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56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Analysis\DataAnalysis.xlsm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Scenario1_5_TN_UC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19.2</c:v>
                </c:pt>
                <c:pt idx="4">
                  <c:v>19.2</c:v>
                </c:pt>
                <c:pt idx="5">
                  <c:v>19.2</c:v>
                </c:pt>
                <c:pt idx="6">
                  <c:v>19.2</c:v>
                </c:pt>
                <c:pt idx="7">
                  <c:v>19.2</c:v>
                </c:pt>
                <c:pt idx="8">
                  <c:v>19.2</c:v>
                </c:pt>
                <c:pt idx="9">
                  <c:v>19.2</c:v>
                </c:pt>
                <c:pt idx="10">
                  <c:v>19.2</c:v>
                </c:pt>
                <c:pt idx="11">
                  <c:v>19.2</c:v>
                </c:pt>
                <c:pt idx="12">
                  <c:v>19.2</c:v>
                </c:pt>
                <c:pt idx="13">
                  <c:v>19.2</c:v>
                </c:pt>
                <c:pt idx="14">
                  <c:v>19.2</c:v>
                </c:pt>
                <c:pt idx="15">
                  <c:v>19.2</c:v>
                </c:pt>
                <c:pt idx="16">
                  <c:v>19.2</c:v>
                </c:pt>
                <c:pt idx="17">
                  <c:v>19.2</c:v>
                </c:pt>
                <c:pt idx="18">
                  <c:v>19.2</c:v>
                </c:pt>
                <c:pt idx="19">
                  <c:v>19.2</c:v>
                </c:pt>
                <c:pt idx="20">
                  <c:v>19.2</c:v>
                </c:pt>
                <c:pt idx="21">
                  <c:v>19.2</c:v>
                </c:pt>
                <c:pt idx="22">
                  <c:v>19.2</c:v>
                </c:pt>
                <c:pt idx="23">
                  <c:v>19.2</c:v>
                </c:pt>
                <c:pt idx="24">
                  <c:v>19.2</c:v>
                </c:pt>
                <c:pt idx="25">
                  <c:v>19.2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19.2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19.2</c:v>
                </c:pt>
                <c:pt idx="39">
                  <c:v>19.2</c:v>
                </c:pt>
                <c:pt idx="40">
                  <c:v>19.2</c:v>
                </c:pt>
                <c:pt idx="41">
                  <c:v>19.2</c:v>
                </c:pt>
                <c:pt idx="42">
                  <c:v>19.2</c:v>
                </c:pt>
                <c:pt idx="43">
                  <c:v>19.2</c:v>
                </c:pt>
                <c:pt idx="44">
                  <c:v>19.2</c:v>
                </c:pt>
                <c:pt idx="45">
                  <c:v>19.2</c:v>
                </c:pt>
                <c:pt idx="46">
                  <c:v>19.2</c:v>
                </c:pt>
                <c:pt idx="47">
                  <c:v>19.2</c:v>
                </c:pt>
                <c:pt idx="48">
                  <c:v>19.2</c:v>
                </c:pt>
                <c:pt idx="49">
                  <c:v>28</c:v>
                </c:pt>
                <c:pt idx="50">
                  <c:v>48</c:v>
                </c:pt>
                <c:pt idx="51">
                  <c:v>28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28</c:v>
                </c:pt>
                <c:pt idx="289">
                  <c:v>48</c:v>
                </c:pt>
                <c:pt idx="290">
                  <c:v>28</c:v>
                </c:pt>
                <c:pt idx="291">
                  <c:v>33.698999999999998</c:v>
                </c:pt>
                <c:pt idx="292">
                  <c:v>48</c:v>
                </c:pt>
                <c:pt idx="293">
                  <c:v>28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28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28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28</c:v>
                </c:pt>
                <c:pt idx="312">
                  <c:v>34.780999999999999</c:v>
                </c:pt>
                <c:pt idx="313">
                  <c:v>48</c:v>
                </c:pt>
                <c:pt idx="314">
                  <c:v>28</c:v>
                </c:pt>
                <c:pt idx="315">
                  <c:v>19.2</c:v>
                </c:pt>
                <c:pt idx="316">
                  <c:v>28</c:v>
                </c:pt>
                <c:pt idx="317">
                  <c:v>48</c:v>
                </c:pt>
                <c:pt idx="318">
                  <c:v>28</c:v>
                </c:pt>
                <c:pt idx="319">
                  <c:v>48</c:v>
                </c:pt>
                <c:pt idx="320">
                  <c:v>28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28</c:v>
                </c:pt>
                <c:pt idx="328">
                  <c:v>48</c:v>
                </c:pt>
                <c:pt idx="329">
                  <c:v>48</c:v>
                </c:pt>
                <c:pt idx="330">
                  <c:v>28</c:v>
                </c:pt>
                <c:pt idx="331">
                  <c:v>40.548000000000002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28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28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28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28</c:v>
                </c:pt>
                <c:pt idx="597">
                  <c:v>48</c:v>
                </c:pt>
                <c:pt idx="598">
                  <c:v>34.603000000000002</c:v>
                </c:pt>
                <c:pt idx="599">
                  <c:v>48</c:v>
                </c:pt>
                <c:pt idx="600">
                  <c:v>44.805999999999997</c:v>
                </c:pt>
                <c:pt idx="601">
                  <c:v>24.806000000000001</c:v>
                </c:pt>
                <c:pt idx="602">
                  <c:v>26.45</c:v>
                </c:pt>
                <c:pt idx="603">
                  <c:v>46.45</c:v>
                </c:pt>
                <c:pt idx="604">
                  <c:v>45.613</c:v>
                </c:pt>
                <c:pt idx="605">
                  <c:v>25.613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22.879000000000001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25.625</c:v>
                </c:pt>
                <c:pt idx="615">
                  <c:v>45.625</c:v>
                </c:pt>
                <c:pt idx="616">
                  <c:v>25.625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24.161999999999999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21.024000000000001</c:v>
                </c:pt>
                <c:pt idx="625">
                  <c:v>41.024000000000001</c:v>
                </c:pt>
                <c:pt idx="626">
                  <c:v>22.81</c:v>
                </c:pt>
                <c:pt idx="627">
                  <c:v>42.81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28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28</c:v>
                </c:pt>
                <c:pt idx="857">
                  <c:v>38.405000000000001</c:v>
                </c:pt>
                <c:pt idx="858">
                  <c:v>45.174999999999997</c:v>
                </c:pt>
                <c:pt idx="859">
                  <c:v>48</c:v>
                </c:pt>
                <c:pt idx="860">
                  <c:v>28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28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28</c:v>
                </c:pt>
                <c:pt idx="1153">
                  <c:v>19.2</c:v>
                </c:pt>
                <c:pt idx="1154">
                  <c:v>25.154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29.806000000000001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25.463999999999999</c:v>
                </c:pt>
                <c:pt idx="1231">
                  <c:v>45.463999999999999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28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43.703000000000003</c:v>
                </c:pt>
                <c:pt idx="1431">
                  <c:v>23.702999999999999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1974.473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1993.328</c:v>
                </c:pt>
                <c:pt idx="865">
                  <c:v>1979.47</c:v>
                </c:pt>
                <c:pt idx="866">
                  <c:v>1982.8320000000001</c:v>
                </c:pt>
                <c:pt idx="867">
                  <c:v>2000</c:v>
                </c:pt>
                <c:pt idx="868">
                  <c:v>1820.3689999999999</c:v>
                </c:pt>
                <c:pt idx="869">
                  <c:v>1959.7860000000001</c:v>
                </c:pt>
                <c:pt idx="870">
                  <c:v>1977.818</c:v>
                </c:pt>
                <c:pt idx="871">
                  <c:v>1893.9880000000001</c:v>
                </c:pt>
                <c:pt idx="872">
                  <c:v>1964.7139999999999</c:v>
                </c:pt>
                <c:pt idx="873">
                  <c:v>1897.933</c:v>
                </c:pt>
                <c:pt idx="874">
                  <c:v>1969.9280000000001</c:v>
                </c:pt>
                <c:pt idx="875">
                  <c:v>1883.7670000000001</c:v>
                </c:pt>
                <c:pt idx="876">
                  <c:v>1921.394</c:v>
                </c:pt>
                <c:pt idx="877">
                  <c:v>1885.0129999999999</c:v>
                </c:pt>
                <c:pt idx="878">
                  <c:v>1983.81</c:v>
                </c:pt>
                <c:pt idx="879">
                  <c:v>1911.748</c:v>
                </c:pt>
                <c:pt idx="880">
                  <c:v>1883.3040000000001</c:v>
                </c:pt>
                <c:pt idx="881">
                  <c:v>1874.0260000000001</c:v>
                </c:pt>
                <c:pt idx="882">
                  <c:v>1769.232</c:v>
                </c:pt>
                <c:pt idx="883">
                  <c:v>1838.808</c:v>
                </c:pt>
                <c:pt idx="884">
                  <c:v>1814.184</c:v>
                </c:pt>
                <c:pt idx="885">
                  <c:v>1897.6289999999999</c:v>
                </c:pt>
                <c:pt idx="886">
                  <c:v>1746.2650000000001</c:v>
                </c:pt>
                <c:pt idx="887">
                  <c:v>1865.722</c:v>
                </c:pt>
                <c:pt idx="888">
                  <c:v>1819.5250000000001</c:v>
                </c:pt>
                <c:pt idx="889">
                  <c:v>1843.76</c:v>
                </c:pt>
                <c:pt idx="890">
                  <c:v>1826.924</c:v>
                </c:pt>
                <c:pt idx="891">
                  <c:v>1796.568</c:v>
                </c:pt>
                <c:pt idx="892">
                  <c:v>1798.9259999999999</c:v>
                </c:pt>
                <c:pt idx="893">
                  <c:v>1884.9369999999999</c:v>
                </c:pt>
                <c:pt idx="894">
                  <c:v>1853.423</c:v>
                </c:pt>
                <c:pt idx="895">
                  <c:v>1771.421</c:v>
                </c:pt>
                <c:pt idx="896">
                  <c:v>1841.5160000000001</c:v>
                </c:pt>
                <c:pt idx="897">
                  <c:v>1845.73</c:v>
                </c:pt>
                <c:pt idx="898">
                  <c:v>1797.854</c:v>
                </c:pt>
                <c:pt idx="899">
                  <c:v>1801.201</c:v>
                </c:pt>
                <c:pt idx="900">
                  <c:v>1778.124</c:v>
                </c:pt>
                <c:pt idx="901">
                  <c:v>1875.7170000000001</c:v>
                </c:pt>
                <c:pt idx="902">
                  <c:v>1790.798</c:v>
                </c:pt>
                <c:pt idx="903">
                  <c:v>1800.616</c:v>
                </c:pt>
                <c:pt idx="904">
                  <c:v>1845.8140000000001</c:v>
                </c:pt>
                <c:pt idx="905">
                  <c:v>1663.2460000000001</c:v>
                </c:pt>
                <c:pt idx="906">
                  <c:v>1693.848</c:v>
                </c:pt>
                <c:pt idx="907">
                  <c:v>1870.32</c:v>
                </c:pt>
                <c:pt idx="908">
                  <c:v>1813.8710000000001</c:v>
                </c:pt>
                <c:pt idx="909">
                  <c:v>1824.3720000000001</c:v>
                </c:pt>
                <c:pt idx="910">
                  <c:v>1823.771</c:v>
                </c:pt>
                <c:pt idx="911">
                  <c:v>1886.3889999999999</c:v>
                </c:pt>
                <c:pt idx="912">
                  <c:v>1818.6569999999999</c:v>
                </c:pt>
                <c:pt idx="913">
                  <c:v>1745.027</c:v>
                </c:pt>
                <c:pt idx="914">
                  <c:v>1826.114</c:v>
                </c:pt>
                <c:pt idx="915">
                  <c:v>1818.6990000000001</c:v>
                </c:pt>
                <c:pt idx="916">
                  <c:v>1835.8989999999999</c:v>
                </c:pt>
                <c:pt idx="917">
                  <c:v>1883.021</c:v>
                </c:pt>
                <c:pt idx="918">
                  <c:v>1818.4480000000001</c:v>
                </c:pt>
                <c:pt idx="919">
                  <c:v>1856.268</c:v>
                </c:pt>
                <c:pt idx="920">
                  <c:v>1945.49</c:v>
                </c:pt>
                <c:pt idx="921">
                  <c:v>1987.384</c:v>
                </c:pt>
                <c:pt idx="922">
                  <c:v>1903.58</c:v>
                </c:pt>
                <c:pt idx="923">
                  <c:v>1829.35</c:v>
                </c:pt>
                <c:pt idx="924">
                  <c:v>1895.6569999999999</c:v>
                </c:pt>
                <c:pt idx="925">
                  <c:v>1977.164</c:v>
                </c:pt>
                <c:pt idx="926">
                  <c:v>1944.1079999999999</c:v>
                </c:pt>
                <c:pt idx="927">
                  <c:v>1958.2049999999999</c:v>
                </c:pt>
                <c:pt idx="928">
                  <c:v>2000</c:v>
                </c:pt>
                <c:pt idx="929">
                  <c:v>1985.8979999999999</c:v>
                </c:pt>
                <c:pt idx="930">
                  <c:v>2000</c:v>
                </c:pt>
                <c:pt idx="931">
                  <c:v>1977.3109999999999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1950.04</c:v>
                </c:pt>
                <c:pt idx="1182">
                  <c:v>1939.501</c:v>
                </c:pt>
                <c:pt idx="1183">
                  <c:v>1979.761</c:v>
                </c:pt>
                <c:pt idx="1184">
                  <c:v>1842.3620000000001</c:v>
                </c:pt>
                <c:pt idx="1185">
                  <c:v>1994.9280000000001</c:v>
                </c:pt>
                <c:pt idx="1186">
                  <c:v>1906.3710000000001</c:v>
                </c:pt>
                <c:pt idx="1187">
                  <c:v>1872.681</c:v>
                </c:pt>
                <c:pt idx="1188">
                  <c:v>1873.752</c:v>
                </c:pt>
                <c:pt idx="1189">
                  <c:v>1937.3330000000001</c:v>
                </c:pt>
                <c:pt idx="1190">
                  <c:v>1822.078</c:v>
                </c:pt>
                <c:pt idx="1191">
                  <c:v>1753.0540000000001</c:v>
                </c:pt>
                <c:pt idx="1192">
                  <c:v>1777.1130000000001</c:v>
                </c:pt>
                <c:pt idx="1193">
                  <c:v>1800.48</c:v>
                </c:pt>
                <c:pt idx="1194">
                  <c:v>1856.355</c:v>
                </c:pt>
                <c:pt idx="1195">
                  <c:v>1707.019</c:v>
                </c:pt>
                <c:pt idx="1196">
                  <c:v>1902.2239999999999</c:v>
                </c:pt>
                <c:pt idx="1197">
                  <c:v>1883.46</c:v>
                </c:pt>
                <c:pt idx="1198">
                  <c:v>1771.232</c:v>
                </c:pt>
                <c:pt idx="1199">
                  <c:v>1740.6959999999999</c:v>
                </c:pt>
                <c:pt idx="1200">
                  <c:v>1777.518</c:v>
                </c:pt>
                <c:pt idx="1201">
                  <c:v>1747.598</c:v>
                </c:pt>
                <c:pt idx="1202">
                  <c:v>1843.825</c:v>
                </c:pt>
                <c:pt idx="1203">
                  <c:v>1811.021</c:v>
                </c:pt>
                <c:pt idx="1204">
                  <c:v>1672.117</c:v>
                </c:pt>
                <c:pt idx="1205">
                  <c:v>1793.7470000000001</c:v>
                </c:pt>
                <c:pt idx="1206">
                  <c:v>1839.252</c:v>
                </c:pt>
                <c:pt idx="1207">
                  <c:v>1835.864</c:v>
                </c:pt>
                <c:pt idx="1208">
                  <c:v>1808.3889999999999</c:v>
                </c:pt>
                <c:pt idx="1209">
                  <c:v>1857.3</c:v>
                </c:pt>
                <c:pt idx="1210">
                  <c:v>1927.345</c:v>
                </c:pt>
                <c:pt idx="1211">
                  <c:v>1819.952</c:v>
                </c:pt>
                <c:pt idx="1212">
                  <c:v>1865.518</c:v>
                </c:pt>
                <c:pt idx="1213">
                  <c:v>1927.15</c:v>
                </c:pt>
                <c:pt idx="1214">
                  <c:v>1873.827</c:v>
                </c:pt>
                <c:pt idx="1215">
                  <c:v>1848.6189999999999</c:v>
                </c:pt>
                <c:pt idx="1216">
                  <c:v>1946.221</c:v>
                </c:pt>
                <c:pt idx="1217">
                  <c:v>2000</c:v>
                </c:pt>
                <c:pt idx="1218">
                  <c:v>1961.0350000000001</c:v>
                </c:pt>
                <c:pt idx="1219">
                  <c:v>2000</c:v>
                </c:pt>
                <c:pt idx="1220">
                  <c:v>1950.144</c:v>
                </c:pt>
                <c:pt idx="1221">
                  <c:v>1981.556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1998.915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Scenario1_5_TN_UC!$E$1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645.42399999999998</c:v>
                </c:pt>
                <c:pt idx="3">
                  <c:v>608.54200000000003</c:v>
                </c:pt>
                <c:pt idx="4">
                  <c:v>521.67499999999995</c:v>
                </c:pt>
                <c:pt idx="5">
                  <c:v>586.54</c:v>
                </c:pt>
                <c:pt idx="6">
                  <c:v>511.59</c:v>
                </c:pt>
                <c:pt idx="7">
                  <c:v>570.77</c:v>
                </c:pt>
                <c:pt idx="8">
                  <c:v>588.67899999999997</c:v>
                </c:pt>
                <c:pt idx="9">
                  <c:v>507.27100000000002</c:v>
                </c:pt>
                <c:pt idx="10">
                  <c:v>486.61500000000001</c:v>
                </c:pt>
                <c:pt idx="11">
                  <c:v>587.005</c:v>
                </c:pt>
                <c:pt idx="12">
                  <c:v>575.38099999999997</c:v>
                </c:pt>
                <c:pt idx="13">
                  <c:v>582.82600000000002</c:v>
                </c:pt>
                <c:pt idx="14">
                  <c:v>580.07600000000002</c:v>
                </c:pt>
                <c:pt idx="15">
                  <c:v>598.274</c:v>
                </c:pt>
                <c:pt idx="16">
                  <c:v>529.51800000000003</c:v>
                </c:pt>
                <c:pt idx="17">
                  <c:v>550.36800000000005</c:v>
                </c:pt>
                <c:pt idx="18">
                  <c:v>485.92099999999999</c:v>
                </c:pt>
                <c:pt idx="19">
                  <c:v>617.78800000000001</c:v>
                </c:pt>
                <c:pt idx="20">
                  <c:v>541.15599999999995</c:v>
                </c:pt>
                <c:pt idx="21">
                  <c:v>584.08399999999995</c:v>
                </c:pt>
                <c:pt idx="22">
                  <c:v>522.505</c:v>
                </c:pt>
                <c:pt idx="23">
                  <c:v>554.19500000000005</c:v>
                </c:pt>
                <c:pt idx="24">
                  <c:v>497.55500000000001</c:v>
                </c:pt>
                <c:pt idx="25">
                  <c:v>602.91999999999996</c:v>
                </c:pt>
                <c:pt idx="26">
                  <c:v>498.64</c:v>
                </c:pt>
                <c:pt idx="27">
                  <c:v>462.68700000000001</c:v>
                </c:pt>
                <c:pt idx="28">
                  <c:v>471.50700000000001</c:v>
                </c:pt>
                <c:pt idx="29">
                  <c:v>407.45100000000002</c:v>
                </c:pt>
                <c:pt idx="30">
                  <c:v>381.54199999999997</c:v>
                </c:pt>
                <c:pt idx="31">
                  <c:v>421.80200000000002</c:v>
                </c:pt>
                <c:pt idx="32">
                  <c:v>507.37099999999998</c:v>
                </c:pt>
                <c:pt idx="33">
                  <c:v>341.48399999999998</c:v>
                </c:pt>
                <c:pt idx="34">
                  <c:v>422.25</c:v>
                </c:pt>
                <c:pt idx="35">
                  <c:v>411.13099999999997</c:v>
                </c:pt>
                <c:pt idx="36">
                  <c:v>418.73</c:v>
                </c:pt>
                <c:pt idx="37">
                  <c:v>351.233</c:v>
                </c:pt>
                <c:pt idx="38">
                  <c:v>446.85500000000002</c:v>
                </c:pt>
                <c:pt idx="39">
                  <c:v>337.5</c:v>
                </c:pt>
                <c:pt idx="40">
                  <c:v>468.89100000000002</c:v>
                </c:pt>
                <c:pt idx="41">
                  <c:v>563.29300000000001</c:v>
                </c:pt>
                <c:pt idx="42">
                  <c:v>498.64600000000002</c:v>
                </c:pt>
                <c:pt idx="43">
                  <c:v>545.16999999999996</c:v>
                </c:pt>
                <c:pt idx="44">
                  <c:v>470.17399999999998</c:v>
                </c:pt>
                <c:pt idx="45">
                  <c:v>526.30600000000004</c:v>
                </c:pt>
                <c:pt idx="46">
                  <c:v>494.44900000000001</c:v>
                </c:pt>
                <c:pt idx="47">
                  <c:v>485.26100000000002</c:v>
                </c:pt>
                <c:pt idx="48">
                  <c:v>604.14300000000003</c:v>
                </c:pt>
                <c:pt idx="49">
                  <c:v>594.71699999999998</c:v>
                </c:pt>
                <c:pt idx="50">
                  <c:v>675</c:v>
                </c:pt>
                <c:pt idx="51">
                  <c:v>612.85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637.32000000000005</c:v>
                </c:pt>
                <c:pt idx="289">
                  <c:v>675</c:v>
                </c:pt>
                <c:pt idx="290">
                  <c:v>597.78599999999994</c:v>
                </c:pt>
                <c:pt idx="291">
                  <c:v>675</c:v>
                </c:pt>
                <c:pt idx="292">
                  <c:v>675</c:v>
                </c:pt>
                <c:pt idx="293">
                  <c:v>645.20399999999995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589.96400000000006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668.92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641.87800000000004</c:v>
                </c:pt>
                <c:pt idx="312">
                  <c:v>675</c:v>
                </c:pt>
                <c:pt idx="313">
                  <c:v>675</c:v>
                </c:pt>
                <c:pt idx="314">
                  <c:v>625.59699999999998</c:v>
                </c:pt>
                <c:pt idx="315">
                  <c:v>646.74099999999999</c:v>
                </c:pt>
                <c:pt idx="316">
                  <c:v>614.26199999999994</c:v>
                </c:pt>
                <c:pt idx="317">
                  <c:v>675</c:v>
                </c:pt>
                <c:pt idx="318">
                  <c:v>534.03599999999994</c:v>
                </c:pt>
                <c:pt idx="319">
                  <c:v>675</c:v>
                </c:pt>
                <c:pt idx="320">
                  <c:v>554.94600000000003</c:v>
                </c:pt>
                <c:pt idx="321">
                  <c:v>587.40200000000004</c:v>
                </c:pt>
                <c:pt idx="322">
                  <c:v>625.16</c:v>
                </c:pt>
                <c:pt idx="323">
                  <c:v>577.18299999999999</c:v>
                </c:pt>
                <c:pt idx="324">
                  <c:v>648.221</c:v>
                </c:pt>
                <c:pt idx="325">
                  <c:v>604.89</c:v>
                </c:pt>
                <c:pt idx="326">
                  <c:v>655.03</c:v>
                </c:pt>
                <c:pt idx="327">
                  <c:v>618.25900000000001</c:v>
                </c:pt>
                <c:pt idx="328">
                  <c:v>675</c:v>
                </c:pt>
                <c:pt idx="329">
                  <c:v>675</c:v>
                </c:pt>
                <c:pt idx="330">
                  <c:v>660.279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665.34400000000005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649.98500000000001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635.47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651.14800000000002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543.50900000000001</c:v>
                </c:pt>
                <c:pt idx="602">
                  <c:v>654.25400000000002</c:v>
                </c:pt>
                <c:pt idx="603">
                  <c:v>675</c:v>
                </c:pt>
                <c:pt idx="604">
                  <c:v>675</c:v>
                </c:pt>
                <c:pt idx="605">
                  <c:v>601.12699999999995</c:v>
                </c:pt>
                <c:pt idx="606">
                  <c:v>509.96300000000002</c:v>
                </c:pt>
                <c:pt idx="607">
                  <c:v>652.85</c:v>
                </c:pt>
                <c:pt idx="608">
                  <c:v>488.85899999999998</c:v>
                </c:pt>
                <c:pt idx="609">
                  <c:v>675</c:v>
                </c:pt>
                <c:pt idx="610">
                  <c:v>530.20100000000002</c:v>
                </c:pt>
                <c:pt idx="611">
                  <c:v>466.08499999999998</c:v>
                </c:pt>
                <c:pt idx="612">
                  <c:v>528.71299999999997</c:v>
                </c:pt>
                <c:pt idx="613">
                  <c:v>505.11799999999999</c:v>
                </c:pt>
                <c:pt idx="614">
                  <c:v>488.077</c:v>
                </c:pt>
                <c:pt idx="615">
                  <c:v>675</c:v>
                </c:pt>
                <c:pt idx="616">
                  <c:v>658.91399999999999</c:v>
                </c:pt>
                <c:pt idx="617">
                  <c:v>596.67600000000004</c:v>
                </c:pt>
                <c:pt idx="618">
                  <c:v>460.267</c:v>
                </c:pt>
                <c:pt idx="619">
                  <c:v>549.16600000000005</c:v>
                </c:pt>
                <c:pt idx="620">
                  <c:v>675</c:v>
                </c:pt>
                <c:pt idx="621">
                  <c:v>561.95000000000005</c:v>
                </c:pt>
                <c:pt idx="622">
                  <c:v>572.67200000000003</c:v>
                </c:pt>
                <c:pt idx="623">
                  <c:v>667.12699999999995</c:v>
                </c:pt>
                <c:pt idx="624">
                  <c:v>649.83600000000001</c:v>
                </c:pt>
                <c:pt idx="625">
                  <c:v>675</c:v>
                </c:pt>
                <c:pt idx="626">
                  <c:v>651.14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672.952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630.93499999999995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575.74300000000005</c:v>
                </c:pt>
                <c:pt idx="861">
                  <c:v>397.27800000000002</c:v>
                </c:pt>
                <c:pt idx="862">
                  <c:v>444.23899999999998</c:v>
                </c:pt>
                <c:pt idx="863">
                  <c:v>340.18900000000002</c:v>
                </c:pt>
                <c:pt idx="864">
                  <c:v>337.5</c:v>
                </c:pt>
                <c:pt idx="865">
                  <c:v>337.5</c:v>
                </c:pt>
                <c:pt idx="866">
                  <c:v>337.5</c:v>
                </c:pt>
                <c:pt idx="867">
                  <c:v>356.97899999999998</c:v>
                </c:pt>
                <c:pt idx="868">
                  <c:v>337.5</c:v>
                </c:pt>
                <c:pt idx="869">
                  <c:v>337.5</c:v>
                </c:pt>
                <c:pt idx="870">
                  <c:v>337.5</c:v>
                </c:pt>
                <c:pt idx="871">
                  <c:v>337.5</c:v>
                </c:pt>
                <c:pt idx="872">
                  <c:v>337.5</c:v>
                </c:pt>
                <c:pt idx="873">
                  <c:v>337.5</c:v>
                </c:pt>
                <c:pt idx="874">
                  <c:v>337.5</c:v>
                </c:pt>
                <c:pt idx="875">
                  <c:v>337.5</c:v>
                </c:pt>
                <c:pt idx="876">
                  <c:v>337.5</c:v>
                </c:pt>
                <c:pt idx="877">
                  <c:v>337.5</c:v>
                </c:pt>
                <c:pt idx="878">
                  <c:v>337.5</c:v>
                </c:pt>
                <c:pt idx="879">
                  <c:v>337.5</c:v>
                </c:pt>
                <c:pt idx="880">
                  <c:v>337.5</c:v>
                </c:pt>
                <c:pt idx="881">
                  <c:v>337.5</c:v>
                </c:pt>
                <c:pt idx="882">
                  <c:v>337.5</c:v>
                </c:pt>
                <c:pt idx="883">
                  <c:v>337.5</c:v>
                </c:pt>
                <c:pt idx="884">
                  <c:v>337.5</c:v>
                </c:pt>
                <c:pt idx="885">
                  <c:v>337.5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337.5</c:v>
                </c:pt>
                <c:pt idx="890">
                  <c:v>337.5</c:v>
                </c:pt>
                <c:pt idx="891">
                  <c:v>337.5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337.5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337.5</c:v>
                </c:pt>
                <c:pt idx="919">
                  <c:v>337.5</c:v>
                </c:pt>
                <c:pt idx="920">
                  <c:v>337.5</c:v>
                </c:pt>
                <c:pt idx="921">
                  <c:v>337.5</c:v>
                </c:pt>
                <c:pt idx="922">
                  <c:v>337.5</c:v>
                </c:pt>
                <c:pt idx="923">
                  <c:v>337.5</c:v>
                </c:pt>
                <c:pt idx="924">
                  <c:v>337.5</c:v>
                </c:pt>
                <c:pt idx="925">
                  <c:v>337.5</c:v>
                </c:pt>
                <c:pt idx="926">
                  <c:v>337.5</c:v>
                </c:pt>
                <c:pt idx="927">
                  <c:v>337.5</c:v>
                </c:pt>
                <c:pt idx="928">
                  <c:v>357.06599999999997</c:v>
                </c:pt>
                <c:pt idx="929">
                  <c:v>337.5</c:v>
                </c:pt>
                <c:pt idx="930">
                  <c:v>410.21800000000002</c:v>
                </c:pt>
                <c:pt idx="931">
                  <c:v>337.5</c:v>
                </c:pt>
                <c:pt idx="932">
                  <c:v>450.27</c:v>
                </c:pt>
                <c:pt idx="933">
                  <c:v>377.19400000000002</c:v>
                </c:pt>
                <c:pt idx="934">
                  <c:v>467.66199999999998</c:v>
                </c:pt>
                <c:pt idx="935">
                  <c:v>344.92200000000003</c:v>
                </c:pt>
                <c:pt idx="936">
                  <c:v>405.55799999999999</c:v>
                </c:pt>
                <c:pt idx="937">
                  <c:v>449.822</c:v>
                </c:pt>
                <c:pt idx="938">
                  <c:v>493.25</c:v>
                </c:pt>
                <c:pt idx="939">
                  <c:v>476.12799999999999</c:v>
                </c:pt>
                <c:pt idx="940">
                  <c:v>498.37700000000001</c:v>
                </c:pt>
                <c:pt idx="941">
                  <c:v>537.91</c:v>
                </c:pt>
                <c:pt idx="942">
                  <c:v>567.70699999999999</c:v>
                </c:pt>
                <c:pt idx="943">
                  <c:v>603.09400000000005</c:v>
                </c:pt>
                <c:pt idx="944">
                  <c:v>544.976</c:v>
                </c:pt>
                <c:pt idx="945">
                  <c:v>675</c:v>
                </c:pt>
                <c:pt idx="946">
                  <c:v>656.02700000000004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568.55899999999997</c:v>
                </c:pt>
                <c:pt idx="1153">
                  <c:v>573.77700000000004</c:v>
                </c:pt>
                <c:pt idx="1154">
                  <c:v>675</c:v>
                </c:pt>
                <c:pt idx="1155">
                  <c:v>501.23500000000001</c:v>
                </c:pt>
                <c:pt idx="1156">
                  <c:v>521.077</c:v>
                </c:pt>
                <c:pt idx="1157">
                  <c:v>510.76299999999998</c:v>
                </c:pt>
                <c:pt idx="1158">
                  <c:v>491.18400000000003</c:v>
                </c:pt>
                <c:pt idx="1159">
                  <c:v>675</c:v>
                </c:pt>
                <c:pt idx="1160">
                  <c:v>584.05700000000002</c:v>
                </c:pt>
                <c:pt idx="1161">
                  <c:v>560.21299999999997</c:v>
                </c:pt>
                <c:pt idx="1162">
                  <c:v>532.26099999999997</c:v>
                </c:pt>
                <c:pt idx="1163">
                  <c:v>559.21</c:v>
                </c:pt>
                <c:pt idx="1164">
                  <c:v>535.89099999999996</c:v>
                </c:pt>
                <c:pt idx="1165">
                  <c:v>527.62199999999996</c:v>
                </c:pt>
                <c:pt idx="1166">
                  <c:v>486.20499999999998</c:v>
                </c:pt>
                <c:pt idx="1167">
                  <c:v>539.12199999999996</c:v>
                </c:pt>
                <c:pt idx="1168">
                  <c:v>557.00800000000004</c:v>
                </c:pt>
                <c:pt idx="1169">
                  <c:v>475.28500000000003</c:v>
                </c:pt>
                <c:pt idx="1170">
                  <c:v>518.66</c:v>
                </c:pt>
                <c:pt idx="1171">
                  <c:v>400.42399999999998</c:v>
                </c:pt>
                <c:pt idx="1172">
                  <c:v>583.08000000000004</c:v>
                </c:pt>
                <c:pt idx="1173">
                  <c:v>429.51799999999997</c:v>
                </c:pt>
                <c:pt idx="1174">
                  <c:v>382.41199999999998</c:v>
                </c:pt>
                <c:pt idx="1175">
                  <c:v>387.96899999999999</c:v>
                </c:pt>
                <c:pt idx="1176">
                  <c:v>377.95499999999998</c:v>
                </c:pt>
                <c:pt idx="1177">
                  <c:v>402.488</c:v>
                </c:pt>
                <c:pt idx="1178">
                  <c:v>372.44600000000003</c:v>
                </c:pt>
                <c:pt idx="1179">
                  <c:v>379.34699999999998</c:v>
                </c:pt>
                <c:pt idx="1180">
                  <c:v>356.154</c:v>
                </c:pt>
                <c:pt idx="1181">
                  <c:v>337.5</c:v>
                </c:pt>
                <c:pt idx="1182">
                  <c:v>337.5</c:v>
                </c:pt>
                <c:pt idx="1183">
                  <c:v>337.5</c:v>
                </c:pt>
                <c:pt idx="1184">
                  <c:v>337.5</c:v>
                </c:pt>
                <c:pt idx="1185">
                  <c:v>337.5</c:v>
                </c:pt>
                <c:pt idx="1186">
                  <c:v>337.5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337.5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337.5</c:v>
                </c:pt>
                <c:pt idx="1217">
                  <c:v>348.35199999999998</c:v>
                </c:pt>
                <c:pt idx="1218">
                  <c:v>337.5</c:v>
                </c:pt>
                <c:pt idx="1219">
                  <c:v>369.17399999999998</c:v>
                </c:pt>
                <c:pt idx="1220">
                  <c:v>337.5</c:v>
                </c:pt>
                <c:pt idx="1221">
                  <c:v>337.5</c:v>
                </c:pt>
                <c:pt idx="1222">
                  <c:v>392.94200000000001</c:v>
                </c:pt>
                <c:pt idx="1223">
                  <c:v>406.40499999999997</c:v>
                </c:pt>
                <c:pt idx="1224">
                  <c:v>393.72</c:v>
                </c:pt>
                <c:pt idx="1225">
                  <c:v>363.60199999999998</c:v>
                </c:pt>
                <c:pt idx="1226">
                  <c:v>449.87099999999998</c:v>
                </c:pt>
                <c:pt idx="1227">
                  <c:v>459.858</c:v>
                </c:pt>
                <c:pt idx="1228">
                  <c:v>528.88400000000001</c:v>
                </c:pt>
                <c:pt idx="1229">
                  <c:v>500.803</c:v>
                </c:pt>
                <c:pt idx="1230">
                  <c:v>596.05999999999995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642.96199999999999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614.09799999999996</c:v>
                </c:pt>
                <c:pt idx="1432">
                  <c:v>565.16899999999998</c:v>
                </c:pt>
                <c:pt idx="1433">
                  <c:v>627.85699999999997</c:v>
                </c:pt>
                <c:pt idx="1434">
                  <c:v>518.21699999999998</c:v>
                </c:pt>
                <c:pt idx="1435">
                  <c:v>560.46600000000001</c:v>
                </c:pt>
                <c:pt idx="1436">
                  <c:v>453.83699999999999</c:v>
                </c:pt>
                <c:pt idx="1437">
                  <c:v>466.16699999999997</c:v>
                </c:pt>
                <c:pt idx="1438">
                  <c:v>337.5</c:v>
                </c:pt>
                <c:pt idx="1439">
                  <c:v>469.346</c:v>
                </c:pt>
                <c:pt idx="1440">
                  <c:v>490.61</c:v>
                </c:pt>
              </c:numCache>
            </c:numRef>
          </c:val>
        </c:ser>
        <c:ser>
          <c:idx val="4"/>
          <c:order val="4"/>
          <c:tx>
            <c:strRef>
              <c:f>Scenario1_5_TN_UC!$F$1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748.61800000000005</c:v>
                </c:pt>
                <c:pt idx="2">
                  <c:v>795.25</c:v>
                </c:pt>
                <c:pt idx="3">
                  <c:v>741.43899999999996</c:v>
                </c:pt>
                <c:pt idx="4">
                  <c:v>760.68899999999996</c:v>
                </c:pt>
                <c:pt idx="5">
                  <c:v>753.40099999999995</c:v>
                </c:pt>
                <c:pt idx="6">
                  <c:v>788.81799999999998</c:v>
                </c:pt>
                <c:pt idx="7">
                  <c:v>726.08399999999995</c:v>
                </c:pt>
                <c:pt idx="8">
                  <c:v>729.89</c:v>
                </c:pt>
                <c:pt idx="9">
                  <c:v>722.91499999999996</c:v>
                </c:pt>
                <c:pt idx="10">
                  <c:v>751.06299999999999</c:v>
                </c:pt>
                <c:pt idx="11">
                  <c:v>740.58600000000001</c:v>
                </c:pt>
                <c:pt idx="12">
                  <c:v>751</c:v>
                </c:pt>
                <c:pt idx="13">
                  <c:v>764.85</c:v>
                </c:pt>
                <c:pt idx="14">
                  <c:v>722.59900000000005</c:v>
                </c:pt>
                <c:pt idx="15">
                  <c:v>748.01300000000003</c:v>
                </c:pt>
                <c:pt idx="16">
                  <c:v>731.53200000000004</c:v>
                </c:pt>
                <c:pt idx="17">
                  <c:v>734.65599999999995</c:v>
                </c:pt>
                <c:pt idx="18">
                  <c:v>742.35</c:v>
                </c:pt>
                <c:pt idx="19">
                  <c:v>730.16300000000001</c:v>
                </c:pt>
                <c:pt idx="20">
                  <c:v>695.48400000000004</c:v>
                </c:pt>
                <c:pt idx="21">
                  <c:v>702.572</c:v>
                </c:pt>
                <c:pt idx="22">
                  <c:v>685.84400000000005</c:v>
                </c:pt>
                <c:pt idx="23">
                  <c:v>702.25099999999998</c:v>
                </c:pt>
                <c:pt idx="24">
                  <c:v>708</c:v>
                </c:pt>
                <c:pt idx="25">
                  <c:v>703.31799999999998</c:v>
                </c:pt>
                <c:pt idx="26">
                  <c:v>705.85199999999998</c:v>
                </c:pt>
                <c:pt idx="27">
                  <c:v>700.36500000000001</c:v>
                </c:pt>
                <c:pt idx="28">
                  <c:v>685.73199999999997</c:v>
                </c:pt>
                <c:pt idx="29">
                  <c:v>711.74900000000002</c:v>
                </c:pt>
                <c:pt idx="30">
                  <c:v>699.2</c:v>
                </c:pt>
                <c:pt idx="31">
                  <c:v>703.85799999999995</c:v>
                </c:pt>
                <c:pt idx="32">
                  <c:v>639.07799999999997</c:v>
                </c:pt>
                <c:pt idx="33">
                  <c:v>692.74400000000003</c:v>
                </c:pt>
                <c:pt idx="34">
                  <c:v>695.529</c:v>
                </c:pt>
                <c:pt idx="35">
                  <c:v>704.61599999999999</c:v>
                </c:pt>
                <c:pt idx="36">
                  <c:v>666</c:v>
                </c:pt>
                <c:pt idx="37">
                  <c:v>668.78</c:v>
                </c:pt>
                <c:pt idx="38">
                  <c:v>637.28599999999994</c:v>
                </c:pt>
                <c:pt idx="39">
                  <c:v>674.13099999999997</c:v>
                </c:pt>
                <c:pt idx="40">
                  <c:v>626.46799999999996</c:v>
                </c:pt>
                <c:pt idx="41">
                  <c:v>592.70299999999997</c:v>
                </c:pt>
                <c:pt idx="42">
                  <c:v>614.03700000000003</c:v>
                </c:pt>
                <c:pt idx="43">
                  <c:v>633.32100000000003</c:v>
                </c:pt>
                <c:pt idx="44">
                  <c:v>604.44799999999998</c:v>
                </c:pt>
                <c:pt idx="45">
                  <c:v>547.56399999999996</c:v>
                </c:pt>
                <c:pt idx="46">
                  <c:v>547.35</c:v>
                </c:pt>
                <c:pt idx="47">
                  <c:v>567.54399999999998</c:v>
                </c:pt>
                <c:pt idx="48">
                  <c:v>541</c:v>
                </c:pt>
                <c:pt idx="49">
                  <c:v>543.351</c:v>
                </c:pt>
                <c:pt idx="50">
                  <c:v>496.76600000000002</c:v>
                </c:pt>
                <c:pt idx="51">
                  <c:v>538.81899999999996</c:v>
                </c:pt>
                <c:pt idx="52">
                  <c:v>538.99599999999998</c:v>
                </c:pt>
                <c:pt idx="53">
                  <c:v>528.60400000000004</c:v>
                </c:pt>
                <c:pt idx="54">
                  <c:v>524.39599999999996</c:v>
                </c:pt>
                <c:pt idx="55">
                  <c:v>511.09699999999998</c:v>
                </c:pt>
                <c:pt idx="56">
                  <c:v>515.06200000000001</c:v>
                </c:pt>
                <c:pt idx="57">
                  <c:v>499.36200000000002</c:v>
                </c:pt>
                <c:pt idx="58">
                  <c:v>470.87099999999998</c:v>
                </c:pt>
                <c:pt idx="59">
                  <c:v>498.82</c:v>
                </c:pt>
                <c:pt idx="60">
                  <c:v>485</c:v>
                </c:pt>
                <c:pt idx="61">
                  <c:v>511.464</c:v>
                </c:pt>
                <c:pt idx="62">
                  <c:v>458.197</c:v>
                </c:pt>
                <c:pt idx="63">
                  <c:v>455.536</c:v>
                </c:pt>
                <c:pt idx="64">
                  <c:v>429.49700000000001</c:v>
                </c:pt>
                <c:pt idx="65">
                  <c:v>449.15300000000002</c:v>
                </c:pt>
                <c:pt idx="66">
                  <c:v>459.83300000000003</c:v>
                </c:pt>
                <c:pt idx="67">
                  <c:v>424.036</c:v>
                </c:pt>
                <c:pt idx="68">
                  <c:v>408.86700000000002</c:v>
                </c:pt>
                <c:pt idx="69">
                  <c:v>422.85199999999998</c:v>
                </c:pt>
                <c:pt idx="70">
                  <c:v>389.70299999999997</c:v>
                </c:pt>
                <c:pt idx="71">
                  <c:v>398.964</c:v>
                </c:pt>
                <c:pt idx="72">
                  <c:v>385</c:v>
                </c:pt>
                <c:pt idx="73">
                  <c:v>356.77</c:v>
                </c:pt>
                <c:pt idx="74">
                  <c:v>391.476</c:v>
                </c:pt>
                <c:pt idx="75">
                  <c:v>401.04599999999999</c:v>
                </c:pt>
                <c:pt idx="76">
                  <c:v>393.65899999999999</c:v>
                </c:pt>
                <c:pt idx="77">
                  <c:v>385.17599999999999</c:v>
                </c:pt>
                <c:pt idx="78">
                  <c:v>403.77499999999998</c:v>
                </c:pt>
                <c:pt idx="79">
                  <c:v>388.505</c:v>
                </c:pt>
                <c:pt idx="80">
                  <c:v>361.56599999999997</c:v>
                </c:pt>
                <c:pt idx="81">
                  <c:v>377.65199999999999</c:v>
                </c:pt>
                <c:pt idx="82">
                  <c:v>379.39699999999999</c:v>
                </c:pt>
                <c:pt idx="83">
                  <c:v>357.82900000000001</c:v>
                </c:pt>
                <c:pt idx="84">
                  <c:v>377</c:v>
                </c:pt>
                <c:pt idx="85">
                  <c:v>376.726</c:v>
                </c:pt>
                <c:pt idx="86">
                  <c:v>370.35899999999998</c:v>
                </c:pt>
                <c:pt idx="87">
                  <c:v>391.15499999999997</c:v>
                </c:pt>
                <c:pt idx="88">
                  <c:v>345.04199999999997</c:v>
                </c:pt>
                <c:pt idx="89">
                  <c:v>387.95400000000001</c:v>
                </c:pt>
                <c:pt idx="90">
                  <c:v>349.86399999999998</c:v>
                </c:pt>
                <c:pt idx="91">
                  <c:v>344.67399999999998</c:v>
                </c:pt>
                <c:pt idx="92">
                  <c:v>351.47500000000002</c:v>
                </c:pt>
                <c:pt idx="93">
                  <c:v>355.22500000000002</c:v>
                </c:pt>
                <c:pt idx="94">
                  <c:v>339.11700000000002</c:v>
                </c:pt>
                <c:pt idx="95">
                  <c:v>335.22199999999998</c:v>
                </c:pt>
                <c:pt idx="96">
                  <c:v>350</c:v>
                </c:pt>
                <c:pt idx="97">
                  <c:v>330.08300000000003</c:v>
                </c:pt>
                <c:pt idx="98">
                  <c:v>334.71</c:v>
                </c:pt>
                <c:pt idx="99">
                  <c:v>354.53399999999999</c:v>
                </c:pt>
                <c:pt idx="100">
                  <c:v>331.73099999999999</c:v>
                </c:pt>
                <c:pt idx="101">
                  <c:v>363.23399999999998</c:v>
                </c:pt>
                <c:pt idx="102">
                  <c:v>346.14100000000002</c:v>
                </c:pt>
                <c:pt idx="103">
                  <c:v>308.18200000000002</c:v>
                </c:pt>
                <c:pt idx="104">
                  <c:v>330.59800000000001</c:v>
                </c:pt>
                <c:pt idx="105">
                  <c:v>320.62799999999999</c:v>
                </c:pt>
                <c:pt idx="106">
                  <c:v>319.68599999999998</c:v>
                </c:pt>
                <c:pt idx="107">
                  <c:v>322.16899999999998</c:v>
                </c:pt>
                <c:pt idx="108">
                  <c:v>320</c:v>
                </c:pt>
                <c:pt idx="109">
                  <c:v>320.28100000000001</c:v>
                </c:pt>
                <c:pt idx="110">
                  <c:v>314.49400000000003</c:v>
                </c:pt>
                <c:pt idx="111">
                  <c:v>323.31599999999997</c:v>
                </c:pt>
                <c:pt idx="112">
                  <c:v>329.20499999999998</c:v>
                </c:pt>
                <c:pt idx="113">
                  <c:v>337.83499999999998</c:v>
                </c:pt>
                <c:pt idx="114">
                  <c:v>326.00299999999999</c:v>
                </c:pt>
                <c:pt idx="115">
                  <c:v>317</c:v>
                </c:pt>
                <c:pt idx="116">
                  <c:v>337.30500000000001</c:v>
                </c:pt>
                <c:pt idx="117">
                  <c:v>339.904</c:v>
                </c:pt>
                <c:pt idx="118">
                  <c:v>354.83499999999998</c:v>
                </c:pt>
                <c:pt idx="119">
                  <c:v>338.77300000000002</c:v>
                </c:pt>
                <c:pt idx="120">
                  <c:v>341</c:v>
                </c:pt>
                <c:pt idx="121">
                  <c:v>346.51600000000002</c:v>
                </c:pt>
                <c:pt idx="122">
                  <c:v>326.79300000000001</c:v>
                </c:pt>
                <c:pt idx="123">
                  <c:v>324.89299999999997</c:v>
                </c:pt>
                <c:pt idx="124">
                  <c:v>323.83100000000002</c:v>
                </c:pt>
                <c:pt idx="125">
                  <c:v>323.72399999999999</c:v>
                </c:pt>
                <c:pt idx="126">
                  <c:v>353.21699999999998</c:v>
                </c:pt>
                <c:pt idx="127">
                  <c:v>346.68</c:v>
                </c:pt>
                <c:pt idx="128">
                  <c:v>364.49</c:v>
                </c:pt>
                <c:pt idx="129">
                  <c:v>327.03500000000003</c:v>
                </c:pt>
                <c:pt idx="130">
                  <c:v>355.65</c:v>
                </c:pt>
                <c:pt idx="131">
                  <c:v>323.71199999999999</c:v>
                </c:pt>
                <c:pt idx="132">
                  <c:v>337</c:v>
                </c:pt>
                <c:pt idx="133">
                  <c:v>335.99900000000002</c:v>
                </c:pt>
                <c:pt idx="134">
                  <c:v>338.23599999999999</c:v>
                </c:pt>
                <c:pt idx="135">
                  <c:v>316.75400000000002</c:v>
                </c:pt>
                <c:pt idx="136">
                  <c:v>341.053</c:v>
                </c:pt>
                <c:pt idx="137">
                  <c:v>343.93400000000003</c:v>
                </c:pt>
                <c:pt idx="138">
                  <c:v>348.274</c:v>
                </c:pt>
                <c:pt idx="139">
                  <c:v>332.36</c:v>
                </c:pt>
                <c:pt idx="140">
                  <c:v>341.46800000000002</c:v>
                </c:pt>
                <c:pt idx="141">
                  <c:v>346.17200000000003</c:v>
                </c:pt>
                <c:pt idx="142">
                  <c:v>358.77100000000002</c:v>
                </c:pt>
                <c:pt idx="143">
                  <c:v>330.25</c:v>
                </c:pt>
                <c:pt idx="144">
                  <c:v>337</c:v>
                </c:pt>
                <c:pt idx="145">
                  <c:v>344.39499999999998</c:v>
                </c:pt>
                <c:pt idx="146">
                  <c:v>364.20600000000002</c:v>
                </c:pt>
                <c:pt idx="147">
                  <c:v>352.827</c:v>
                </c:pt>
                <c:pt idx="148">
                  <c:v>365.44400000000002</c:v>
                </c:pt>
                <c:pt idx="149">
                  <c:v>382.13299999999998</c:v>
                </c:pt>
                <c:pt idx="150">
                  <c:v>364.74099999999999</c:v>
                </c:pt>
                <c:pt idx="151">
                  <c:v>389.67</c:v>
                </c:pt>
                <c:pt idx="152">
                  <c:v>383.68700000000001</c:v>
                </c:pt>
                <c:pt idx="153">
                  <c:v>397.51600000000002</c:v>
                </c:pt>
                <c:pt idx="154">
                  <c:v>410.553</c:v>
                </c:pt>
                <c:pt idx="155">
                  <c:v>430.20499999999998</c:v>
                </c:pt>
                <c:pt idx="156">
                  <c:v>433</c:v>
                </c:pt>
                <c:pt idx="157">
                  <c:v>425.32</c:v>
                </c:pt>
                <c:pt idx="158">
                  <c:v>403.63600000000002</c:v>
                </c:pt>
                <c:pt idx="159">
                  <c:v>396.428</c:v>
                </c:pt>
                <c:pt idx="160">
                  <c:v>378.11200000000002</c:v>
                </c:pt>
                <c:pt idx="161">
                  <c:v>389.584</c:v>
                </c:pt>
                <c:pt idx="162">
                  <c:v>366.05099999999999</c:v>
                </c:pt>
                <c:pt idx="163">
                  <c:v>359.33</c:v>
                </c:pt>
                <c:pt idx="164">
                  <c:v>365.93</c:v>
                </c:pt>
                <c:pt idx="165">
                  <c:v>332.33199999999999</c:v>
                </c:pt>
                <c:pt idx="166">
                  <c:v>345.79599999999999</c:v>
                </c:pt>
                <c:pt idx="167">
                  <c:v>326.30700000000002</c:v>
                </c:pt>
                <c:pt idx="168">
                  <c:v>329</c:v>
                </c:pt>
                <c:pt idx="169">
                  <c:v>331.01499999999999</c:v>
                </c:pt>
                <c:pt idx="170">
                  <c:v>304.75799999999998</c:v>
                </c:pt>
                <c:pt idx="171">
                  <c:v>302.61399999999998</c:v>
                </c:pt>
                <c:pt idx="172">
                  <c:v>299.10899999999998</c:v>
                </c:pt>
                <c:pt idx="173">
                  <c:v>292.29399999999998</c:v>
                </c:pt>
                <c:pt idx="174">
                  <c:v>300.11399999999998</c:v>
                </c:pt>
                <c:pt idx="175">
                  <c:v>277.15800000000002</c:v>
                </c:pt>
                <c:pt idx="176">
                  <c:v>268.94099999999997</c:v>
                </c:pt>
                <c:pt idx="177">
                  <c:v>256.97500000000002</c:v>
                </c:pt>
                <c:pt idx="178">
                  <c:v>267.92399999999998</c:v>
                </c:pt>
                <c:pt idx="179">
                  <c:v>250.983</c:v>
                </c:pt>
                <c:pt idx="180">
                  <c:v>254</c:v>
                </c:pt>
                <c:pt idx="181">
                  <c:v>243.06899999999999</c:v>
                </c:pt>
                <c:pt idx="182">
                  <c:v>256.80399999999997</c:v>
                </c:pt>
                <c:pt idx="183">
                  <c:v>242.1</c:v>
                </c:pt>
                <c:pt idx="184">
                  <c:v>236.71299999999999</c:v>
                </c:pt>
                <c:pt idx="185">
                  <c:v>234.798</c:v>
                </c:pt>
                <c:pt idx="186">
                  <c:v>234.97499999999999</c:v>
                </c:pt>
                <c:pt idx="187">
                  <c:v>225.48099999999999</c:v>
                </c:pt>
                <c:pt idx="188">
                  <c:v>222.68600000000001</c:v>
                </c:pt>
                <c:pt idx="189">
                  <c:v>216.80799999999999</c:v>
                </c:pt>
                <c:pt idx="190">
                  <c:v>216.773</c:v>
                </c:pt>
                <c:pt idx="191">
                  <c:v>204.81899999999999</c:v>
                </c:pt>
                <c:pt idx="192">
                  <c:v>206</c:v>
                </c:pt>
                <c:pt idx="193">
                  <c:v>204.56200000000001</c:v>
                </c:pt>
                <c:pt idx="194">
                  <c:v>195.36099999999999</c:v>
                </c:pt>
                <c:pt idx="195">
                  <c:v>201.30199999999999</c:v>
                </c:pt>
                <c:pt idx="196">
                  <c:v>204.45699999999999</c:v>
                </c:pt>
                <c:pt idx="197">
                  <c:v>197.56299999999999</c:v>
                </c:pt>
                <c:pt idx="198">
                  <c:v>204.16</c:v>
                </c:pt>
                <c:pt idx="199">
                  <c:v>207.643</c:v>
                </c:pt>
                <c:pt idx="200">
                  <c:v>203.404</c:v>
                </c:pt>
                <c:pt idx="201">
                  <c:v>202.93299999999999</c:v>
                </c:pt>
                <c:pt idx="202">
                  <c:v>180.767</c:v>
                </c:pt>
                <c:pt idx="203">
                  <c:v>180.89099999999999</c:v>
                </c:pt>
                <c:pt idx="204">
                  <c:v>195</c:v>
                </c:pt>
                <c:pt idx="205">
                  <c:v>196.39500000000001</c:v>
                </c:pt>
                <c:pt idx="206">
                  <c:v>177.55699999999999</c:v>
                </c:pt>
                <c:pt idx="207">
                  <c:v>178.869</c:v>
                </c:pt>
                <c:pt idx="208">
                  <c:v>207.55699999999999</c:v>
                </c:pt>
                <c:pt idx="209">
                  <c:v>194.81299999999999</c:v>
                </c:pt>
                <c:pt idx="210">
                  <c:v>184.495</c:v>
                </c:pt>
                <c:pt idx="211">
                  <c:v>197.017</c:v>
                </c:pt>
                <c:pt idx="212">
                  <c:v>179.328</c:v>
                </c:pt>
                <c:pt idx="213">
                  <c:v>193.51300000000001</c:v>
                </c:pt>
                <c:pt idx="214">
                  <c:v>189.22900000000001</c:v>
                </c:pt>
                <c:pt idx="215">
                  <c:v>193.18199999999999</c:v>
                </c:pt>
                <c:pt idx="216">
                  <c:v>185</c:v>
                </c:pt>
                <c:pt idx="217">
                  <c:v>216.55600000000001</c:v>
                </c:pt>
                <c:pt idx="218">
                  <c:v>225.46299999999999</c:v>
                </c:pt>
                <c:pt idx="219">
                  <c:v>239.65799999999999</c:v>
                </c:pt>
                <c:pt idx="220">
                  <c:v>282.27999999999997</c:v>
                </c:pt>
                <c:pt idx="221">
                  <c:v>297.55700000000002</c:v>
                </c:pt>
                <c:pt idx="222">
                  <c:v>339.55599999999998</c:v>
                </c:pt>
                <c:pt idx="223">
                  <c:v>346.89600000000002</c:v>
                </c:pt>
                <c:pt idx="224">
                  <c:v>358.60300000000001</c:v>
                </c:pt>
                <c:pt idx="225">
                  <c:v>407.39400000000001</c:v>
                </c:pt>
                <c:pt idx="226">
                  <c:v>418.779</c:v>
                </c:pt>
                <c:pt idx="227">
                  <c:v>446.87400000000002</c:v>
                </c:pt>
                <c:pt idx="228">
                  <c:v>465</c:v>
                </c:pt>
                <c:pt idx="229">
                  <c:v>493.827</c:v>
                </c:pt>
                <c:pt idx="230">
                  <c:v>515.72500000000002</c:v>
                </c:pt>
                <c:pt idx="231">
                  <c:v>526.26599999999996</c:v>
                </c:pt>
                <c:pt idx="232">
                  <c:v>548.30999999999995</c:v>
                </c:pt>
                <c:pt idx="233">
                  <c:v>561.75</c:v>
                </c:pt>
                <c:pt idx="234">
                  <c:v>622.44000000000005</c:v>
                </c:pt>
                <c:pt idx="235">
                  <c:v>628.44500000000005</c:v>
                </c:pt>
                <c:pt idx="236">
                  <c:v>719.09199999999998</c:v>
                </c:pt>
                <c:pt idx="237">
                  <c:v>722.428</c:v>
                </c:pt>
                <c:pt idx="238">
                  <c:v>713.84500000000003</c:v>
                </c:pt>
                <c:pt idx="239">
                  <c:v>779.51900000000001</c:v>
                </c:pt>
                <c:pt idx="240">
                  <c:v>778</c:v>
                </c:pt>
                <c:pt idx="241">
                  <c:v>772.33100000000002</c:v>
                </c:pt>
                <c:pt idx="242">
                  <c:v>772.02200000000005</c:v>
                </c:pt>
                <c:pt idx="243">
                  <c:v>815.34199999999998</c:v>
                </c:pt>
                <c:pt idx="244">
                  <c:v>771.84</c:v>
                </c:pt>
                <c:pt idx="245">
                  <c:v>812.68899999999996</c:v>
                </c:pt>
                <c:pt idx="246">
                  <c:v>776.803</c:v>
                </c:pt>
                <c:pt idx="247">
                  <c:v>850.63400000000001</c:v>
                </c:pt>
                <c:pt idx="248">
                  <c:v>782.90300000000002</c:v>
                </c:pt>
                <c:pt idx="249">
                  <c:v>850.36099999999999</c:v>
                </c:pt>
                <c:pt idx="250">
                  <c:v>827.57600000000002</c:v>
                </c:pt>
                <c:pt idx="251">
                  <c:v>777.01800000000003</c:v>
                </c:pt>
                <c:pt idx="252">
                  <c:v>827</c:v>
                </c:pt>
                <c:pt idx="253">
                  <c:v>862.851</c:v>
                </c:pt>
                <c:pt idx="254">
                  <c:v>775.88099999999997</c:v>
                </c:pt>
                <c:pt idx="255">
                  <c:v>827.40800000000002</c:v>
                </c:pt>
                <c:pt idx="256">
                  <c:v>820.58199999999999</c:v>
                </c:pt>
                <c:pt idx="257">
                  <c:v>835.51499999999999</c:v>
                </c:pt>
                <c:pt idx="258">
                  <c:v>809.18799999999999</c:v>
                </c:pt>
                <c:pt idx="259">
                  <c:v>790.85299999999995</c:v>
                </c:pt>
                <c:pt idx="260">
                  <c:v>793.96900000000005</c:v>
                </c:pt>
                <c:pt idx="261">
                  <c:v>803.78</c:v>
                </c:pt>
                <c:pt idx="262">
                  <c:v>780.66800000000001</c:v>
                </c:pt>
                <c:pt idx="263">
                  <c:v>794.048</c:v>
                </c:pt>
                <c:pt idx="264">
                  <c:v>801</c:v>
                </c:pt>
                <c:pt idx="265">
                  <c:v>745.45600000000002</c:v>
                </c:pt>
                <c:pt idx="266">
                  <c:v>805.55100000000004</c:v>
                </c:pt>
                <c:pt idx="267">
                  <c:v>806.64599999999996</c:v>
                </c:pt>
                <c:pt idx="268">
                  <c:v>778.59799999999996</c:v>
                </c:pt>
                <c:pt idx="269">
                  <c:v>738.11199999999997</c:v>
                </c:pt>
                <c:pt idx="270">
                  <c:v>771.50699999999995</c:v>
                </c:pt>
                <c:pt idx="271">
                  <c:v>777.50900000000001</c:v>
                </c:pt>
                <c:pt idx="272">
                  <c:v>721.76400000000001</c:v>
                </c:pt>
                <c:pt idx="273">
                  <c:v>768.57600000000002</c:v>
                </c:pt>
                <c:pt idx="274">
                  <c:v>766.41099999999994</c:v>
                </c:pt>
                <c:pt idx="275">
                  <c:v>755.07</c:v>
                </c:pt>
                <c:pt idx="276">
                  <c:v>743</c:v>
                </c:pt>
                <c:pt idx="277">
                  <c:v>811.851</c:v>
                </c:pt>
                <c:pt idx="278">
                  <c:v>736.12699999999995</c:v>
                </c:pt>
                <c:pt idx="279">
                  <c:v>726.47299999999996</c:v>
                </c:pt>
                <c:pt idx="280">
                  <c:v>726.19299999999998</c:v>
                </c:pt>
                <c:pt idx="281">
                  <c:v>727.79399999999998</c:v>
                </c:pt>
                <c:pt idx="282">
                  <c:v>711.40599999999995</c:v>
                </c:pt>
                <c:pt idx="283">
                  <c:v>682.99699999999996</c:v>
                </c:pt>
                <c:pt idx="284">
                  <c:v>682.73699999999997</c:v>
                </c:pt>
                <c:pt idx="285">
                  <c:v>699.51900000000001</c:v>
                </c:pt>
                <c:pt idx="286">
                  <c:v>696.67600000000004</c:v>
                </c:pt>
                <c:pt idx="287">
                  <c:v>648.81700000000001</c:v>
                </c:pt>
                <c:pt idx="288">
                  <c:v>663</c:v>
                </c:pt>
                <c:pt idx="289">
                  <c:v>612.88099999999997</c:v>
                </c:pt>
                <c:pt idx="290">
                  <c:v>617.66499999999996</c:v>
                </c:pt>
                <c:pt idx="291">
                  <c:v>611.74900000000002</c:v>
                </c:pt>
                <c:pt idx="292">
                  <c:v>628.49599999999998</c:v>
                </c:pt>
                <c:pt idx="293">
                  <c:v>615.16499999999996</c:v>
                </c:pt>
                <c:pt idx="294">
                  <c:v>590.77200000000005</c:v>
                </c:pt>
                <c:pt idx="295">
                  <c:v>598.37800000000004</c:v>
                </c:pt>
                <c:pt idx="296">
                  <c:v>534.06200000000001</c:v>
                </c:pt>
                <c:pt idx="297">
                  <c:v>569.46199999999999</c:v>
                </c:pt>
                <c:pt idx="298">
                  <c:v>546.09799999999996</c:v>
                </c:pt>
                <c:pt idx="299">
                  <c:v>530.63400000000001</c:v>
                </c:pt>
                <c:pt idx="300">
                  <c:v>538</c:v>
                </c:pt>
                <c:pt idx="301">
                  <c:v>522.02800000000002</c:v>
                </c:pt>
                <c:pt idx="302">
                  <c:v>534.726</c:v>
                </c:pt>
                <c:pt idx="303">
                  <c:v>512.12300000000005</c:v>
                </c:pt>
                <c:pt idx="304">
                  <c:v>506.60399999999998</c:v>
                </c:pt>
                <c:pt idx="305">
                  <c:v>477.96600000000001</c:v>
                </c:pt>
                <c:pt idx="306">
                  <c:v>501.97899999999998</c:v>
                </c:pt>
                <c:pt idx="307">
                  <c:v>468.834</c:v>
                </c:pt>
                <c:pt idx="308">
                  <c:v>466.72800000000001</c:v>
                </c:pt>
                <c:pt idx="309">
                  <c:v>468.43299999999999</c:v>
                </c:pt>
                <c:pt idx="310">
                  <c:v>473.75299999999999</c:v>
                </c:pt>
                <c:pt idx="311">
                  <c:v>455.72899999999998</c:v>
                </c:pt>
                <c:pt idx="312">
                  <c:v>441</c:v>
                </c:pt>
                <c:pt idx="313">
                  <c:v>430.798</c:v>
                </c:pt>
                <c:pt idx="314">
                  <c:v>413.55</c:v>
                </c:pt>
                <c:pt idx="315">
                  <c:v>409.66699999999997</c:v>
                </c:pt>
                <c:pt idx="316">
                  <c:v>407.00200000000001</c:v>
                </c:pt>
                <c:pt idx="317">
                  <c:v>418.73500000000001</c:v>
                </c:pt>
                <c:pt idx="318">
                  <c:v>396.50400000000002</c:v>
                </c:pt>
                <c:pt idx="319">
                  <c:v>385.51299999999998</c:v>
                </c:pt>
                <c:pt idx="320">
                  <c:v>405.346</c:v>
                </c:pt>
                <c:pt idx="321">
                  <c:v>389.82499999999999</c:v>
                </c:pt>
                <c:pt idx="322">
                  <c:v>376.92099999999999</c:v>
                </c:pt>
                <c:pt idx="323">
                  <c:v>368.49700000000001</c:v>
                </c:pt>
                <c:pt idx="324">
                  <c:v>365</c:v>
                </c:pt>
                <c:pt idx="325">
                  <c:v>346.55399999999997</c:v>
                </c:pt>
                <c:pt idx="326">
                  <c:v>346.822</c:v>
                </c:pt>
                <c:pt idx="327">
                  <c:v>350.81200000000001</c:v>
                </c:pt>
                <c:pt idx="328">
                  <c:v>308.52</c:v>
                </c:pt>
                <c:pt idx="329">
                  <c:v>329.95600000000002</c:v>
                </c:pt>
                <c:pt idx="330">
                  <c:v>335.017</c:v>
                </c:pt>
                <c:pt idx="331">
                  <c:v>329.78699999999998</c:v>
                </c:pt>
                <c:pt idx="332">
                  <c:v>336.84899999999999</c:v>
                </c:pt>
                <c:pt idx="333">
                  <c:v>338.03899999999999</c:v>
                </c:pt>
                <c:pt idx="334">
                  <c:v>314.71600000000001</c:v>
                </c:pt>
                <c:pt idx="335">
                  <c:v>317.46600000000001</c:v>
                </c:pt>
                <c:pt idx="336">
                  <c:v>305</c:v>
                </c:pt>
                <c:pt idx="337">
                  <c:v>287.72300000000001</c:v>
                </c:pt>
                <c:pt idx="338">
                  <c:v>290.56200000000001</c:v>
                </c:pt>
                <c:pt idx="339">
                  <c:v>292.57600000000002</c:v>
                </c:pt>
                <c:pt idx="340">
                  <c:v>289.101</c:v>
                </c:pt>
                <c:pt idx="341">
                  <c:v>281.66899999999998</c:v>
                </c:pt>
                <c:pt idx="342">
                  <c:v>260.41899999999998</c:v>
                </c:pt>
                <c:pt idx="343">
                  <c:v>269.22899999999998</c:v>
                </c:pt>
                <c:pt idx="344">
                  <c:v>262.185</c:v>
                </c:pt>
                <c:pt idx="345">
                  <c:v>261.839</c:v>
                </c:pt>
                <c:pt idx="346">
                  <c:v>242.15799999999999</c:v>
                </c:pt>
                <c:pt idx="347">
                  <c:v>231.66900000000001</c:v>
                </c:pt>
                <c:pt idx="348">
                  <c:v>243</c:v>
                </c:pt>
                <c:pt idx="349">
                  <c:v>231.518</c:v>
                </c:pt>
                <c:pt idx="350">
                  <c:v>255.154</c:v>
                </c:pt>
                <c:pt idx="351">
                  <c:v>233.32300000000001</c:v>
                </c:pt>
                <c:pt idx="352">
                  <c:v>211.51900000000001</c:v>
                </c:pt>
                <c:pt idx="353">
                  <c:v>242.53</c:v>
                </c:pt>
                <c:pt idx="354">
                  <c:v>204.01</c:v>
                </c:pt>
                <c:pt idx="355">
                  <c:v>209.64400000000001</c:v>
                </c:pt>
                <c:pt idx="356">
                  <c:v>219.518</c:v>
                </c:pt>
                <c:pt idx="357">
                  <c:v>222.81100000000001</c:v>
                </c:pt>
                <c:pt idx="358">
                  <c:v>205.929</c:v>
                </c:pt>
                <c:pt idx="359">
                  <c:v>197.142</c:v>
                </c:pt>
                <c:pt idx="360">
                  <c:v>186</c:v>
                </c:pt>
                <c:pt idx="361">
                  <c:v>186.94200000000001</c:v>
                </c:pt>
                <c:pt idx="362">
                  <c:v>186.80699999999999</c:v>
                </c:pt>
                <c:pt idx="363">
                  <c:v>158.154</c:v>
                </c:pt>
                <c:pt idx="364">
                  <c:v>172.39599999999999</c:v>
                </c:pt>
                <c:pt idx="365">
                  <c:v>168.72200000000001</c:v>
                </c:pt>
                <c:pt idx="366">
                  <c:v>156.16399999999999</c:v>
                </c:pt>
                <c:pt idx="367">
                  <c:v>146.12299999999999</c:v>
                </c:pt>
                <c:pt idx="368">
                  <c:v>153.92599999999999</c:v>
                </c:pt>
                <c:pt idx="369">
                  <c:v>139.96</c:v>
                </c:pt>
                <c:pt idx="370">
                  <c:v>153.71199999999999</c:v>
                </c:pt>
                <c:pt idx="371">
                  <c:v>146.48400000000001</c:v>
                </c:pt>
                <c:pt idx="372">
                  <c:v>138</c:v>
                </c:pt>
                <c:pt idx="373">
                  <c:v>139.714</c:v>
                </c:pt>
                <c:pt idx="374">
                  <c:v>123.39</c:v>
                </c:pt>
                <c:pt idx="375">
                  <c:v>114.239</c:v>
                </c:pt>
                <c:pt idx="376">
                  <c:v>123.133</c:v>
                </c:pt>
                <c:pt idx="377">
                  <c:v>109.696</c:v>
                </c:pt>
                <c:pt idx="378">
                  <c:v>101.024</c:v>
                </c:pt>
                <c:pt idx="379">
                  <c:v>108.032</c:v>
                </c:pt>
                <c:pt idx="380">
                  <c:v>104.953</c:v>
                </c:pt>
                <c:pt idx="381">
                  <c:v>102.355</c:v>
                </c:pt>
                <c:pt idx="382">
                  <c:v>90.718000000000004</c:v>
                </c:pt>
                <c:pt idx="383">
                  <c:v>92.962999999999994</c:v>
                </c:pt>
                <c:pt idx="384">
                  <c:v>85</c:v>
                </c:pt>
                <c:pt idx="385">
                  <c:v>81.492999999999995</c:v>
                </c:pt>
                <c:pt idx="386">
                  <c:v>90.525000000000006</c:v>
                </c:pt>
                <c:pt idx="387">
                  <c:v>87.915000000000006</c:v>
                </c:pt>
                <c:pt idx="388">
                  <c:v>91.894999999999996</c:v>
                </c:pt>
                <c:pt idx="389">
                  <c:v>92.971999999999994</c:v>
                </c:pt>
                <c:pt idx="390">
                  <c:v>85.941999999999993</c:v>
                </c:pt>
                <c:pt idx="391">
                  <c:v>87.596999999999994</c:v>
                </c:pt>
                <c:pt idx="392">
                  <c:v>94.088999999999999</c:v>
                </c:pt>
                <c:pt idx="393">
                  <c:v>94.24</c:v>
                </c:pt>
                <c:pt idx="394">
                  <c:v>90.335999999999999</c:v>
                </c:pt>
                <c:pt idx="395">
                  <c:v>95.644999999999996</c:v>
                </c:pt>
                <c:pt idx="396">
                  <c:v>94</c:v>
                </c:pt>
                <c:pt idx="397">
                  <c:v>93.402000000000001</c:v>
                </c:pt>
                <c:pt idx="398">
                  <c:v>79.465999999999994</c:v>
                </c:pt>
                <c:pt idx="399">
                  <c:v>85.180999999999997</c:v>
                </c:pt>
                <c:pt idx="400">
                  <c:v>67.91</c:v>
                </c:pt>
                <c:pt idx="401">
                  <c:v>63.462000000000003</c:v>
                </c:pt>
                <c:pt idx="402">
                  <c:v>65.787000000000006</c:v>
                </c:pt>
                <c:pt idx="403">
                  <c:v>56.774000000000001</c:v>
                </c:pt>
                <c:pt idx="404">
                  <c:v>54.154000000000003</c:v>
                </c:pt>
                <c:pt idx="405">
                  <c:v>44.74</c:v>
                </c:pt>
                <c:pt idx="406">
                  <c:v>46.878999999999998</c:v>
                </c:pt>
                <c:pt idx="407">
                  <c:v>42.633000000000003</c:v>
                </c:pt>
                <c:pt idx="408">
                  <c:v>34</c:v>
                </c:pt>
                <c:pt idx="409">
                  <c:v>34.293999999999997</c:v>
                </c:pt>
                <c:pt idx="410">
                  <c:v>36.945</c:v>
                </c:pt>
                <c:pt idx="411">
                  <c:v>44.191000000000003</c:v>
                </c:pt>
                <c:pt idx="412">
                  <c:v>40.523000000000003</c:v>
                </c:pt>
                <c:pt idx="413">
                  <c:v>46.677</c:v>
                </c:pt>
                <c:pt idx="414">
                  <c:v>46</c:v>
                </c:pt>
                <c:pt idx="415">
                  <c:v>42.673000000000002</c:v>
                </c:pt>
                <c:pt idx="416">
                  <c:v>47.563000000000002</c:v>
                </c:pt>
                <c:pt idx="417">
                  <c:v>47.348999999999997</c:v>
                </c:pt>
                <c:pt idx="418">
                  <c:v>50.651000000000003</c:v>
                </c:pt>
                <c:pt idx="419">
                  <c:v>51.578000000000003</c:v>
                </c:pt>
                <c:pt idx="420">
                  <c:v>54</c:v>
                </c:pt>
                <c:pt idx="421">
                  <c:v>56.859000000000002</c:v>
                </c:pt>
                <c:pt idx="422">
                  <c:v>55.152000000000001</c:v>
                </c:pt>
                <c:pt idx="423">
                  <c:v>52.463999999999999</c:v>
                </c:pt>
                <c:pt idx="424">
                  <c:v>59.277000000000001</c:v>
                </c:pt>
                <c:pt idx="425">
                  <c:v>56.613999999999997</c:v>
                </c:pt>
                <c:pt idx="426">
                  <c:v>50.674999999999997</c:v>
                </c:pt>
                <c:pt idx="427">
                  <c:v>60.692999999999998</c:v>
                </c:pt>
                <c:pt idx="428">
                  <c:v>53.57</c:v>
                </c:pt>
                <c:pt idx="429">
                  <c:v>50.048000000000002</c:v>
                </c:pt>
                <c:pt idx="430">
                  <c:v>55.469000000000001</c:v>
                </c:pt>
                <c:pt idx="431">
                  <c:v>52.246000000000002</c:v>
                </c:pt>
                <c:pt idx="432">
                  <c:v>54</c:v>
                </c:pt>
                <c:pt idx="433">
                  <c:v>54.779000000000003</c:v>
                </c:pt>
                <c:pt idx="434">
                  <c:v>65.536000000000001</c:v>
                </c:pt>
                <c:pt idx="435">
                  <c:v>65.185000000000002</c:v>
                </c:pt>
                <c:pt idx="436">
                  <c:v>66.263999999999996</c:v>
                </c:pt>
                <c:pt idx="437">
                  <c:v>66.882000000000005</c:v>
                </c:pt>
                <c:pt idx="438">
                  <c:v>69.423000000000002</c:v>
                </c:pt>
                <c:pt idx="439">
                  <c:v>74.665999999999997</c:v>
                </c:pt>
                <c:pt idx="440">
                  <c:v>76.921000000000006</c:v>
                </c:pt>
                <c:pt idx="441">
                  <c:v>79.23</c:v>
                </c:pt>
                <c:pt idx="442">
                  <c:v>79.587999999999994</c:v>
                </c:pt>
                <c:pt idx="443">
                  <c:v>85.739000000000004</c:v>
                </c:pt>
                <c:pt idx="444">
                  <c:v>87</c:v>
                </c:pt>
                <c:pt idx="445">
                  <c:v>84.385999999999996</c:v>
                </c:pt>
                <c:pt idx="446">
                  <c:v>86.962999999999994</c:v>
                </c:pt>
                <c:pt idx="447">
                  <c:v>84.793999999999997</c:v>
                </c:pt>
                <c:pt idx="448">
                  <c:v>82.722999999999999</c:v>
                </c:pt>
                <c:pt idx="449">
                  <c:v>78.087000000000003</c:v>
                </c:pt>
                <c:pt idx="450">
                  <c:v>76.742999999999995</c:v>
                </c:pt>
                <c:pt idx="451">
                  <c:v>74.513000000000005</c:v>
                </c:pt>
                <c:pt idx="452">
                  <c:v>84.441999999999993</c:v>
                </c:pt>
                <c:pt idx="453">
                  <c:v>77.897999999999996</c:v>
                </c:pt>
                <c:pt idx="454">
                  <c:v>75.260999999999996</c:v>
                </c:pt>
                <c:pt idx="455">
                  <c:v>75.100999999999999</c:v>
                </c:pt>
                <c:pt idx="456">
                  <c:v>75</c:v>
                </c:pt>
                <c:pt idx="457">
                  <c:v>80.792000000000002</c:v>
                </c:pt>
                <c:pt idx="458">
                  <c:v>79.284999999999997</c:v>
                </c:pt>
                <c:pt idx="459">
                  <c:v>71.436000000000007</c:v>
                </c:pt>
                <c:pt idx="460">
                  <c:v>80.097999999999999</c:v>
                </c:pt>
                <c:pt idx="461">
                  <c:v>76.793000000000006</c:v>
                </c:pt>
                <c:pt idx="462">
                  <c:v>78.974999999999994</c:v>
                </c:pt>
                <c:pt idx="463">
                  <c:v>77.900999999999996</c:v>
                </c:pt>
                <c:pt idx="464">
                  <c:v>76.018000000000001</c:v>
                </c:pt>
                <c:pt idx="465">
                  <c:v>86.090999999999994</c:v>
                </c:pt>
                <c:pt idx="466">
                  <c:v>84.046000000000006</c:v>
                </c:pt>
                <c:pt idx="467">
                  <c:v>84.962000000000003</c:v>
                </c:pt>
                <c:pt idx="468">
                  <c:v>86</c:v>
                </c:pt>
                <c:pt idx="469">
                  <c:v>88.23</c:v>
                </c:pt>
                <c:pt idx="470">
                  <c:v>100.501</c:v>
                </c:pt>
                <c:pt idx="471">
                  <c:v>99.131</c:v>
                </c:pt>
                <c:pt idx="472">
                  <c:v>97.311000000000007</c:v>
                </c:pt>
                <c:pt idx="473">
                  <c:v>96.088999999999999</c:v>
                </c:pt>
                <c:pt idx="474">
                  <c:v>104.136</c:v>
                </c:pt>
                <c:pt idx="475">
                  <c:v>101.35299999999999</c:v>
                </c:pt>
                <c:pt idx="476">
                  <c:v>111.75700000000001</c:v>
                </c:pt>
                <c:pt idx="477">
                  <c:v>112.559</c:v>
                </c:pt>
                <c:pt idx="478">
                  <c:v>121.694</c:v>
                </c:pt>
                <c:pt idx="479">
                  <c:v>124.723</c:v>
                </c:pt>
                <c:pt idx="480">
                  <c:v>122</c:v>
                </c:pt>
                <c:pt idx="481">
                  <c:v>116.669</c:v>
                </c:pt>
                <c:pt idx="482">
                  <c:v>129.50899999999999</c:v>
                </c:pt>
                <c:pt idx="483">
                  <c:v>126.092</c:v>
                </c:pt>
                <c:pt idx="484">
                  <c:v>125.233</c:v>
                </c:pt>
                <c:pt idx="485">
                  <c:v>119.82299999999999</c:v>
                </c:pt>
                <c:pt idx="486">
                  <c:v>132.43</c:v>
                </c:pt>
                <c:pt idx="487">
                  <c:v>116.521</c:v>
                </c:pt>
                <c:pt idx="488">
                  <c:v>120.602</c:v>
                </c:pt>
                <c:pt idx="489">
                  <c:v>139.625</c:v>
                </c:pt>
                <c:pt idx="490">
                  <c:v>122.91</c:v>
                </c:pt>
                <c:pt idx="491">
                  <c:v>141.94200000000001</c:v>
                </c:pt>
                <c:pt idx="492">
                  <c:v>136</c:v>
                </c:pt>
                <c:pt idx="493">
                  <c:v>153.369</c:v>
                </c:pt>
                <c:pt idx="494">
                  <c:v>135.4</c:v>
                </c:pt>
                <c:pt idx="495">
                  <c:v>154.71</c:v>
                </c:pt>
                <c:pt idx="496">
                  <c:v>170.405</c:v>
                </c:pt>
                <c:pt idx="497">
                  <c:v>183.06200000000001</c:v>
                </c:pt>
                <c:pt idx="498">
                  <c:v>173.57599999999999</c:v>
                </c:pt>
                <c:pt idx="499">
                  <c:v>183.79400000000001</c:v>
                </c:pt>
                <c:pt idx="500">
                  <c:v>190.55099999999999</c:v>
                </c:pt>
                <c:pt idx="501">
                  <c:v>193.00299999999999</c:v>
                </c:pt>
                <c:pt idx="502">
                  <c:v>201.71600000000001</c:v>
                </c:pt>
                <c:pt idx="503">
                  <c:v>218.53700000000001</c:v>
                </c:pt>
                <c:pt idx="504">
                  <c:v>210</c:v>
                </c:pt>
                <c:pt idx="505">
                  <c:v>225.00399999999999</c:v>
                </c:pt>
                <c:pt idx="506">
                  <c:v>227.864</c:v>
                </c:pt>
                <c:pt idx="507">
                  <c:v>254.87299999999999</c:v>
                </c:pt>
                <c:pt idx="508">
                  <c:v>271.08800000000002</c:v>
                </c:pt>
                <c:pt idx="509">
                  <c:v>259.85500000000002</c:v>
                </c:pt>
                <c:pt idx="510">
                  <c:v>288.78800000000001</c:v>
                </c:pt>
                <c:pt idx="511">
                  <c:v>302.56599999999997</c:v>
                </c:pt>
                <c:pt idx="512">
                  <c:v>299.202</c:v>
                </c:pt>
                <c:pt idx="513">
                  <c:v>304.96800000000002</c:v>
                </c:pt>
                <c:pt idx="514">
                  <c:v>321.12299999999999</c:v>
                </c:pt>
                <c:pt idx="515">
                  <c:v>350.072</c:v>
                </c:pt>
                <c:pt idx="516">
                  <c:v>354</c:v>
                </c:pt>
                <c:pt idx="517">
                  <c:v>365.42899999999997</c:v>
                </c:pt>
                <c:pt idx="518">
                  <c:v>385.34899999999999</c:v>
                </c:pt>
                <c:pt idx="519">
                  <c:v>405.47</c:v>
                </c:pt>
                <c:pt idx="520">
                  <c:v>436.52699999999999</c:v>
                </c:pt>
                <c:pt idx="521">
                  <c:v>430.44499999999999</c:v>
                </c:pt>
                <c:pt idx="522">
                  <c:v>427.93599999999998</c:v>
                </c:pt>
                <c:pt idx="523">
                  <c:v>460.01799999999997</c:v>
                </c:pt>
                <c:pt idx="524">
                  <c:v>468.87200000000001</c:v>
                </c:pt>
                <c:pt idx="525">
                  <c:v>527.60400000000004</c:v>
                </c:pt>
                <c:pt idx="526">
                  <c:v>516.81700000000001</c:v>
                </c:pt>
                <c:pt idx="527">
                  <c:v>516.36699999999996</c:v>
                </c:pt>
                <c:pt idx="528">
                  <c:v>536</c:v>
                </c:pt>
                <c:pt idx="529">
                  <c:v>517.64700000000005</c:v>
                </c:pt>
                <c:pt idx="530">
                  <c:v>505.56200000000001</c:v>
                </c:pt>
                <c:pt idx="531">
                  <c:v>483.57900000000001</c:v>
                </c:pt>
                <c:pt idx="532">
                  <c:v>445.47500000000002</c:v>
                </c:pt>
                <c:pt idx="533">
                  <c:v>519.029</c:v>
                </c:pt>
                <c:pt idx="534">
                  <c:v>482.41300000000001</c:v>
                </c:pt>
                <c:pt idx="535">
                  <c:v>462.404</c:v>
                </c:pt>
                <c:pt idx="536">
                  <c:v>447.41500000000002</c:v>
                </c:pt>
                <c:pt idx="537">
                  <c:v>410.56700000000001</c:v>
                </c:pt>
                <c:pt idx="538">
                  <c:v>434.137</c:v>
                </c:pt>
                <c:pt idx="539">
                  <c:v>430.79199999999997</c:v>
                </c:pt>
                <c:pt idx="540">
                  <c:v>399</c:v>
                </c:pt>
                <c:pt idx="541">
                  <c:v>406.76100000000002</c:v>
                </c:pt>
                <c:pt idx="542">
                  <c:v>390.88099999999997</c:v>
                </c:pt>
                <c:pt idx="543">
                  <c:v>401.8</c:v>
                </c:pt>
                <c:pt idx="544">
                  <c:v>382.036</c:v>
                </c:pt>
                <c:pt idx="545">
                  <c:v>396.53300000000002</c:v>
                </c:pt>
                <c:pt idx="546">
                  <c:v>394.125</c:v>
                </c:pt>
                <c:pt idx="547">
                  <c:v>391.36900000000003</c:v>
                </c:pt>
                <c:pt idx="548">
                  <c:v>400.83600000000001</c:v>
                </c:pt>
                <c:pt idx="549">
                  <c:v>387.19799999999998</c:v>
                </c:pt>
                <c:pt idx="550">
                  <c:v>397.81700000000001</c:v>
                </c:pt>
                <c:pt idx="551">
                  <c:v>393.86599999999999</c:v>
                </c:pt>
                <c:pt idx="552">
                  <c:v>395</c:v>
                </c:pt>
                <c:pt idx="553">
                  <c:v>411.92599999999999</c:v>
                </c:pt>
                <c:pt idx="554">
                  <c:v>435.49599999999998</c:v>
                </c:pt>
                <c:pt idx="555">
                  <c:v>420.65899999999999</c:v>
                </c:pt>
                <c:pt idx="556">
                  <c:v>425.05599999999998</c:v>
                </c:pt>
                <c:pt idx="557">
                  <c:v>456.40499999999997</c:v>
                </c:pt>
                <c:pt idx="558">
                  <c:v>432.26100000000002</c:v>
                </c:pt>
                <c:pt idx="559">
                  <c:v>438.86</c:v>
                </c:pt>
                <c:pt idx="560">
                  <c:v>425.053</c:v>
                </c:pt>
                <c:pt idx="561">
                  <c:v>430.935</c:v>
                </c:pt>
                <c:pt idx="562">
                  <c:v>454.678</c:v>
                </c:pt>
                <c:pt idx="563">
                  <c:v>482.7</c:v>
                </c:pt>
                <c:pt idx="564">
                  <c:v>471</c:v>
                </c:pt>
                <c:pt idx="565">
                  <c:v>442.77600000000001</c:v>
                </c:pt>
                <c:pt idx="566">
                  <c:v>485.411</c:v>
                </c:pt>
                <c:pt idx="567">
                  <c:v>481.21199999999999</c:v>
                </c:pt>
                <c:pt idx="568">
                  <c:v>476.995</c:v>
                </c:pt>
                <c:pt idx="569">
                  <c:v>490.50599999999997</c:v>
                </c:pt>
                <c:pt idx="570">
                  <c:v>477.48700000000002</c:v>
                </c:pt>
                <c:pt idx="571">
                  <c:v>485.03300000000002</c:v>
                </c:pt>
                <c:pt idx="572">
                  <c:v>459.53399999999999</c:v>
                </c:pt>
                <c:pt idx="573">
                  <c:v>465.79300000000001</c:v>
                </c:pt>
                <c:pt idx="574">
                  <c:v>505.63</c:v>
                </c:pt>
                <c:pt idx="575">
                  <c:v>513.64499999999998</c:v>
                </c:pt>
                <c:pt idx="576">
                  <c:v>509</c:v>
                </c:pt>
                <c:pt idx="577">
                  <c:v>490.24</c:v>
                </c:pt>
                <c:pt idx="578">
                  <c:v>479.94099999999997</c:v>
                </c:pt>
                <c:pt idx="579">
                  <c:v>489.935</c:v>
                </c:pt>
                <c:pt idx="580">
                  <c:v>470.05500000000001</c:v>
                </c:pt>
                <c:pt idx="581">
                  <c:v>480.21300000000002</c:v>
                </c:pt>
                <c:pt idx="582">
                  <c:v>423.81700000000001</c:v>
                </c:pt>
                <c:pt idx="583">
                  <c:v>443.928</c:v>
                </c:pt>
                <c:pt idx="584">
                  <c:v>432.06400000000002</c:v>
                </c:pt>
                <c:pt idx="585">
                  <c:v>394.40800000000002</c:v>
                </c:pt>
                <c:pt idx="586">
                  <c:v>395.09500000000003</c:v>
                </c:pt>
                <c:pt idx="587">
                  <c:v>419.24799999999999</c:v>
                </c:pt>
                <c:pt idx="588">
                  <c:v>401</c:v>
                </c:pt>
                <c:pt idx="589">
                  <c:v>399.07499999999999</c:v>
                </c:pt>
                <c:pt idx="590">
                  <c:v>385.17399999999998</c:v>
                </c:pt>
                <c:pt idx="591">
                  <c:v>378.15300000000002</c:v>
                </c:pt>
                <c:pt idx="592">
                  <c:v>361.22300000000001</c:v>
                </c:pt>
                <c:pt idx="593">
                  <c:v>376.28800000000001</c:v>
                </c:pt>
                <c:pt idx="594">
                  <c:v>374.488</c:v>
                </c:pt>
                <c:pt idx="595">
                  <c:v>360.471</c:v>
                </c:pt>
                <c:pt idx="596">
                  <c:v>380.24700000000001</c:v>
                </c:pt>
                <c:pt idx="597">
                  <c:v>364.10700000000003</c:v>
                </c:pt>
                <c:pt idx="598">
                  <c:v>387.84199999999998</c:v>
                </c:pt>
                <c:pt idx="599">
                  <c:v>349.79700000000003</c:v>
                </c:pt>
                <c:pt idx="600">
                  <c:v>357</c:v>
                </c:pt>
                <c:pt idx="601">
                  <c:v>368.95400000000001</c:v>
                </c:pt>
                <c:pt idx="602">
                  <c:v>380.24599999999998</c:v>
                </c:pt>
                <c:pt idx="603">
                  <c:v>354.22199999999998</c:v>
                </c:pt>
                <c:pt idx="604">
                  <c:v>375.43400000000003</c:v>
                </c:pt>
                <c:pt idx="605">
                  <c:v>356.68299999999999</c:v>
                </c:pt>
                <c:pt idx="606">
                  <c:v>385.43400000000003</c:v>
                </c:pt>
                <c:pt idx="607">
                  <c:v>366.62299999999999</c:v>
                </c:pt>
                <c:pt idx="608">
                  <c:v>392.92099999999999</c:v>
                </c:pt>
                <c:pt idx="609">
                  <c:v>414.17200000000003</c:v>
                </c:pt>
                <c:pt idx="610">
                  <c:v>419.80599999999998</c:v>
                </c:pt>
                <c:pt idx="611">
                  <c:v>428.834</c:v>
                </c:pt>
                <c:pt idx="612">
                  <c:v>413</c:v>
                </c:pt>
                <c:pt idx="613">
                  <c:v>420.40199999999999</c:v>
                </c:pt>
                <c:pt idx="614">
                  <c:v>393.88400000000001</c:v>
                </c:pt>
                <c:pt idx="615">
                  <c:v>361.52499999999998</c:v>
                </c:pt>
                <c:pt idx="616">
                  <c:v>390.00400000000002</c:v>
                </c:pt>
                <c:pt idx="617">
                  <c:v>388.22399999999999</c:v>
                </c:pt>
                <c:pt idx="618">
                  <c:v>368.48200000000003</c:v>
                </c:pt>
                <c:pt idx="619">
                  <c:v>403.95800000000003</c:v>
                </c:pt>
                <c:pt idx="620">
                  <c:v>374.94200000000001</c:v>
                </c:pt>
                <c:pt idx="621">
                  <c:v>355.57600000000002</c:v>
                </c:pt>
                <c:pt idx="622">
                  <c:v>362.13099999999997</c:v>
                </c:pt>
                <c:pt idx="623">
                  <c:v>356.291</c:v>
                </c:pt>
                <c:pt idx="624">
                  <c:v>348</c:v>
                </c:pt>
                <c:pt idx="625">
                  <c:v>358.05099999999999</c:v>
                </c:pt>
                <c:pt idx="626">
                  <c:v>341.74700000000001</c:v>
                </c:pt>
                <c:pt idx="627">
                  <c:v>327.851</c:v>
                </c:pt>
                <c:pt idx="628">
                  <c:v>348.92899999999997</c:v>
                </c:pt>
                <c:pt idx="629">
                  <c:v>314.58999999999997</c:v>
                </c:pt>
                <c:pt idx="630">
                  <c:v>307.16000000000003</c:v>
                </c:pt>
                <c:pt idx="631">
                  <c:v>307.69200000000001</c:v>
                </c:pt>
                <c:pt idx="632">
                  <c:v>322.08999999999997</c:v>
                </c:pt>
                <c:pt idx="633">
                  <c:v>351.26799999999997</c:v>
                </c:pt>
                <c:pt idx="634">
                  <c:v>320.048</c:v>
                </c:pt>
                <c:pt idx="635">
                  <c:v>321.82100000000003</c:v>
                </c:pt>
                <c:pt idx="636">
                  <c:v>306</c:v>
                </c:pt>
                <c:pt idx="637">
                  <c:v>301.10899999999998</c:v>
                </c:pt>
                <c:pt idx="638">
                  <c:v>268.02</c:v>
                </c:pt>
                <c:pt idx="639">
                  <c:v>308.81</c:v>
                </c:pt>
                <c:pt idx="640">
                  <c:v>298.01799999999997</c:v>
                </c:pt>
                <c:pt idx="641">
                  <c:v>290.67399999999998</c:v>
                </c:pt>
                <c:pt idx="642">
                  <c:v>274.45699999999999</c:v>
                </c:pt>
                <c:pt idx="643">
                  <c:v>278.54500000000002</c:v>
                </c:pt>
                <c:pt idx="644">
                  <c:v>289.59199999999998</c:v>
                </c:pt>
                <c:pt idx="645">
                  <c:v>307.88799999999998</c:v>
                </c:pt>
                <c:pt idx="646">
                  <c:v>299.31400000000002</c:v>
                </c:pt>
                <c:pt idx="647">
                  <c:v>280.92099999999999</c:v>
                </c:pt>
                <c:pt idx="648">
                  <c:v>272</c:v>
                </c:pt>
                <c:pt idx="649">
                  <c:v>264.64699999999999</c:v>
                </c:pt>
                <c:pt idx="650">
                  <c:v>257.14100000000002</c:v>
                </c:pt>
                <c:pt idx="651">
                  <c:v>220.28299999999999</c:v>
                </c:pt>
                <c:pt idx="652">
                  <c:v>216.63900000000001</c:v>
                </c:pt>
                <c:pt idx="653">
                  <c:v>192.55799999999999</c:v>
                </c:pt>
                <c:pt idx="654">
                  <c:v>196.81299999999999</c:v>
                </c:pt>
                <c:pt idx="655">
                  <c:v>183.87200000000001</c:v>
                </c:pt>
                <c:pt idx="656">
                  <c:v>164.107</c:v>
                </c:pt>
                <c:pt idx="657">
                  <c:v>155.745</c:v>
                </c:pt>
                <c:pt idx="658">
                  <c:v>150.06</c:v>
                </c:pt>
                <c:pt idx="659">
                  <c:v>119.876</c:v>
                </c:pt>
                <c:pt idx="660">
                  <c:v>114</c:v>
                </c:pt>
                <c:pt idx="661">
                  <c:v>114.203</c:v>
                </c:pt>
                <c:pt idx="662">
                  <c:v>103.14</c:v>
                </c:pt>
                <c:pt idx="663">
                  <c:v>97.302999999999997</c:v>
                </c:pt>
                <c:pt idx="664">
                  <c:v>92.013000000000005</c:v>
                </c:pt>
                <c:pt idx="665">
                  <c:v>70.533000000000001</c:v>
                </c:pt>
                <c:pt idx="666">
                  <c:v>73.634</c:v>
                </c:pt>
                <c:pt idx="667">
                  <c:v>69.259</c:v>
                </c:pt>
                <c:pt idx="668">
                  <c:v>58.594000000000001</c:v>
                </c:pt>
                <c:pt idx="669">
                  <c:v>54.905000000000001</c:v>
                </c:pt>
                <c:pt idx="670">
                  <c:v>49.082999999999998</c:v>
                </c:pt>
                <c:pt idx="671">
                  <c:v>40.563000000000002</c:v>
                </c:pt>
                <c:pt idx="672">
                  <c:v>33</c:v>
                </c:pt>
                <c:pt idx="673">
                  <c:v>37.216000000000001</c:v>
                </c:pt>
                <c:pt idx="674">
                  <c:v>35.81</c:v>
                </c:pt>
                <c:pt idx="675">
                  <c:v>40.683999999999997</c:v>
                </c:pt>
                <c:pt idx="676">
                  <c:v>46.118000000000002</c:v>
                </c:pt>
                <c:pt idx="677">
                  <c:v>47.314</c:v>
                </c:pt>
                <c:pt idx="678">
                  <c:v>51.515000000000001</c:v>
                </c:pt>
                <c:pt idx="679">
                  <c:v>57.515999999999998</c:v>
                </c:pt>
                <c:pt idx="680">
                  <c:v>57.698</c:v>
                </c:pt>
                <c:pt idx="681">
                  <c:v>64.418000000000006</c:v>
                </c:pt>
                <c:pt idx="682">
                  <c:v>59.634999999999998</c:v>
                </c:pt>
                <c:pt idx="683">
                  <c:v>64.397999999999996</c:v>
                </c:pt>
                <c:pt idx="684">
                  <c:v>69</c:v>
                </c:pt>
                <c:pt idx="685">
                  <c:v>71.036000000000001</c:v>
                </c:pt>
                <c:pt idx="686">
                  <c:v>80.626000000000005</c:v>
                </c:pt>
                <c:pt idx="687">
                  <c:v>89.242000000000004</c:v>
                </c:pt>
                <c:pt idx="688">
                  <c:v>97.424000000000007</c:v>
                </c:pt>
                <c:pt idx="689">
                  <c:v>95.488</c:v>
                </c:pt>
                <c:pt idx="690">
                  <c:v>105.351</c:v>
                </c:pt>
                <c:pt idx="691">
                  <c:v>110.604</c:v>
                </c:pt>
                <c:pt idx="692">
                  <c:v>111.239</c:v>
                </c:pt>
                <c:pt idx="693">
                  <c:v>120.896</c:v>
                </c:pt>
                <c:pt idx="694">
                  <c:v>126.117</c:v>
                </c:pt>
                <c:pt idx="695">
                  <c:v>126.922</c:v>
                </c:pt>
                <c:pt idx="696">
                  <c:v>135</c:v>
                </c:pt>
                <c:pt idx="697">
                  <c:v>131.762</c:v>
                </c:pt>
                <c:pt idx="698">
                  <c:v>134.05799999999999</c:v>
                </c:pt>
                <c:pt idx="699">
                  <c:v>136.45099999999999</c:v>
                </c:pt>
                <c:pt idx="700">
                  <c:v>135.39699999999999</c:v>
                </c:pt>
                <c:pt idx="701">
                  <c:v>132.06399999999999</c:v>
                </c:pt>
                <c:pt idx="702">
                  <c:v>126.92400000000001</c:v>
                </c:pt>
                <c:pt idx="703">
                  <c:v>133.97399999999999</c:v>
                </c:pt>
                <c:pt idx="704">
                  <c:v>121.001</c:v>
                </c:pt>
                <c:pt idx="705">
                  <c:v>130.19</c:v>
                </c:pt>
                <c:pt idx="706">
                  <c:v>127.956</c:v>
                </c:pt>
                <c:pt idx="707">
                  <c:v>124.145</c:v>
                </c:pt>
                <c:pt idx="708">
                  <c:v>126</c:v>
                </c:pt>
                <c:pt idx="709">
                  <c:v>118.012</c:v>
                </c:pt>
                <c:pt idx="710">
                  <c:v>125.086</c:v>
                </c:pt>
                <c:pt idx="711">
                  <c:v>119.34399999999999</c:v>
                </c:pt>
                <c:pt idx="712">
                  <c:v>109.432</c:v>
                </c:pt>
                <c:pt idx="713">
                  <c:v>118.70699999999999</c:v>
                </c:pt>
                <c:pt idx="714">
                  <c:v>108.55500000000001</c:v>
                </c:pt>
                <c:pt idx="715">
                  <c:v>105.523</c:v>
                </c:pt>
                <c:pt idx="716">
                  <c:v>99.84</c:v>
                </c:pt>
                <c:pt idx="717">
                  <c:v>106.003</c:v>
                </c:pt>
                <c:pt idx="718">
                  <c:v>91.95</c:v>
                </c:pt>
                <c:pt idx="719">
                  <c:v>91.897000000000006</c:v>
                </c:pt>
                <c:pt idx="720">
                  <c:v>90</c:v>
                </c:pt>
                <c:pt idx="721">
                  <c:v>88.763000000000005</c:v>
                </c:pt>
                <c:pt idx="722">
                  <c:v>97.093999999999994</c:v>
                </c:pt>
                <c:pt idx="723">
                  <c:v>108.563</c:v>
                </c:pt>
                <c:pt idx="724">
                  <c:v>99.162000000000006</c:v>
                </c:pt>
                <c:pt idx="725">
                  <c:v>108.255</c:v>
                </c:pt>
                <c:pt idx="726">
                  <c:v>105.015</c:v>
                </c:pt>
                <c:pt idx="727">
                  <c:v>111.636</c:v>
                </c:pt>
                <c:pt idx="728">
                  <c:v>118.491</c:v>
                </c:pt>
                <c:pt idx="729">
                  <c:v>132.86799999999999</c:v>
                </c:pt>
                <c:pt idx="730">
                  <c:v>112.797</c:v>
                </c:pt>
                <c:pt idx="731">
                  <c:v>123.123</c:v>
                </c:pt>
                <c:pt idx="732">
                  <c:v>132</c:v>
                </c:pt>
                <c:pt idx="733">
                  <c:v>135.203</c:v>
                </c:pt>
                <c:pt idx="734">
                  <c:v>142.00299999999999</c:v>
                </c:pt>
                <c:pt idx="735">
                  <c:v>128.465</c:v>
                </c:pt>
                <c:pt idx="736">
                  <c:v>130.285</c:v>
                </c:pt>
                <c:pt idx="737">
                  <c:v>124.04900000000001</c:v>
                </c:pt>
                <c:pt idx="738">
                  <c:v>138.339</c:v>
                </c:pt>
                <c:pt idx="739">
                  <c:v>133.61199999999999</c:v>
                </c:pt>
                <c:pt idx="740">
                  <c:v>130.77600000000001</c:v>
                </c:pt>
                <c:pt idx="741">
                  <c:v>121.485</c:v>
                </c:pt>
                <c:pt idx="742">
                  <c:v>131.05799999999999</c:v>
                </c:pt>
                <c:pt idx="743">
                  <c:v>129.22800000000001</c:v>
                </c:pt>
                <c:pt idx="744">
                  <c:v>130</c:v>
                </c:pt>
                <c:pt idx="745">
                  <c:v>124.93600000000001</c:v>
                </c:pt>
                <c:pt idx="746">
                  <c:v>119.85</c:v>
                </c:pt>
                <c:pt idx="747">
                  <c:v>114.565</c:v>
                </c:pt>
                <c:pt idx="748">
                  <c:v>115.63200000000001</c:v>
                </c:pt>
                <c:pt idx="749">
                  <c:v>105.42100000000001</c:v>
                </c:pt>
                <c:pt idx="750">
                  <c:v>106.572</c:v>
                </c:pt>
                <c:pt idx="751">
                  <c:v>96.144000000000005</c:v>
                </c:pt>
                <c:pt idx="752">
                  <c:v>106.874</c:v>
                </c:pt>
                <c:pt idx="753">
                  <c:v>99.191999999999993</c:v>
                </c:pt>
                <c:pt idx="754">
                  <c:v>84.995999999999995</c:v>
                </c:pt>
                <c:pt idx="755">
                  <c:v>92.605000000000004</c:v>
                </c:pt>
                <c:pt idx="756">
                  <c:v>83</c:v>
                </c:pt>
                <c:pt idx="757">
                  <c:v>84.492999999999995</c:v>
                </c:pt>
                <c:pt idx="758">
                  <c:v>83.813999999999993</c:v>
                </c:pt>
                <c:pt idx="759">
                  <c:v>89.275000000000006</c:v>
                </c:pt>
                <c:pt idx="760">
                  <c:v>81.938000000000002</c:v>
                </c:pt>
                <c:pt idx="761">
                  <c:v>92.718999999999994</c:v>
                </c:pt>
                <c:pt idx="762">
                  <c:v>90.881</c:v>
                </c:pt>
                <c:pt idx="763">
                  <c:v>84.816999999999993</c:v>
                </c:pt>
                <c:pt idx="764">
                  <c:v>83.078000000000003</c:v>
                </c:pt>
                <c:pt idx="765">
                  <c:v>76.507000000000005</c:v>
                </c:pt>
                <c:pt idx="766">
                  <c:v>83.100999999999999</c:v>
                </c:pt>
                <c:pt idx="767">
                  <c:v>90.930999999999997</c:v>
                </c:pt>
                <c:pt idx="768">
                  <c:v>86</c:v>
                </c:pt>
                <c:pt idx="769">
                  <c:v>89.83</c:v>
                </c:pt>
                <c:pt idx="770">
                  <c:v>90.64</c:v>
                </c:pt>
                <c:pt idx="771">
                  <c:v>88.174999999999997</c:v>
                </c:pt>
                <c:pt idx="772">
                  <c:v>87.549000000000007</c:v>
                </c:pt>
                <c:pt idx="773">
                  <c:v>93.614000000000004</c:v>
                </c:pt>
                <c:pt idx="774">
                  <c:v>96.715999999999994</c:v>
                </c:pt>
                <c:pt idx="775">
                  <c:v>90.382999999999996</c:v>
                </c:pt>
                <c:pt idx="776">
                  <c:v>94.712999999999994</c:v>
                </c:pt>
                <c:pt idx="777">
                  <c:v>91.069000000000003</c:v>
                </c:pt>
                <c:pt idx="778">
                  <c:v>103.297</c:v>
                </c:pt>
                <c:pt idx="779">
                  <c:v>96.221000000000004</c:v>
                </c:pt>
                <c:pt idx="780">
                  <c:v>99</c:v>
                </c:pt>
                <c:pt idx="781">
                  <c:v>103.104</c:v>
                </c:pt>
                <c:pt idx="782">
                  <c:v>110.129</c:v>
                </c:pt>
                <c:pt idx="783">
                  <c:v>117.994</c:v>
                </c:pt>
                <c:pt idx="784">
                  <c:v>129.999</c:v>
                </c:pt>
                <c:pt idx="785">
                  <c:v>141.298</c:v>
                </c:pt>
                <c:pt idx="786">
                  <c:v>138.654</c:v>
                </c:pt>
                <c:pt idx="787">
                  <c:v>158.84100000000001</c:v>
                </c:pt>
                <c:pt idx="788">
                  <c:v>172.28399999999999</c:v>
                </c:pt>
                <c:pt idx="789">
                  <c:v>173.15199999999999</c:v>
                </c:pt>
                <c:pt idx="790">
                  <c:v>169.37100000000001</c:v>
                </c:pt>
                <c:pt idx="791">
                  <c:v>174.34200000000001</c:v>
                </c:pt>
                <c:pt idx="792">
                  <c:v>194</c:v>
                </c:pt>
                <c:pt idx="793">
                  <c:v>208.399</c:v>
                </c:pt>
                <c:pt idx="794">
                  <c:v>237.21899999999999</c:v>
                </c:pt>
                <c:pt idx="795">
                  <c:v>216.42099999999999</c:v>
                </c:pt>
                <c:pt idx="796">
                  <c:v>233.15299999999999</c:v>
                </c:pt>
                <c:pt idx="797">
                  <c:v>249.62100000000001</c:v>
                </c:pt>
                <c:pt idx="798">
                  <c:v>253.738</c:v>
                </c:pt>
                <c:pt idx="799">
                  <c:v>272.13799999999998</c:v>
                </c:pt>
                <c:pt idx="800">
                  <c:v>268.82100000000003</c:v>
                </c:pt>
                <c:pt idx="801">
                  <c:v>298.61900000000003</c:v>
                </c:pt>
                <c:pt idx="802">
                  <c:v>322.36500000000001</c:v>
                </c:pt>
                <c:pt idx="803">
                  <c:v>305.61900000000003</c:v>
                </c:pt>
                <c:pt idx="804">
                  <c:v>322</c:v>
                </c:pt>
                <c:pt idx="805">
                  <c:v>331.63299999999998</c:v>
                </c:pt>
                <c:pt idx="806">
                  <c:v>350.62299999999999</c:v>
                </c:pt>
                <c:pt idx="807">
                  <c:v>356.80900000000003</c:v>
                </c:pt>
                <c:pt idx="808">
                  <c:v>366.23200000000003</c:v>
                </c:pt>
                <c:pt idx="809">
                  <c:v>374.97300000000001</c:v>
                </c:pt>
                <c:pt idx="810">
                  <c:v>364.86500000000001</c:v>
                </c:pt>
                <c:pt idx="811">
                  <c:v>362.96600000000001</c:v>
                </c:pt>
                <c:pt idx="812">
                  <c:v>378.03300000000002</c:v>
                </c:pt>
                <c:pt idx="813">
                  <c:v>404.72</c:v>
                </c:pt>
                <c:pt idx="814">
                  <c:v>412.69299999999998</c:v>
                </c:pt>
                <c:pt idx="815">
                  <c:v>433.94</c:v>
                </c:pt>
                <c:pt idx="816">
                  <c:v>424</c:v>
                </c:pt>
                <c:pt idx="817">
                  <c:v>422.089</c:v>
                </c:pt>
                <c:pt idx="818">
                  <c:v>435.221</c:v>
                </c:pt>
                <c:pt idx="819">
                  <c:v>466.495</c:v>
                </c:pt>
                <c:pt idx="820">
                  <c:v>487.10899999999998</c:v>
                </c:pt>
                <c:pt idx="821">
                  <c:v>500.35899999999998</c:v>
                </c:pt>
                <c:pt idx="822">
                  <c:v>492.25599999999997</c:v>
                </c:pt>
                <c:pt idx="823">
                  <c:v>502.536</c:v>
                </c:pt>
                <c:pt idx="824">
                  <c:v>514.98900000000003</c:v>
                </c:pt>
                <c:pt idx="825">
                  <c:v>556.33699999999999</c:v>
                </c:pt>
                <c:pt idx="826">
                  <c:v>568.04200000000003</c:v>
                </c:pt>
                <c:pt idx="827">
                  <c:v>587.88599999999997</c:v>
                </c:pt>
                <c:pt idx="828">
                  <c:v>583</c:v>
                </c:pt>
                <c:pt idx="829">
                  <c:v>609.053</c:v>
                </c:pt>
                <c:pt idx="830">
                  <c:v>611.63300000000004</c:v>
                </c:pt>
                <c:pt idx="831">
                  <c:v>609.97699999999998</c:v>
                </c:pt>
                <c:pt idx="832">
                  <c:v>611.87599999999998</c:v>
                </c:pt>
                <c:pt idx="833">
                  <c:v>656.52</c:v>
                </c:pt>
                <c:pt idx="834">
                  <c:v>669.40200000000004</c:v>
                </c:pt>
                <c:pt idx="835">
                  <c:v>674.63400000000001</c:v>
                </c:pt>
                <c:pt idx="836">
                  <c:v>665.96799999999996</c:v>
                </c:pt>
                <c:pt idx="837">
                  <c:v>694.649</c:v>
                </c:pt>
                <c:pt idx="838">
                  <c:v>729.14599999999996</c:v>
                </c:pt>
                <c:pt idx="839">
                  <c:v>732.41300000000001</c:v>
                </c:pt>
                <c:pt idx="840">
                  <c:v>717</c:v>
                </c:pt>
                <c:pt idx="841">
                  <c:v>727.56899999999996</c:v>
                </c:pt>
                <c:pt idx="842">
                  <c:v>733.61300000000006</c:v>
                </c:pt>
                <c:pt idx="843">
                  <c:v>724.96900000000005</c:v>
                </c:pt>
                <c:pt idx="844">
                  <c:v>766.32399999999996</c:v>
                </c:pt>
                <c:pt idx="845">
                  <c:v>760.11</c:v>
                </c:pt>
                <c:pt idx="846">
                  <c:v>777.04200000000003</c:v>
                </c:pt>
                <c:pt idx="847">
                  <c:v>776.97500000000002</c:v>
                </c:pt>
                <c:pt idx="848">
                  <c:v>736.33100000000002</c:v>
                </c:pt>
                <c:pt idx="849">
                  <c:v>792.36699999999996</c:v>
                </c:pt>
                <c:pt idx="850">
                  <c:v>761.85900000000004</c:v>
                </c:pt>
                <c:pt idx="851">
                  <c:v>830.45899999999995</c:v>
                </c:pt>
                <c:pt idx="852">
                  <c:v>780</c:v>
                </c:pt>
                <c:pt idx="853">
                  <c:v>732.70600000000002</c:v>
                </c:pt>
                <c:pt idx="854">
                  <c:v>768.18399999999997</c:v>
                </c:pt>
                <c:pt idx="855">
                  <c:v>799.30200000000002</c:v>
                </c:pt>
                <c:pt idx="856">
                  <c:v>786.67899999999997</c:v>
                </c:pt>
                <c:pt idx="857">
                  <c:v>829.62099999999998</c:v>
                </c:pt>
                <c:pt idx="858">
                  <c:v>782.06899999999996</c:v>
                </c:pt>
                <c:pt idx="859">
                  <c:v>767.77800000000002</c:v>
                </c:pt>
                <c:pt idx="860">
                  <c:v>751.27800000000002</c:v>
                </c:pt>
                <c:pt idx="861">
                  <c:v>832.21600000000001</c:v>
                </c:pt>
                <c:pt idx="862">
                  <c:v>795.17</c:v>
                </c:pt>
                <c:pt idx="863">
                  <c:v>799.97</c:v>
                </c:pt>
                <c:pt idx="864">
                  <c:v>810</c:v>
                </c:pt>
                <c:pt idx="865">
                  <c:v>778.80899999999997</c:v>
                </c:pt>
                <c:pt idx="866">
                  <c:v>832.34</c:v>
                </c:pt>
                <c:pt idx="867">
                  <c:v>794.13499999999999</c:v>
                </c:pt>
                <c:pt idx="868">
                  <c:v>861.56500000000005</c:v>
                </c:pt>
                <c:pt idx="869">
                  <c:v>808.48900000000003</c:v>
                </c:pt>
                <c:pt idx="870">
                  <c:v>807.64</c:v>
                </c:pt>
                <c:pt idx="871">
                  <c:v>812.971</c:v>
                </c:pt>
                <c:pt idx="872">
                  <c:v>803.47299999999996</c:v>
                </c:pt>
                <c:pt idx="873">
                  <c:v>798.505</c:v>
                </c:pt>
                <c:pt idx="874">
                  <c:v>840.85299999999995</c:v>
                </c:pt>
                <c:pt idx="875">
                  <c:v>776.23900000000003</c:v>
                </c:pt>
                <c:pt idx="876">
                  <c:v>787</c:v>
                </c:pt>
                <c:pt idx="877">
                  <c:v>759.56200000000001</c:v>
                </c:pt>
                <c:pt idx="878">
                  <c:v>741.452</c:v>
                </c:pt>
                <c:pt idx="879">
                  <c:v>714.56100000000004</c:v>
                </c:pt>
                <c:pt idx="880">
                  <c:v>749.38599999999997</c:v>
                </c:pt>
                <c:pt idx="881">
                  <c:v>742.673</c:v>
                </c:pt>
                <c:pt idx="882">
                  <c:v>756.803</c:v>
                </c:pt>
                <c:pt idx="883">
                  <c:v>725.14</c:v>
                </c:pt>
                <c:pt idx="884">
                  <c:v>749.67499999999995</c:v>
                </c:pt>
                <c:pt idx="885">
                  <c:v>715.42899999999997</c:v>
                </c:pt>
                <c:pt idx="886">
                  <c:v>710.48400000000004</c:v>
                </c:pt>
                <c:pt idx="887">
                  <c:v>725.322</c:v>
                </c:pt>
                <c:pt idx="888">
                  <c:v>699</c:v>
                </c:pt>
                <c:pt idx="889">
                  <c:v>693.471</c:v>
                </c:pt>
                <c:pt idx="890">
                  <c:v>636.29200000000003</c:v>
                </c:pt>
                <c:pt idx="891">
                  <c:v>666.92700000000002</c:v>
                </c:pt>
                <c:pt idx="892">
                  <c:v>665.226</c:v>
                </c:pt>
                <c:pt idx="893">
                  <c:v>616.22</c:v>
                </c:pt>
                <c:pt idx="894">
                  <c:v>612.97</c:v>
                </c:pt>
                <c:pt idx="895">
                  <c:v>641.33500000000004</c:v>
                </c:pt>
                <c:pt idx="896">
                  <c:v>633.34299999999996</c:v>
                </c:pt>
                <c:pt idx="897">
                  <c:v>596.47799999999995</c:v>
                </c:pt>
                <c:pt idx="898">
                  <c:v>596.524</c:v>
                </c:pt>
                <c:pt idx="899">
                  <c:v>582.97400000000005</c:v>
                </c:pt>
                <c:pt idx="900">
                  <c:v>598</c:v>
                </c:pt>
                <c:pt idx="901">
                  <c:v>584.82000000000005</c:v>
                </c:pt>
                <c:pt idx="902">
                  <c:v>596.00300000000004</c:v>
                </c:pt>
                <c:pt idx="903">
                  <c:v>556.44600000000003</c:v>
                </c:pt>
                <c:pt idx="904">
                  <c:v>571.33699999999999</c:v>
                </c:pt>
                <c:pt idx="905">
                  <c:v>533.68600000000004</c:v>
                </c:pt>
                <c:pt idx="906">
                  <c:v>583.75400000000002</c:v>
                </c:pt>
                <c:pt idx="907">
                  <c:v>549.49300000000005</c:v>
                </c:pt>
                <c:pt idx="908">
                  <c:v>569.67100000000005</c:v>
                </c:pt>
                <c:pt idx="909">
                  <c:v>558.06399999999996</c:v>
                </c:pt>
                <c:pt idx="910">
                  <c:v>522.41700000000003</c:v>
                </c:pt>
                <c:pt idx="911">
                  <c:v>519.12699999999995</c:v>
                </c:pt>
                <c:pt idx="912">
                  <c:v>510</c:v>
                </c:pt>
                <c:pt idx="913">
                  <c:v>487.61500000000001</c:v>
                </c:pt>
                <c:pt idx="914">
                  <c:v>470.71800000000002</c:v>
                </c:pt>
                <c:pt idx="915">
                  <c:v>494.928</c:v>
                </c:pt>
                <c:pt idx="916">
                  <c:v>456.03500000000003</c:v>
                </c:pt>
                <c:pt idx="917">
                  <c:v>481.00200000000001</c:v>
                </c:pt>
                <c:pt idx="918">
                  <c:v>459.67599999999999</c:v>
                </c:pt>
                <c:pt idx="919">
                  <c:v>438.07900000000001</c:v>
                </c:pt>
                <c:pt idx="920">
                  <c:v>448.54599999999999</c:v>
                </c:pt>
                <c:pt idx="921">
                  <c:v>441.15100000000001</c:v>
                </c:pt>
                <c:pt idx="922">
                  <c:v>458.01400000000001</c:v>
                </c:pt>
                <c:pt idx="923">
                  <c:v>458.68900000000002</c:v>
                </c:pt>
                <c:pt idx="924">
                  <c:v>433</c:v>
                </c:pt>
                <c:pt idx="925">
                  <c:v>435.43799999999999</c:v>
                </c:pt>
                <c:pt idx="926">
                  <c:v>442.08699999999999</c:v>
                </c:pt>
                <c:pt idx="927">
                  <c:v>435.68799999999999</c:v>
                </c:pt>
                <c:pt idx="928">
                  <c:v>437.87299999999999</c:v>
                </c:pt>
                <c:pt idx="929">
                  <c:v>426.76299999999998</c:v>
                </c:pt>
                <c:pt idx="930">
                  <c:v>410.06599999999997</c:v>
                </c:pt>
                <c:pt idx="931">
                  <c:v>432.24200000000002</c:v>
                </c:pt>
                <c:pt idx="932">
                  <c:v>415.541</c:v>
                </c:pt>
                <c:pt idx="933">
                  <c:v>422.48</c:v>
                </c:pt>
                <c:pt idx="934">
                  <c:v>425.08</c:v>
                </c:pt>
                <c:pt idx="935">
                  <c:v>439.77100000000002</c:v>
                </c:pt>
                <c:pt idx="936">
                  <c:v>403</c:v>
                </c:pt>
                <c:pt idx="937">
                  <c:v>396.56900000000002</c:v>
                </c:pt>
                <c:pt idx="938">
                  <c:v>382.66399999999999</c:v>
                </c:pt>
                <c:pt idx="939">
                  <c:v>406.57900000000001</c:v>
                </c:pt>
                <c:pt idx="940">
                  <c:v>375.291</c:v>
                </c:pt>
                <c:pt idx="941">
                  <c:v>380.72300000000001</c:v>
                </c:pt>
                <c:pt idx="942">
                  <c:v>334.97800000000001</c:v>
                </c:pt>
                <c:pt idx="943">
                  <c:v>348.51900000000001</c:v>
                </c:pt>
                <c:pt idx="944">
                  <c:v>344.85700000000003</c:v>
                </c:pt>
                <c:pt idx="945">
                  <c:v>327.661</c:v>
                </c:pt>
                <c:pt idx="946">
                  <c:v>343.88299999999998</c:v>
                </c:pt>
                <c:pt idx="947">
                  <c:v>332.27499999999998</c:v>
                </c:pt>
                <c:pt idx="948">
                  <c:v>323</c:v>
                </c:pt>
                <c:pt idx="949">
                  <c:v>316.97699999999998</c:v>
                </c:pt>
                <c:pt idx="950">
                  <c:v>290.34100000000001</c:v>
                </c:pt>
                <c:pt idx="951">
                  <c:v>299.245</c:v>
                </c:pt>
                <c:pt idx="952">
                  <c:v>310.67500000000001</c:v>
                </c:pt>
                <c:pt idx="953">
                  <c:v>289.07</c:v>
                </c:pt>
                <c:pt idx="954">
                  <c:v>293.65800000000002</c:v>
                </c:pt>
                <c:pt idx="955">
                  <c:v>266.49</c:v>
                </c:pt>
                <c:pt idx="956">
                  <c:v>275.28399999999999</c:v>
                </c:pt>
                <c:pt idx="957">
                  <c:v>246.09800000000001</c:v>
                </c:pt>
                <c:pt idx="958">
                  <c:v>259.65199999999999</c:v>
                </c:pt>
                <c:pt idx="959">
                  <c:v>223.22</c:v>
                </c:pt>
                <c:pt idx="960">
                  <c:v>230</c:v>
                </c:pt>
                <c:pt idx="961">
                  <c:v>231.38499999999999</c:v>
                </c:pt>
                <c:pt idx="962">
                  <c:v>223.32499999999999</c:v>
                </c:pt>
                <c:pt idx="963">
                  <c:v>197.089</c:v>
                </c:pt>
                <c:pt idx="964">
                  <c:v>219.559</c:v>
                </c:pt>
                <c:pt idx="965">
                  <c:v>202.36099999999999</c:v>
                </c:pt>
                <c:pt idx="966">
                  <c:v>188.27099999999999</c:v>
                </c:pt>
                <c:pt idx="967">
                  <c:v>212.81899999999999</c:v>
                </c:pt>
                <c:pt idx="968">
                  <c:v>197.142</c:v>
                </c:pt>
                <c:pt idx="969">
                  <c:v>187.03700000000001</c:v>
                </c:pt>
                <c:pt idx="970">
                  <c:v>186.25899999999999</c:v>
                </c:pt>
                <c:pt idx="971">
                  <c:v>194.958</c:v>
                </c:pt>
                <c:pt idx="972">
                  <c:v>179</c:v>
                </c:pt>
                <c:pt idx="973">
                  <c:v>169.702</c:v>
                </c:pt>
                <c:pt idx="974">
                  <c:v>187.11199999999999</c:v>
                </c:pt>
                <c:pt idx="975">
                  <c:v>162.99299999999999</c:v>
                </c:pt>
                <c:pt idx="976">
                  <c:v>169.108</c:v>
                </c:pt>
                <c:pt idx="977">
                  <c:v>167.54900000000001</c:v>
                </c:pt>
                <c:pt idx="978">
                  <c:v>157.66300000000001</c:v>
                </c:pt>
                <c:pt idx="979">
                  <c:v>157.58799999999999</c:v>
                </c:pt>
                <c:pt idx="980">
                  <c:v>153.87700000000001</c:v>
                </c:pt>
                <c:pt idx="981">
                  <c:v>157.41900000000001</c:v>
                </c:pt>
                <c:pt idx="982">
                  <c:v>159.36500000000001</c:v>
                </c:pt>
                <c:pt idx="983">
                  <c:v>142.63399999999999</c:v>
                </c:pt>
                <c:pt idx="984">
                  <c:v>143</c:v>
                </c:pt>
                <c:pt idx="985">
                  <c:v>143.327</c:v>
                </c:pt>
                <c:pt idx="986">
                  <c:v>134.73400000000001</c:v>
                </c:pt>
                <c:pt idx="987">
                  <c:v>125.367</c:v>
                </c:pt>
                <c:pt idx="988">
                  <c:v>112.131</c:v>
                </c:pt>
                <c:pt idx="989">
                  <c:v>111.158</c:v>
                </c:pt>
                <c:pt idx="990">
                  <c:v>100.908</c:v>
                </c:pt>
                <c:pt idx="991">
                  <c:v>91.367000000000004</c:v>
                </c:pt>
                <c:pt idx="992">
                  <c:v>88.293000000000006</c:v>
                </c:pt>
                <c:pt idx="993">
                  <c:v>87.147000000000006</c:v>
                </c:pt>
                <c:pt idx="994">
                  <c:v>79.936999999999998</c:v>
                </c:pt>
                <c:pt idx="995">
                  <c:v>72.784999999999997</c:v>
                </c:pt>
                <c:pt idx="996">
                  <c:v>68</c:v>
                </c:pt>
                <c:pt idx="997">
                  <c:v>69.180000000000007</c:v>
                </c:pt>
                <c:pt idx="998">
                  <c:v>68.319000000000003</c:v>
                </c:pt>
                <c:pt idx="999">
                  <c:v>70.191999999999993</c:v>
                </c:pt>
                <c:pt idx="1000">
                  <c:v>70.653000000000006</c:v>
                </c:pt>
                <c:pt idx="1001">
                  <c:v>75.614000000000004</c:v>
                </c:pt>
                <c:pt idx="1002">
                  <c:v>74.373999999999995</c:v>
                </c:pt>
                <c:pt idx="1003">
                  <c:v>72.853999999999999</c:v>
                </c:pt>
                <c:pt idx="1004">
                  <c:v>85.182000000000002</c:v>
                </c:pt>
                <c:pt idx="1005">
                  <c:v>87.114999999999995</c:v>
                </c:pt>
                <c:pt idx="1006">
                  <c:v>82.71</c:v>
                </c:pt>
                <c:pt idx="1007">
                  <c:v>82.215000000000003</c:v>
                </c:pt>
                <c:pt idx="1008">
                  <c:v>84</c:v>
                </c:pt>
                <c:pt idx="1009">
                  <c:v>96.456000000000003</c:v>
                </c:pt>
                <c:pt idx="1010">
                  <c:v>97.721000000000004</c:v>
                </c:pt>
                <c:pt idx="1011">
                  <c:v>97.259</c:v>
                </c:pt>
                <c:pt idx="1012">
                  <c:v>111.64100000000001</c:v>
                </c:pt>
                <c:pt idx="1013">
                  <c:v>122.532</c:v>
                </c:pt>
                <c:pt idx="1014">
                  <c:v>116.045</c:v>
                </c:pt>
                <c:pt idx="1015">
                  <c:v>133.113</c:v>
                </c:pt>
                <c:pt idx="1016">
                  <c:v>129.886</c:v>
                </c:pt>
                <c:pt idx="1017">
                  <c:v>146.75800000000001</c:v>
                </c:pt>
                <c:pt idx="1018">
                  <c:v>158.62700000000001</c:v>
                </c:pt>
                <c:pt idx="1019">
                  <c:v>164.65299999999999</c:v>
                </c:pt>
                <c:pt idx="1020">
                  <c:v>155</c:v>
                </c:pt>
                <c:pt idx="1021">
                  <c:v>157.869</c:v>
                </c:pt>
                <c:pt idx="1022">
                  <c:v>148.89599999999999</c:v>
                </c:pt>
                <c:pt idx="1023">
                  <c:v>133.98099999999999</c:v>
                </c:pt>
                <c:pt idx="1024">
                  <c:v>142.60400000000001</c:v>
                </c:pt>
                <c:pt idx="1025">
                  <c:v>136.83099999999999</c:v>
                </c:pt>
                <c:pt idx="1026">
                  <c:v>127.244</c:v>
                </c:pt>
                <c:pt idx="1027">
                  <c:v>119.97499999999999</c:v>
                </c:pt>
                <c:pt idx="1028">
                  <c:v>122.20099999999999</c:v>
                </c:pt>
                <c:pt idx="1029">
                  <c:v>122.81699999999999</c:v>
                </c:pt>
                <c:pt idx="1030">
                  <c:v>110.96899999999999</c:v>
                </c:pt>
                <c:pt idx="1031">
                  <c:v>114.249</c:v>
                </c:pt>
                <c:pt idx="1032">
                  <c:v>108</c:v>
                </c:pt>
                <c:pt idx="1033">
                  <c:v>102.727</c:v>
                </c:pt>
                <c:pt idx="1034">
                  <c:v>102.483</c:v>
                </c:pt>
                <c:pt idx="1035">
                  <c:v>92.75</c:v>
                </c:pt>
                <c:pt idx="1036">
                  <c:v>96.257999999999996</c:v>
                </c:pt>
                <c:pt idx="1037">
                  <c:v>90.506</c:v>
                </c:pt>
                <c:pt idx="1038">
                  <c:v>89.959000000000003</c:v>
                </c:pt>
                <c:pt idx="1039">
                  <c:v>79.072999999999993</c:v>
                </c:pt>
                <c:pt idx="1040">
                  <c:v>78.024000000000001</c:v>
                </c:pt>
                <c:pt idx="1041">
                  <c:v>78.042000000000002</c:v>
                </c:pt>
                <c:pt idx="1042">
                  <c:v>61.188000000000002</c:v>
                </c:pt>
                <c:pt idx="1043">
                  <c:v>67.403000000000006</c:v>
                </c:pt>
                <c:pt idx="1044">
                  <c:v>62</c:v>
                </c:pt>
                <c:pt idx="1045">
                  <c:v>58.502000000000002</c:v>
                </c:pt>
                <c:pt idx="1046">
                  <c:v>55.76</c:v>
                </c:pt>
                <c:pt idx="1047">
                  <c:v>53.442</c:v>
                </c:pt>
                <c:pt idx="1048">
                  <c:v>52.762</c:v>
                </c:pt>
                <c:pt idx="1049">
                  <c:v>48.933</c:v>
                </c:pt>
                <c:pt idx="1050">
                  <c:v>48.92</c:v>
                </c:pt>
                <c:pt idx="1051">
                  <c:v>52.514000000000003</c:v>
                </c:pt>
                <c:pt idx="1052">
                  <c:v>43.956000000000003</c:v>
                </c:pt>
                <c:pt idx="1053">
                  <c:v>45.29</c:v>
                </c:pt>
                <c:pt idx="1054">
                  <c:v>40.396000000000001</c:v>
                </c:pt>
                <c:pt idx="1055">
                  <c:v>37.243000000000002</c:v>
                </c:pt>
                <c:pt idx="1056">
                  <c:v>38</c:v>
                </c:pt>
                <c:pt idx="1057">
                  <c:v>37.863999999999997</c:v>
                </c:pt>
                <c:pt idx="1058">
                  <c:v>33.636000000000003</c:v>
                </c:pt>
                <c:pt idx="1059">
                  <c:v>27.097000000000001</c:v>
                </c:pt>
                <c:pt idx="1060">
                  <c:v>26.317</c:v>
                </c:pt>
                <c:pt idx="1061">
                  <c:v>27.503</c:v>
                </c:pt>
                <c:pt idx="1062">
                  <c:v>25.779</c:v>
                </c:pt>
                <c:pt idx="1063">
                  <c:v>24.582999999999998</c:v>
                </c:pt>
                <c:pt idx="1064">
                  <c:v>20.292999999999999</c:v>
                </c:pt>
                <c:pt idx="1065">
                  <c:v>20.719000000000001</c:v>
                </c:pt>
                <c:pt idx="1066">
                  <c:v>17.562000000000001</c:v>
                </c:pt>
                <c:pt idx="1067">
                  <c:v>15.492000000000001</c:v>
                </c:pt>
                <c:pt idx="1068">
                  <c:v>13</c:v>
                </c:pt>
                <c:pt idx="1069">
                  <c:v>15.404999999999999</c:v>
                </c:pt>
                <c:pt idx="1070">
                  <c:v>17.645</c:v>
                </c:pt>
                <c:pt idx="1071">
                  <c:v>20.423999999999999</c:v>
                </c:pt>
                <c:pt idx="1072">
                  <c:v>20.847000000000001</c:v>
                </c:pt>
                <c:pt idx="1073">
                  <c:v>23.917999999999999</c:v>
                </c:pt>
                <c:pt idx="1074">
                  <c:v>26.077999999999999</c:v>
                </c:pt>
                <c:pt idx="1075">
                  <c:v>26.597000000000001</c:v>
                </c:pt>
                <c:pt idx="1076">
                  <c:v>29.184999999999999</c:v>
                </c:pt>
                <c:pt idx="1077">
                  <c:v>30.600999999999999</c:v>
                </c:pt>
                <c:pt idx="1078">
                  <c:v>35.325000000000003</c:v>
                </c:pt>
                <c:pt idx="1079">
                  <c:v>36.954999999999998</c:v>
                </c:pt>
                <c:pt idx="1080">
                  <c:v>38</c:v>
                </c:pt>
                <c:pt idx="1081">
                  <c:v>44.441000000000003</c:v>
                </c:pt>
                <c:pt idx="1082">
                  <c:v>56.682000000000002</c:v>
                </c:pt>
                <c:pt idx="1083">
                  <c:v>67.399000000000001</c:v>
                </c:pt>
                <c:pt idx="1084">
                  <c:v>73.48</c:v>
                </c:pt>
                <c:pt idx="1085">
                  <c:v>82.4</c:v>
                </c:pt>
                <c:pt idx="1086">
                  <c:v>85.613</c:v>
                </c:pt>
                <c:pt idx="1087">
                  <c:v>105.00700000000001</c:v>
                </c:pt>
                <c:pt idx="1088">
                  <c:v>105.139</c:v>
                </c:pt>
                <c:pt idx="1089">
                  <c:v>110.276</c:v>
                </c:pt>
                <c:pt idx="1090">
                  <c:v>119.621</c:v>
                </c:pt>
                <c:pt idx="1091">
                  <c:v>142.26499999999999</c:v>
                </c:pt>
                <c:pt idx="1092">
                  <c:v>142</c:v>
                </c:pt>
                <c:pt idx="1093">
                  <c:v>165.79599999999999</c:v>
                </c:pt>
                <c:pt idx="1094">
                  <c:v>166.399</c:v>
                </c:pt>
                <c:pt idx="1095">
                  <c:v>178.364</c:v>
                </c:pt>
                <c:pt idx="1096">
                  <c:v>213.83199999999999</c:v>
                </c:pt>
                <c:pt idx="1097">
                  <c:v>219.30600000000001</c:v>
                </c:pt>
                <c:pt idx="1098">
                  <c:v>236.822</c:v>
                </c:pt>
                <c:pt idx="1099">
                  <c:v>254.25700000000001</c:v>
                </c:pt>
                <c:pt idx="1100">
                  <c:v>252.35599999999999</c:v>
                </c:pt>
                <c:pt idx="1101">
                  <c:v>263.17</c:v>
                </c:pt>
                <c:pt idx="1102">
                  <c:v>283.73099999999999</c:v>
                </c:pt>
                <c:pt idx="1103">
                  <c:v>290.13200000000001</c:v>
                </c:pt>
                <c:pt idx="1104">
                  <c:v>317</c:v>
                </c:pt>
                <c:pt idx="1105">
                  <c:v>339.32400000000001</c:v>
                </c:pt>
                <c:pt idx="1106">
                  <c:v>345.38499999999999</c:v>
                </c:pt>
                <c:pt idx="1107">
                  <c:v>374.43</c:v>
                </c:pt>
                <c:pt idx="1108">
                  <c:v>419.47899999999998</c:v>
                </c:pt>
                <c:pt idx="1109">
                  <c:v>408.79599999999999</c:v>
                </c:pt>
                <c:pt idx="1110">
                  <c:v>427.67700000000002</c:v>
                </c:pt>
                <c:pt idx="1111">
                  <c:v>442.84300000000002</c:v>
                </c:pt>
                <c:pt idx="1112">
                  <c:v>445.03500000000003</c:v>
                </c:pt>
                <c:pt idx="1113">
                  <c:v>479.71600000000001</c:v>
                </c:pt>
                <c:pt idx="1114">
                  <c:v>493.62900000000002</c:v>
                </c:pt>
                <c:pt idx="1115">
                  <c:v>514.76</c:v>
                </c:pt>
                <c:pt idx="1116">
                  <c:v>540</c:v>
                </c:pt>
                <c:pt idx="1117">
                  <c:v>531.66899999999998</c:v>
                </c:pt>
                <c:pt idx="1118">
                  <c:v>548.22400000000005</c:v>
                </c:pt>
                <c:pt idx="1119">
                  <c:v>547.22400000000005</c:v>
                </c:pt>
                <c:pt idx="1120">
                  <c:v>541.08500000000004</c:v>
                </c:pt>
                <c:pt idx="1121">
                  <c:v>525.87900000000002</c:v>
                </c:pt>
                <c:pt idx="1122">
                  <c:v>473.73700000000002</c:v>
                </c:pt>
                <c:pt idx="1123">
                  <c:v>475.38499999999999</c:v>
                </c:pt>
                <c:pt idx="1124">
                  <c:v>555.50199999999995</c:v>
                </c:pt>
                <c:pt idx="1125">
                  <c:v>494.512</c:v>
                </c:pt>
                <c:pt idx="1126">
                  <c:v>480.81200000000001</c:v>
                </c:pt>
                <c:pt idx="1127">
                  <c:v>490.935</c:v>
                </c:pt>
                <c:pt idx="1128">
                  <c:v>488</c:v>
                </c:pt>
                <c:pt idx="1129">
                  <c:v>482.39299999999997</c:v>
                </c:pt>
                <c:pt idx="1130">
                  <c:v>494.76299999999998</c:v>
                </c:pt>
                <c:pt idx="1131">
                  <c:v>460.16399999999999</c:v>
                </c:pt>
                <c:pt idx="1132">
                  <c:v>486.67500000000001</c:v>
                </c:pt>
                <c:pt idx="1133">
                  <c:v>458.4</c:v>
                </c:pt>
                <c:pt idx="1134">
                  <c:v>472.43700000000001</c:v>
                </c:pt>
                <c:pt idx="1135">
                  <c:v>501.98500000000001</c:v>
                </c:pt>
                <c:pt idx="1136">
                  <c:v>469.94499999999999</c:v>
                </c:pt>
                <c:pt idx="1137">
                  <c:v>470.43</c:v>
                </c:pt>
                <c:pt idx="1138">
                  <c:v>504.387</c:v>
                </c:pt>
                <c:pt idx="1139">
                  <c:v>493.02600000000001</c:v>
                </c:pt>
                <c:pt idx="1140">
                  <c:v>488</c:v>
                </c:pt>
                <c:pt idx="1141">
                  <c:v>496.75599999999997</c:v>
                </c:pt>
                <c:pt idx="1142">
                  <c:v>480.71</c:v>
                </c:pt>
                <c:pt idx="1143">
                  <c:v>524.173</c:v>
                </c:pt>
                <c:pt idx="1144">
                  <c:v>504.34300000000002</c:v>
                </c:pt>
                <c:pt idx="1145">
                  <c:v>488.73</c:v>
                </c:pt>
                <c:pt idx="1146">
                  <c:v>516.41700000000003</c:v>
                </c:pt>
                <c:pt idx="1147">
                  <c:v>492.82400000000001</c:v>
                </c:pt>
                <c:pt idx="1148">
                  <c:v>492.81299999999999</c:v>
                </c:pt>
                <c:pt idx="1149">
                  <c:v>487.33800000000002</c:v>
                </c:pt>
                <c:pt idx="1150">
                  <c:v>481.64600000000002</c:v>
                </c:pt>
                <c:pt idx="1151">
                  <c:v>477.505</c:v>
                </c:pt>
                <c:pt idx="1152">
                  <c:v>471</c:v>
                </c:pt>
                <c:pt idx="1153">
                  <c:v>466.41199999999998</c:v>
                </c:pt>
                <c:pt idx="1154">
                  <c:v>487.745</c:v>
                </c:pt>
                <c:pt idx="1155">
                  <c:v>434.09300000000002</c:v>
                </c:pt>
                <c:pt idx="1156">
                  <c:v>465.90699999999998</c:v>
                </c:pt>
                <c:pt idx="1157">
                  <c:v>473.11</c:v>
                </c:pt>
                <c:pt idx="1158">
                  <c:v>450.67899999999997</c:v>
                </c:pt>
                <c:pt idx="1159">
                  <c:v>410.72899999999998</c:v>
                </c:pt>
                <c:pt idx="1160">
                  <c:v>436.423</c:v>
                </c:pt>
                <c:pt idx="1161">
                  <c:v>412.02300000000002</c:v>
                </c:pt>
                <c:pt idx="1162">
                  <c:v>419.64699999999999</c:v>
                </c:pt>
                <c:pt idx="1163">
                  <c:v>423</c:v>
                </c:pt>
                <c:pt idx="1164">
                  <c:v>420</c:v>
                </c:pt>
                <c:pt idx="1165">
                  <c:v>408.81299999999999</c:v>
                </c:pt>
                <c:pt idx="1166">
                  <c:v>427.48399999999998</c:v>
                </c:pt>
                <c:pt idx="1167">
                  <c:v>428.97300000000001</c:v>
                </c:pt>
                <c:pt idx="1168">
                  <c:v>420.85700000000003</c:v>
                </c:pt>
                <c:pt idx="1169">
                  <c:v>393.36500000000001</c:v>
                </c:pt>
                <c:pt idx="1170">
                  <c:v>411.07100000000003</c:v>
                </c:pt>
                <c:pt idx="1171">
                  <c:v>406.78199999999998</c:v>
                </c:pt>
                <c:pt idx="1172">
                  <c:v>409.76100000000002</c:v>
                </c:pt>
                <c:pt idx="1173">
                  <c:v>403.88499999999999</c:v>
                </c:pt>
                <c:pt idx="1174">
                  <c:v>370.93099999999998</c:v>
                </c:pt>
                <c:pt idx="1175">
                  <c:v>399.96</c:v>
                </c:pt>
                <c:pt idx="1176">
                  <c:v>393</c:v>
                </c:pt>
                <c:pt idx="1177">
                  <c:v>396.923</c:v>
                </c:pt>
                <c:pt idx="1178">
                  <c:v>384.78899999999999</c:v>
                </c:pt>
                <c:pt idx="1179">
                  <c:v>409.96699999999998</c:v>
                </c:pt>
                <c:pt idx="1180">
                  <c:v>392.76799999999997</c:v>
                </c:pt>
                <c:pt idx="1181">
                  <c:v>414.77699999999999</c:v>
                </c:pt>
                <c:pt idx="1182">
                  <c:v>400.02100000000002</c:v>
                </c:pt>
                <c:pt idx="1183">
                  <c:v>397.36700000000002</c:v>
                </c:pt>
                <c:pt idx="1184">
                  <c:v>410.09</c:v>
                </c:pt>
                <c:pt idx="1185">
                  <c:v>401.64499999999998</c:v>
                </c:pt>
                <c:pt idx="1186">
                  <c:v>440.29</c:v>
                </c:pt>
                <c:pt idx="1187">
                  <c:v>434.20100000000002</c:v>
                </c:pt>
                <c:pt idx="1188">
                  <c:v>421</c:v>
                </c:pt>
                <c:pt idx="1189">
                  <c:v>427.68900000000002</c:v>
                </c:pt>
                <c:pt idx="1190">
                  <c:v>434.42</c:v>
                </c:pt>
                <c:pt idx="1191">
                  <c:v>460.98500000000001</c:v>
                </c:pt>
                <c:pt idx="1192">
                  <c:v>431.72</c:v>
                </c:pt>
                <c:pt idx="1193">
                  <c:v>477.92099999999999</c:v>
                </c:pt>
                <c:pt idx="1194">
                  <c:v>463.01600000000002</c:v>
                </c:pt>
                <c:pt idx="1195">
                  <c:v>455.41199999999998</c:v>
                </c:pt>
                <c:pt idx="1196">
                  <c:v>449.56</c:v>
                </c:pt>
                <c:pt idx="1197">
                  <c:v>436.12</c:v>
                </c:pt>
                <c:pt idx="1198">
                  <c:v>479.25799999999998</c:v>
                </c:pt>
                <c:pt idx="1199">
                  <c:v>492.04399999999998</c:v>
                </c:pt>
                <c:pt idx="1200">
                  <c:v>471</c:v>
                </c:pt>
                <c:pt idx="1201">
                  <c:v>446.517</c:v>
                </c:pt>
                <c:pt idx="1202">
                  <c:v>463.80599999999998</c:v>
                </c:pt>
                <c:pt idx="1203">
                  <c:v>430.18200000000002</c:v>
                </c:pt>
                <c:pt idx="1204">
                  <c:v>455.49200000000002</c:v>
                </c:pt>
                <c:pt idx="1205">
                  <c:v>449.36799999999999</c:v>
                </c:pt>
                <c:pt idx="1206">
                  <c:v>418.88499999999999</c:v>
                </c:pt>
                <c:pt idx="1207">
                  <c:v>400.89499999999998</c:v>
                </c:pt>
                <c:pt idx="1208">
                  <c:v>408.50799999999998</c:v>
                </c:pt>
                <c:pt idx="1209">
                  <c:v>388.55500000000001</c:v>
                </c:pt>
                <c:pt idx="1210">
                  <c:v>372.56599999999997</c:v>
                </c:pt>
                <c:pt idx="1211">
                  <c:v>364.06099999999998</c:v>
                </c:pt>
                <c:pt idx="1212">
                  <c:v>383</c:v>
                </c:pt>
                <c:pt idx="1213">
                  <c:v>382.93799999999999</c:v>
                </c:pt>
                <c:pt idx="1214">
                  <c:v>365.70699999999999</c:v>
                </c:pt>
                <c:pt idx="1215">
                  <c:v>362.541</c:v>
                </c:pt>
                <c:pt idx="1216">
                  <c:v>363.76499999999999</c:v>
                </c:pt>
                <c:pt idx="1217">
                  <c:v>370.78899999999999</c:v>
                </c:pt>
                <c:pt idx="1218">
                  <c:v>352.56700000000001</c:v>
                </c:pt>
                <c:pt idx="1219">
                  <c:v>349.26499999999999</c:v>
                </c:pt>
                <c:pt idx="1220">
                  <c:v>370.428</c:v>
                </c:pt>
                <c:pt idx="1221">
                  <c:v>331.15800000000002</c:v>
                </c:pt>
                <c:pt idx="1222">
                  <c:v>336.45400000000001</c:v>
                </c:pt>
                <c:pt idx="1223">
                  <c:v>327.596</c:v>
                </c:pt>
                <c:pt idx="1224">
                  <c:v>331</c:v>
                </c:pt>
                <c:pt idx="1225">
                  <c:v>331.36500000000001</c:v>
                </c:pt>
                <c:pt idx="1226">
                  <c:v>320.72899999999998</c:v>
                </c:pt>
                <c:pt idx="1227">
                  <c:v>296.78699999999998</c:v>
                </c:pt>
                <c:pt idx="1228">
                  <c:v>262.303</c:v>
                </c:pt>
                <c:pt idx="1229">
                  <c:v>282.36500000000001</c:v>
                </c:pt>
                <c:pt idx="1230">
                  <c:v>265.00299999999999</c:v>
                </c:pt>
                <c:pt idx="1231">
                  <c:v>249.251</c:v>
                </c:pt>
                <c:pt idx="1232">
                  <c:v>230.52</c:v>
                </c:pt>
                <c:pt idx="1233">
                  <c:v>214.91300000000001</c:v>
                </c:pt>
                <c:pt idx="1234">
                  <c:v>218.72</c:v>
                </c:pt>
                <c:pt idx="1235">
                  <c:v>215.21100000000001</c:v>
                </c:pt>
                <c:pt idx="1236">
                  <c:v>195</c:v>
                </c:pt>
                <c:pt idx="1237">
                  <c:v>176.18600000000001</c:v>
                </c:pt>
                <c:pt idx="1238">
                  <c:v>181.23</c:v>
                </c:pt>
                <c:pt idx="1239">
                  <c:v>157.96100000000001</c:v>
                </c:pt>
                <c:pt idx="1240">
                  <c:v>159.572</c:v>
                </c:pt>
                <c:pt idx="1241">
                  <c:v>147.58600000000001</c:v>
                </c:pt>
                <c:pt idx="1242">
                  <c:v>146.73099999999999</c:v>
                </c:pt>
                <c:pt idx="1243">
                  <c:v>131.625</c:v>
                </c:pt>
                <c:pt idx="1244">
                  <c:v>121.45099999999999</c:v>
                </c:pt>
                <c:pt idx="1245">
                  <c:v>104.486</c:v>
                </c:pt>
                <c:pt idx="1246">
                  <c:v>91.341999999999999</c:v>
                </c:pt>
                <c:pt idx="1247">
                  <c:v>89.093999999999994</c:v>
                </c:pt>
                <c:pt idx="1248">
                  <c:v>77</c:v>
                </c:pt>
                <c:pt idx="1249">
                  <c:v>75.555000000000007</c:v>
                </c:pt>
                <c:pt idx="1250">
                  <c:v>82.614000000000004</c:v>
                </c:pt>
                <c:pt idx="1251">
                  <c:v>79.265000000000001</c:v>
                </c:pt>
                <c:pt idx="1252">
                  <c:v>89.863</c:v>
                </c:pt>
                <c:pt idx="1253">
                  <c:v>80.259</c:v>
                </c:pt>
                <c:pt idx="1254">
                  <c:v>90.709000000000003</c:v>
                </c:pt>
                <c:pt idx="1255">
                  <c:v>96.004000000000005</c:v>
                </c:pt>
                <c:pt idx="1256">
                  <c:v>94.328000000000003</c:v>
                </c:pt>
                <c:pt idx="1257">
                  <c:v>92.847999999999999</c:v>
                </c:pt>
                <c:pt idx="1258">
                  <c:v>94</c:v>
                </c:pt>
                <c:pt idx="1259">
                  <c:v>97.399000000000001</c:v>
                </c:pt>
                <c:pt idx="1260">
                  <c:v>102</c:v>
                </c:pt>
                <c:pt idx="1261">
                  <c:v>104.904</c:v>
                </c:pt>
                <c:pt idx="1262">
                  <c:v>100.60899999999999</c:v>
                </c:pt>
                <c:pt idx="1263">
                  <c:v>104.926</c:v>
                </c:pt>
                <c:pt idx="1264">
                  <c:v>95.286000000000001</c:v>
                </c:pt>
                <c:pt idx="1265">
                  <c:v>98.995000000000005</c:v>
                </c:pt>
                <c:pt idx="1266">
                  <c:v>103.27800000000001</c:v>
                </c:pt>
                <c:pt idx="1267">
                  <c:v>98.161000000000001</c:v>
                </c:pt>
                <c:pt idx="1268">
                  <c:v>94.108000000000004</c:v>
                </c:pt>
                <c:pt idx="1269">
                  <c:v>85.731999999999999</c:v>
                </c:pt>
                <c:pt idx="1270">
                  <c:v>92.89</c:v>
                </c:pt>
                <c:pt idx="1271">
                  <c:v>90.483999999999995</c:v>
                </c:pt>
                <c:pt idx="1272">
                  <c:v>93</c:v>
                </c:pt>
                <c:pt idx="1273">
                  <c:v>92.617000000000004</c:v>
                </c:pt>
                <c:pt idx="1274">
                  <c:v>97.537999999999997</c:v>
                </c:pt>
                <c:pt idx="1275">
                  <c:v>98.066000000000003</c:v>
                </c:pt>
                <c:pt idx="1276">
                  <c:v>93.334999999999994</c:v>
                </c:pt>
                <c:pt idx="1277">
                  <c:v>104.874</c:v>
                </c:pt>
                <c:pt idx="1278">
                  <c:v>99.364999999999995</c:v>
                </c:pt>
                <c:pt idx="1279">
                  <c:v>95.903000000000006</c:v>
                </c:pt>
                <c:pt idx="1280">
                  <c:v>100.863</c:v>
                </c:pt>
                <c:pt idx="1281">
                  <c:v>101.401</c:v>
                </c:pt>
                <c:pt idx="1282">
                  <c:v>100.111</c:v>
                </c:pt>
                <c:pt idx="1283">
                  <c:v>95.745000000000005</c:v>
                </c:pt>
                <c:pt idx="1284">
                  <c:v>104</c:v>
                </c:pt>
                <c:pt idx="1285">
                  <c:v>122.718</c:v>
                </c:pt>
                <c:pt idx="1286">
                  <c:v>137.09100000000001</c:v>
                </c:pt>
                <c:pt idx="1287">
                  <c:v>139.21799999999999</c:v>
                </c:pt>
                <c:pt idx="1288">
                  <c:v>174.69</c:v>
                </c:pt>
                <c:pt idx="1289">
                  <c:v>182.84299999999999</c:v>
                </c:pt>
                <c:pt idx="1290">
                  <c:v>182.27099999999999</c:v>
                </c:pt>
                <c:pt idx="1291">
                  <c:v>220.32</c:v>
                </c:pt>
                <c:pt idx="1292">
                  <c:v>225.36799999999999</c:v>
                </c:pt>
                <c:pt idx="1293">
                  <c:v>226.65899999999999</c:v>
                </c:pt>
                <c:pt idx="1294">
                  <c:v>228.92699999999999</c:v>
                </c:pt>
                <c:pt idx="1295">
                  <c:v>280.94499999999999</c:v>
                </c:pt>
                <c:pt idx="1296">
                  <c:v>277</c:v>
                </c:pt>
                <c:pt idx="1297">
                  <c:v>284.02</c:v>
                </c:pt>
                <c:pt idx="1298">
                  <c:v>276.63099999999997</c:v>
                </c:pt>
                <c:pt idx="1299">
                  <c:v>284.90899999999999</c:v>
                </c:pt>
                <c:pt idx="1300">
                  <c:v>287.03899999999999</c:v>
                </c:pt>
                <c:pt idx="1301">
                  <c:v>281.315</c:v>
                </c:pt>
                <c:pt idx="1302">
                  <c:v>267.03199999999998</c:v>
                </c:pt>
                <c:pt idx="1303">
                  <c:v>277.31099999999998</c:v>
                </c:pt>
                <c:pt idx="1304">
                  <c:v>303.28500000000003</c:v>
                </c:pt>
                <c:pt idx="1305">
                  <c:v>275.48700000000002</c:v>
                </c:pt>
                <c:pt idx="1306">
                  <c:v>269.77699999999999</c:v>
                </c:pt>
                <c:pt idx="1307">
                  <c:v>303.42200000000003</c:v>
                </c:pt>
                <c:pt idx="1308">
                  <c:v>293</c:v>
                </c:pt>
                <c:pt idx="1309">
                  <c:v>268.83600000000001</c:v>
                </c:pt>
                <c:pt idx="1310">
                  <c:v>286.161</c:v>
                </c:pt>
                <c:pt idx="1311">
                  <c:v>299.50400000000002</c:v>
                </c:pt>
                <c:pt idx="1312">
                  <c:v>310.72300000000001</c:v>
                </c:pt>
                <c:pt idx="1313">
                  <c:v>292.23500000000001</c:v>
                </c:pt>
                <c:pt idx="1314">
                  <c:v>332.97300000000001</c:v>
                </c:pt>
                <c:pt idx="1315">
                  <c:v>288.21699999999998</c:v>
                </c:pt>
                <c:pt idx="1316">
                  <c:v>307.80599999999998</c:v>
                </c:pt>
                <c:pt idx="1317">
                  <c:v>305.41699999999997</c:v>
                </c:pt>
                <c:pt idx="1318">
                  <c:v>334.47500000000002</c:v>
                </c:pt>
                <c:pt idx="1319">
                  <c:v>303.97500000000002</c:v>
                </c:pt>
                <c:pt idx="1320">
                  <c:v>321</c:v>
                </c:pt>
                <c:pt idx="1321">
                  <c:v>300.10000000000002</c:v>
                </c:pt>
                <c:pt idx="1322">
                  <c:v>321.45999999999998</c:v>
                </c:pt>
                <c:pt idx="1323">
                  <c:v>286.49200000000002</c:v>
                </c:pt>
                <c:pt idx="1324">
                  <c:v>279.79300000000001</c:v>
                </c:pt>
                <c:pt idx="1325">
                  <c:v>254.369</c:v>
                </c:pt>
                <c:pt idx="1326">
                  <c:v>270.57400000000001</c:v>
                </c:pt>
                <c:pt idx="1327">
                  <c:v>236.45599999999999</c:v>
                </c:pt>
                <c:pt idx="1328">
                  <c:v>212.672</c:v>
                </c:pt>
                <c:pt idx="1329">
                  <c:v>212.93199999999999</c:v>
                </c:pt>
                <c:pt idx="1330">
                  <c:v>210.809</c:v>
                </c:pt>
                <c:pt idx="1331">
                  <c:v>196.37100000000001</c:v>
                </c:pt>
                <c:pt idx="1332">
                  <c:v>185</c:v>
                </c:pt>
                <c:pt idx="1333">
                  <c:v>174.81800000000001</c:v>
                </c:pt>
                <c:pt idx="1334">
                  <c:v>170.6</c:v>
                </c:pt>
                <c:pt idx="1335">
                  <c:v>169.208</c:v>
                </c:pt>
                <c:pt idx="1336">
                  <c:v>182.482</c:v>
                </c:pt>
                <c:pt idx="1337">
                  <c:v>167.251</c:v>
                </c:pt>
                <c:pt idx="1338">
                  <c:v>162.54499999999999</c:v>
                </c:pt>
                <c:pt idx="1339">
                  <c:v>153.98400000000001</c:v>
                </c:pt>
                <c:pt idx="1340">
                  <c:v>152.262</c:v>
                </c:pt>
                <c:pt idx="1341">
                  <c:v>153.42400000000001</c:v>
                </c:pt>
                <c:pt idx="1342">
                  <c:v>146.495</c:v>
                </c:pt>
                <c:pt idx="1343">
                  <c:v>142.40100000000001</c:v>
                </c:pt>
                <c:pt idx="1344">
                  <c:v>143</c:v>
                </c:pt>
                <c:pt idx="1345">
                  <c:v>141.935</c:v>
                </c:pt>
                <c:pt idx="1346">
                  <c:v>136.233</c:v>
                </c:pt>
                <c:pt idx="1347">
                  <c:v>136.89400000000001</c:v>
                </c:pt>
                <c:pt idx="1348">
                  <c:v>132.53200000000001</c:v>
                </c:pt>
                <c:pt idx="1349">
                  <c:v>125.154</c:v>
                </c:pt>
                <c:pt idx="1350">
                  <c:v>121.328</c:v>
                </c:pt>
                <c:pt idx="1351">
                  <c:v>125.614</c:v>
                </c:pt>
                <c:pt idx="1352">
                  <c:v>119.94499999999999</c:v>
                </c:pt>
                <c:pt idx="1353">
                  <c:v>123.79</c:v>
                </c:pt>
                <c:pt idx="1354">
                  <c:v>117.807</c:v>
                </c:pt>
                <c:pt idx="1355">
                  <c:v>112.03100000000001</c:v>
                </c:pt>
                <c:pt idx="1356">
                  <c:v>109</c:v>
                </c:pt>
                <c:pt idx="1357">
                  <c:v>111.953</c:v>
                </c:pt>
                <c:pt idx="1358">
                  <c:v>108.357</c:v>
                </c:pt>
                <c:pt idx="1359">
                  <c:v>111.03700000000001</c:v>
                </c:pt>
                <c:pt idx="1360">
                  <c:v>105.879</c:v>
                </c:pt>
                <c:pt idx="1361">
                  <c:v>107.247</c:v>
                </c:pt>
                <c:pt idx="1362">
                  <c:v>102.467</c:v>
                </c:pt>
                <c:pt idx="1363">
                  <c:v>106.337</c:v>
                </c:pt>
                <c:pt idx="1364">
                  <c:v>109.371</c:v>
                </c:pt>
                <c:pt idx="1365">
                  <c:v>110.324</c:v>
                </c:pt>
                <c:pt idx="1366">
                  <c:v>102.968</c:v>
                </c:pt>
                <c:pt idx="1367">
                  <c:v>106.124</c:v>
                </c:pt>
                <c:pt idx="1368">
                  <c:v>104</c:v>
                </c:pt>
                <c:pt idx="1369">
                  <c:v>121.544</c:v>
                </c:pt>
                <c:pt idx="1370">
                  <c:v>128.86600000000001</c:v>
                </c:pt>
                <c:pt idx="1371">
                  <c:v>131.79</c:v>
                </c:pt>
                <c:pt idx="1372">
                  <c:v>144.48400000000001</c:v>
                </c:pt>
                <c:pt idx="1373">
                  <c:v>169.52600000000001</c:v>
                </c:pt>
                <c:pt idx="1374">
                  <c:v>179.01599999999999</c:v>
                </c:pt>
                <c:pt idx="1375">
                  <c:v>190.78</c:v>
                </c:pt>
                <c:pt idx="1376">
                  <c:v>215.53399999999999</c:v>
                </c:pt>
                <c:pt idx="1377">
                  <c:v>215.70699999999999</c:v>
                </c:pt>
                <c:pt idx="1378">
                  <c:v>234.03299999999999</c:v>
                </c:pt>
                <c:pt idx="1379">
                  <c:v>242.21199999999999</c:v>
                </c:pt>
                <c:pt idx="1380">
                  <c:v>258</c:v>
                </c:pt>
                <c:pt idx="1381">
                  <c:v>264.96199999999999</c:v>
                </c:pt>
                <c:pt idx="1382">
                  <c:v>301.37099999999998</c:v>
                </c:pt>
                <c:pt idx="1383">
                  <c:v>312.01100000000002</c:v>
                </c:pt>
                <c:pt idx="1384">
                  <c:v>337.44499999999999</c:v>
                </c:pt>
                <c:pt idx="1385">
                  <c:v>336.33699999999999</c:v>
                </c:pt>
                <c:pt idx="1386">
                  <c:v>362.76600000000002</c:v>
                </c:pt>
                <c:pt idx="1387">
                  <c:v>392.01100000000002</c:v>
                </c:pt>
                <c:pt idx="1388">
                  <c:v>417.78800000000001</c:v>
                </c:pt>
                <c:pt idx="1389">
                  <c:v>404.04300000000001</c:v>
                </c:pt>
                <c:pt idx="1390">
                  <c:v>438.36799999999999</c:v>
                </c:pt>
                <c:pt idx="1391">
                  <c:v>468.18700000000001</c:v>
                </c:pt>
                <c:pt idx="1392">
                  <c:v>477</c:v>
                </c:pt>
                <c:pt idx="1393">
                  <c:v>489.54</c:v>
                </c:pt>
                <c:pt idx="1394">
                  <c:v>534.89200000000005</c:v>
                </c:pt>
                <c:pt idx="1395">
                  <c:v>565.76700000000005</c:v>
                </c:pt>
                <c:pt idx="1396">
                  <c:v>578.62599999999998</c:v>
                </c:pt>
                <c:pt idx="1397">
                  <c:v>563.73699999999997</c:v>
                </c:pt>
                <c:pt idx="1398">
                  <c:v>583.928</c:v>
                </c:pt>
                <c:pt idx="1399">
                  <c:v>628.64499999999998</c:v>
                </c:pt>
                <c:pt idx="1400">
                  <c:v>655.07600000000002</c:v>
                </c:pt>
                <c:pt idx="1401">
                  <c:v>654.32500000000005</c:v>
                </c:pt>
                <c:pt idx="1402">
                  <c:v>680.22699999999998</c:v>
                </c:pt>
                <c:pt idx="1403">
                  <c:v>736.77499999999998</c:v>
                </c:pt>
                <c:pt idx="1404">
                  <c:v>729</c:v>
                </c:pt>
                <c:pt idx="1405">
                  <c:v>707.28</c:v>
                </c:pt>
                <c:pt idx="1406">
                  <c:v>690.94500000000005</c:v>
                </c:pt>
                <c:pt idx="1407">
                  <c:v>713.702</c:v>
                </c:pt>
                <c:pt idx="1408">
                  <c:v>716.48</c:v>
                </c:pt>
                <c:pt idx="1409">
                  <c:v>697.51800000000003</c:v>
                </c:pt>
                <c:pt idx="1410">
                  <c:v>704.04</c:v>
                </c:pt>
                <c:pt idx="1411">
                  <c:v>660.32600000000002</c:v>
                </c:pt>
                <c:pt idx="1412">
                  <c:v>691.32299999999998</c:v>
                </c:pt>
                <c:pt idx="1413">
                  <c:v>667.68499999999995</c:v>
                </c:pt>
                <c:pt idx="1414">
                  <c:v>667.87800000000004</c:v>
                </c:pt>
                <c:pt idx="1415">
                  <c:v>633.04100000000005</c:v>
                </c:pt>
                <c:pt idx="1416">
                  <c:v>636</c:v>
                </c:pt>
                <c:pt idx="1417">
                  <c:v>671.52700000000004</c:v>
                </c:pt>
                <c:pt idx="1418">
                  <c:v>633.75</c:v>
                </c:pt>
                <c:pt idx="1419">
                  <c:v>661.98099999999999</c:v>
                </c:pt>
                <c:pt idx="1420">
                  <c:v>672</c:v>
                </c:pt>
                <c:pt idx="1421">
                  <c:v>673.89700000000005</c:v>
                </c:pt>
                <c:pt idx="1422">
                  <c:v>705.35299999999995</c:v>
                </c:pt>
                <c:pt idx="1423">
                  <c:v>691.33100000000002</c:v>
                </c:pt>
                <c:pt idx="1424">
                  <c:v>750.15300000000002</c:v>
                </c:pt>
                <c:pt idx="1425">
                  <c:v>728.71299999999997</c:v>
                </c:pt>
                <c:pt idx="1426">
                  <c:v>770.64200000000005</c:v>
                </c:pt>
                <c:pt idx="1427">
                  <c:v>737.32799999999997</c:v>
                </c:pt>
                <c:pt idx="1428">
                  <c:v>760</c:v>
                </c:pt>
                <c:pt idx="1429">
                  <c:v>764.30799999999999</c:v>
                </c:pt>
                <c:pt idx="1430">
                  <c:v>744.51099999999997</c:v>
                </c:pt>
                <c:pt idx="1431">
                  <c:v>717.10400000000004</c:v>
                </c:pt>
                <c:pt idx="1432">
                  <c:v>762.154</c:v>
                </c:pt>
                <c:pt idx="1433">
                  <c:v>710.61599999999999</c:v>
                </c:pt>
                <c:pt idx="1434">
                  <c:v>738.12599999999998</c:v>
                </c:pt>
                <c:pt idx="1435">
                  <c:v>708.27700000000004</c:v>
                </c:pt>
                <c:pt idx="1436">
                  <c:v>696.91600000000005</c:v>
                </c:pt>
                <c:pt idx="1437">
                  <c:v>728.76900000000001</c:v>
                </c:pt>
                <c:pt idx="1438">
                  <c:v>691.80799999999999</c:v>
                </c:pt>
                <c:pt idx="1439">
                  <c:v>744.56899999999996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80552"/>
        <c:axId val="360579768"/>
      </c:areaChart>
      <c:catAx>
        <c:axId val="360580552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79768"/>
        <c:crosses val="autoZero"/>
        <c:auto val="0"/>
        <c:lblAlgn val="ctr"/>
        <c:lblOffset val="100"/>
        <c:noMultiLvlLbl val="0"/>
      </c:catAx>
      <c:valAx>
        <c:axId val="360579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80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Scenario1_15_TY_ED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2155.1930000000002</c:v>
                </c:pt>
                <c:pt idx="4">
                  <c:v>2003.5719999999999</c:v>
                </c:pt>
                <c:pt idx="5">
                  <c:v>1942.2819999999999</c:v>
                </c:pt>
                <c:pt idx="6">
                  <c:v>1801.8219999999999</c:v>
                </c:pt>
                <c:pt idx="7">
                  <c:v>1686.6469999999999</c:v>
                </c:pt>
                <c:pt idx="8">
                  <c:v>1695.3910000000001</c:v>
                </c:pt>
                <c:pt idx="9">
                  <c:v>1674.4059999999999</c:v>
                </c:pt>
                <c:pt idx="10">
                  <c:v>1575.6759999999999</c:v>
                </c:pt>
                <c:pt idx="11">
                  <c:v>1730.5239999999999</c:v>
                </c:pt>
                <c:pt idx="12">
                  <c:v>1615.261</c:v>
                </c:pt>
                <c:pt idx="13">
                  <c:v>1604.3230000000001</c:v>
                </c:pt>
                <c:pt idx="14">
                  <c:v>1734.106</c:v>
                </c:pt>
                <c:pt idx="15">
                  <c:v>1871.829</c:v>
                </c:pt>
                <c:pt idx="16">
                  <c:v>1799.2370000000001</c:v>
                </c:pt>
                <c:pt idx="17">
                  <c:v>1904.2059999999999</c:v>
                </c:pt>
                <c:pt idx="18">
                  <c:v>1977.893</c:v>
                </c:pt>
                <c:pt idx="19">
                  <c:v>2100.9940000000001</c:v>
                </c:pt>
                <c:pt idx="20">
                  <c:v>2228.2130000000002</c:v>
                </c:pt>
                <c:pt idx="21">
                  <c:v>2432.357</c:v>
                </c:pt>
                <c:pt idx="22">
                  <c:v>2588</c:v>
                </c:pt>
                <c:pt idx="23">
                  <c:v>2588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2405.6750000000002</c:v>
                </c:pt>
                <c:pt idx="92">
                  <c:v>2280.1019999999999</c:v>
                </c:pt>
                <c:pt idx="93">
                  <c:v>2183.299</c:v>
                </c:pt>
                <c:pt idx="94">
                  <c:v>1971.7260000000001</c:v>
                </c:pt>
                <c:pt idx="95">
                  <c:v>2051.5259999999998</c:v>
                </c:pt>
                <c:pt idx="96">
                  <c:v>1844.5319999999999</c:v>
                </c:pt>
                <c:pt idx="97">
                  <c:v>1786.404</c:v>
                </c:pt>
                <c:pt idx="98">
                  <c:v>1803.902</c:v>
                </c:pt>
                <c:pt idx="99">
                  <c:v>1950.4449999999999</c:v>
                </c:pt>
                <c:pt idx="100">
                  <c:v>1907.672</c:v>
                </c:pt>
                <c:pt idx="101">
                  <c:v>1849.681</c:v>
                </c:pt>
                <c:pt idx="102">
                  <c:v>1939.798</c:v>
                </c:pt>
                <c:pt idx="103">
                  <c:v>1907.7739999999999</c:v>
                </c:pt>
                <c:pt idx="104">
                  <c:v>1883.7059999999999</c:v>
                </c:pt>
                <c:pt idx="105">
                  <c:v>1788.21</c:v>
                </c:pt>
                <c:pt idx="106">
                  <c:v>1795.5050000000001</c:v>
                </c:pt>
                <c:pt idx="107">
                  <c:v>1812.62</c:v>
                </c:pt>
                <c:pt idx="108">
                  <c:v>1839.8579999999999</c:v>
                </c:pt>
                <c:pt idx="109">
                  <c:v>1874.963</c:v>
                </c:pt>
                <c:pt idx="110">
                  <c:v>1858.885</c:v>
                </c:pt>
                <c:pt idx="111">
                  <c:v>1917.893</c:v>
                </c:pt>
                <c:pt idx="112">
                  <c:v>1962.8979999999999</c:v>
                </c:pt>
                <c:pt idx="113">
                  <c:v>2054.1410000000001</c:v>
                </c:pt>
                <c:pt idx="114">
                  <c:v>2205.9160000000002</c:v>
                </c:pt>
                <c:pt idx="115">
                  <c:v>2278.5100000000002</c:v>
                </c:pt>
                <c:pt idx="116">
                  <c:v>2387.3539999999998</c:v>
                </c:pt>
                <c:pt idx="117">
                  <c:v>2459.8389999999999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2459.7280000000001</c:v>
                </c:pt>
                <c:pt idx="189">
                  <c:v>2337.9670000000001</c:v>
                </c:pt>
                <c:pt idx="190">
                  <c:v>2213.0729999999999</c:v>
                </c:pt>
                <c:pt idx="191">
                  <c:v>2226.3339999999998</c:v>
                </c:pt>
                <c:pt idx="192">
                  <c:v>1919.037</c:v>
                </c:pt>
                <c:pt idx="193">
                  <c:v>1869.3340000000001</c:v>
                </c:pt>
                <c:pt idx="194">
                  <c:v>1889.643</c:v>
                </c:pt>
                <c:pt idx="195">
                  <c:v>1986.8979999999999</c:v>
                </c:pt>
                <c:pt idx="196">
                  <c:v>1966.5909999999999</c:v>
                </c:pt>
                <c:pt idx="197">
                  <c:v>1937.894</c:v>
                </c:pt>
                <c:pt idx="198">
                  <c:v>1994.079</c:v>
                </c:pt>
                <c:pt idx="199">
                  <c:v>1871.4580000000001</c:v>
                </c:pt>
                <c:pt idx="200">
                  <c:v>1892.577</c:v>
                </c:pt>
                <c:pt idx="201">
                  <c:v>1945.7819999999999</c:v>
                </c:pt>
                <c:pt idx="202">
                  <c:v>1764.355</c:v>
                </c:pt>
                <c:pt idx="203">
                  <c:v>1857.153</c:v>
                </c:pt>
                <c:pt idx="204">
                  <c:v>1719.673</c:v>
                </c:pt>
                <c:pt idx="205">
                  <c:v>1741.0650000000001</c:v>
                </c:pt>
                <c:pt idx="206">
                  <c:v>1757.944</c:v>
                </c:pt>
                <c:pt idx="207">
                  <c:v>1651.2280000000001</c:v>
                </c:pt>
                <c:pt idx="208">
                  <c:v>1843.7719999999999</c:v>
                </c:pt>
                <c:pt idx="209">
                  <c:v>1953.9649999999999</c:v>
                </c:pt>
                <c:pt idx="210">
                  <c:v>1851.5840000000001</c:v>
                </c:pt>
                <c:pt idx="211">
                  <c:v>2172.491</c:v>
                </c:pt>
                <c:pt idx="212">
                  <c:v>2239.6320000000001</c:v>
                </c:pt>
                <c:pt idx="213">
                  <c:v>2316.875</c:v>
                </c:pt>
                <c:pt idx="214">
                  <c:v>2525.0659999999998</c:v>
                </c:pt>
                <c:pt idx="215">
                  <c:v>2512.636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2576.915</c:v>
                </c:pt>
                <c:pt idx="282">
                  <c:v>2456.2280000000001</c:v>
                </c:pt>
                <c:pt idx="283">
                  <c:v>2347.6779999999999</c:v>
                </c:pt>
                <c:pt idx="284">
                  <c:v>2065.16</c:v>
                </c:pt>
                <c:pt idx="285">
                  <c:v>1936.231</c:v>
                </c:pt>
                <c:pt idx="286">
                  <c:v>1835.635</c:v>
                </c:pt>
                <c:pt idx="287">
                  <c:v>1615.1189999999999</c:v>
                </c:pt>
                <c:pt idx="288">
                  <c:v>1533.3910000000001</c:v>
                </c:pt>
                <c:pt idx="289">
                  <c:v>1489.306</c:v>
                </c:pt>
                <c:pt idx="290">
                  <c:v>1476.8040000000001</c:v>
                </c:pt>
                <c:pt idx="291">
                  <c:v>1498.712</c:v>
                </c:pt>
                <c:pt idx="292">
                  <c:v>1460.701</c:v>
                </c:pt>
                <c:pt idx="293">
                  <c:v>1430.472</c:v>
                </c:pt>
                <c:pt idx="294">
                  <c:v>1489.9929999999999</c:v>
                </c:pt>
                <c:pt idx="295">
                  <c:v>1437.7339999999999</c:v>
                </c:pt>
                <c:pt idx="296">
                  <c:v>1353.6659999999999</c:v>
                </c:pt>
                <c:pt idx="297">
                  <c:v>1452.7729999999999</c:v>
                </c:pt>
                <c:pt idx="298">
                  <c:v>1308.6179999999999</c:v>
                </c:pt>
                <c:pt idx="299">
                  <c:v>1231.845</c:v>
                </c:pt>
                <c:pt idx="300">
                  <c:v>1307.297</c:v>
                </c:pt>
                <c:pt idx="301">
                  <c:v>1316.759</c:v>
                </c:pt>
                <c:pt idx="302">
                  <c:v>1344.6890000000001</c:v>
                </c:pt>
                <c:pt idx="303">
                  <c:v>1262.165</c:v>
                </c:pt>
                <c:pt idx="304">
                  <c:v>1344.63</c:v>
                </c:pt>
                <c:pt idx="305">
                  <c:v>1288.588</c:v>
                </c:pt>
                <c:pt idx="306">
                  <c:v>1355.6369999999999</c:v>
                </c:pt>
                <c:pt idx="307">
                  <c:v>1320.614</c:v>
                </c:pt>
                <c:pt idx="308">
                  <c:v>1421.0730000000001</c:v>
                </c:pt>
                <c:pt idx="309">
                  <c:v>1473.9659999999999</c:v>
                </c:pt>
                <c:pt idx="310">
                  <c:v>1507.0350000000001</c:v>
                </c:pt>
                <c:pt idx="311">
                  <c:v>1494.788</c:v>
                </c:pt>
                <c:pt idx="312">
                  <c:v>1594.816</c:v>
                </c:pt>
                <c:pt idx="313">
                  <c:v>1756.269</c:v>
                </c:pt>
                <c:pt idx="314">
                  <c:v>1761.117</c:v>
                </c:pt>
                <c:pt idx="315">
                  <c:v>1963.018</c:v>
                </c:pt>
                <c:pt idx="316">
                  <c:v>1967.3150000000001</c:v>
                </c:pt>
                <c:pt idx="317">
                  <c:v>2105.37</c:v>
                </c:pt>
                <c:pt idx="318">
                  <c:v>2288.7460000000001</c:v>
                </c:pt>
                <c:pt idx="319">
                  <c:v>2427.9079999999999</c:v>
                </c:pt>
                <c:pt idx="320">
                  <c:v>2495.223</c:v>
                </c:pt>
                <c:pt idx="321">
                  <c:v>2492.2730000000001</c:v>
                </c:pt>
                <c:pt idx="322">
                  <c:v>2588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2575.569</c:v>
                </c:pt>
                <c:pt idx="377">
                  <c:v>2393.2170000000001</c:v>
                </c:pt>
                <c:pt idx="378">
                  <c:v>2480.3510000000001</c:v>
                </c:pt>
                <c:pt idx="379">
                  <c:v>2317.373</c:v>
                </c:pt>
                <c:pt idx="380">
                  <c:v>2332.3310000000001</c:v>
                </c:pt>
                <c:pt idx="381">
                  <c:v>2127.6750000000002</c:v>
                </c:pt>
                <c:pt idx="382">
                  <c:v>2111.2959999999998</c:v>
                </c:pt>
                <c:pt idx="383">
                  <c:v>1964.0150000000001</c:v>
                </c:pt>
                <c:pt idx="384">
                  <c:v>1769.059</c:v>
                </c:pt>
                <c:pt idx="385">
                  <c:v>1673.3979999999999</c:v>
                </c:pt>
                <c:pt idx="386">
                  <c:v>1684.4449999999999</c:v>
                </c:pt>
                <c:pt idx="387">
                  <c:v>1809.13</c:v>
                </c:pt>
                <c:pt idx="388">
                  <c:v>1725.471</c:v>
                </c:pt>
                <c:pt idx="389">
                  <c:v>1699.347</c:v>
                </c:pt>
                <c:pt idx="390">
                  <c:v>1676.3879999999999</c:v>
                </c:pt>
                <c:pt idx="391">
                  <c:v>1636.4649999999999</c:v>
                </c:pt>
                <c:pt idx="392">
                  <c:v>1564.5519999999999</c:v>
                </c:pt>
                <c:pt idx="393">
                  <c:v>1493.0630000000001</c:v>
                </c:pt>
                <c:pt idx="394">
                  <c:v>1545.444</c:v>
                </c:pt>
                <c:pt idx="395">
                  <c:v>1493.18</c:v>
                </c:pt>
                <c:pt idx="396">
                  <c:v>1397.8610000000001</c:v>
                </c:pt>
                <c:pt idx="397">
                  <c:v>1358.5239999999999</c:v>
                </c:pt>
                <c:pt idx="398">
                  <c:v>1293.365</c:v>
                </c:pt>
                <c:pt idx="399">
                  <c:v>1339.8679999999999</c:v>
                </c:pt>
                <c:pt idx="400">
                  <c:v>1303.1120000000001</c:v>
                </c:pt>
                <c:pt idx="401">
                  <c:v>1436.8119999999999</c:v>
                </c:pt>
                <c:pt idx="402">
                  <c:v>1320.3009999999999</c:v>
                </c:pt>
                <c:pt idx="403">
                  <c:v>1376.087</c:v>
                </c:pt>
                <c:pt idx="404">
                  <c:v>1388.72</c:v>
                </c:pt>
                <c:pt idx="405">
                  <c:v>1629.9939999999999</c:v>
                </c:pt>
                <c:pt idx="406">
                  <c:v>1496.096</c:v>
                </c:pt>
                <c:pt idx="407">
                  <c:v>1581.3589999999999</c:v>
                </c:pt>
                <c:pt idx="408">
                  <c:v>1581.7090000000001</c:v>
                </c:pt>
                <c:pt idx="409">
                  <c:v>1825.8579999999999</c:v>
                </c:pt>
                <c:pt idx="410">
                  <c:v>1820.8320000000001</c:v>
                </c:pt>
                <c:pt idx="411">
                  <c:v>1824.443</c:v>
                </c:pt>
                <c:pt idx="412">
                  <c:v>1999.5060000000001</c:v>
                </c:pt>
                <c:pt idx="413">
                  <c:v>2148.5610000000001</c:v>
                </c:pt>
                <c:pt idx="414">
                  <c:v>2293.0169999999998</c:v>
                </c:pt>
                <c:pt idx="415">
                  <c:v>2335.944</c:v>
                </c:pt>
                <c:pt idx="416">
                  <c:v>2544.0259999999998</c:v>
                </c:pt>
                <c:pt idx="417">
                  <c:v>2588</c:v>
                </c:pt>
                <c:pt idx="418">
                  <c:v>2565.6039999999998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2576.6889999999999</c:v>
                </c:pt>
                <c:pt idx="440">
                  <c:v>2588</c:v>
                </c:pt>
                <c:pt idx="441">
                  <c:v>2502.0859999999998</c:v>
                </c:pt>
                <c:pt idx="442">
                  <c:v>2588</c:v>
                </c:pt>
                <c:pt idx="443">
                  <c:v>2588</c:v>
                </c:pt>
                <c:pt idx="444">
                  <c:v>2576.7060000000001</c:v>
                </c:pt>
                <c:pt idx="445">
                  <c:v>2588</c:v>
                </c:pt>
                <c:pt idx="446">
                  <c:v>2440.8270000000002</c:v>
                </c:pt>
                <c:pt idx="447">
                  <c:v>2588</c:v>
                </c:pt>
                <c:pt idx="448">
                  <c:v>2571.549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2461.7269999999999</c:v>
                </c:pt>
                <c:pt idx="469">
                  <c:v>2360.9940000000001</c:v>
                </c:pt>
                <c:pt idx="470">
                  <c:v>2588</c:v>
                </c:pt>
                <c:pt idx="471">
                  <c:v>2233.4650000000001</c:v>
                </c:pt>
                <c:pt idx="472">
                  <c:v>2316.06</c:v>
                </c:pt>
                <c:pt idx="473">
                  <c:v>2365.3139999999999</c:v>
                </c:pt>
                <c:pt idx="474">
                  <c:v>2040.568</c:v>
                </c:pt>
                <c:pt idx="475">
                  <c:v>2140.5810000000001</c:v>
                </c:pt>
                <c:pt idx="476">
                  <c:v>1956.4369999999999</c:v>
                </c:pt>
                <c:pt idx="477">
                  <c:v>1940.452</c:v>
                </c:pt>
                <c:pt idx="478">
                  <c:v>1645.7280000000001</c:v>
                </c:pt>
                <c:pt idx="479">
                  <c:v>1638.9190000000001</c:v>
                </c:pt>
                <c:pt idx="48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Scenario1_15_TY_ED!$E$2:$E$482</c:f>
              <c:numCache>
                <c:formatCode>General</c:formatCode>
                <c:ptCount val="481"/>
                <c:pt idx="0">
                  <c:v>750.12900000000002</c:v>
                </c:pt>
                <c:pt idx="1">
                  <c:v>165.935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210.38</c:v>
                </c:pt>
                <c:pt idx="32">
                  <c:v>211.15100000000001</c:v>
                </c:pt>
                <c:pt idx="33">
                  <c:v>164.30699999999999</c:v>
                </c:pt>
                <c:pt idx="34">
                  <c:v>290.30700000000002</c:v>
                </c:pt>
                <c:pt idx="35">
                  <c:v>295.06299999999999</c:v>
                </c:pt>
                <c:pt idx="36">
                  <c:v>355.43299999999999</c:v>
                </c:pt>
                <c:pt idx="37">
                  <c:v>430.31099999999998</c:v>
                </c:pt>
                <c:pt idx="38">
                  <c:v>382.90300000000002</c:v>
                </c:pt>
                <c:pt idx="39">
                  <c:v>390.66399999999999</c:v>
                </c:pt>
                <c:pt idx="40">
                  <c:v>377.42</c:v>
                </c:pt>
                <c:pt idx="41">
                  <c:v>334.63799999999998</c:v>
                </c:pt>
                <c:pt idx="42">
                  <c:v>490.04</c:v>
                </c:pt>
                <c:pt idx="43">
                  <c:v>285.49299999999999</c:v>
                </c:pt>
                <c:pt idx="44">
                  <c:v>341.47500000000002</c:v>
                </c:pt>
                <c:pt idx="45">
                  <c:v>258.82299999999998</c:v>
                </c:pt>
                <c:pt idx="46">
                  <c:v>254.58600000000001</c:v>
                </c:pt>
                <c:pt idx="47">
                  <c:v>276.00900000000001</c:v>
                </c:pt>
                <c:pt idx="48">
                  <c:v>146.58000000000001</c:v>
                </c:pt>
                <c:pt idx="49">
                  <c:v>135.126</c:v>
                </c:pt>
                <c:pt idx="50">
                  <c:v>118.812</c:v>
                </c:pt>
                <c:pt idx="51">
                  <c:v>185.274</c:v>
                </c:pt>
                <c:pt idx="52">
                  <c:v>44.164999999999999</c:v>
                </c:pt>
                <c:pt idx="53">
                  <c:v>0</c:v>
                </c:pt>
                <c:pt idx="54">
                  <c:v>0</c:v>
                </c:pt>
                <c:pt idx="55">
                  <c:v>44.155000000000001</c:v>
                </c:pt>
                <c:pt idx="56">
                  <c:v>11.042</c:v>
                </c:pt>
                <c:pt idx="57">
                  <c:v>65.73</c:v>
                </c:pt>
                <c:pt idx="58">
                  <c:v>9.4060000000000006</c:v>
                </c:pt>
                <c:pt idx="59">
                  <c:v>24.501000000000001</c:v>
                </c:pt>
                <c:pt idx="60">
                  <c:v>0</c:v>
                </c:pt>
                <c:pt idx="61">
                  <c:v>0</c:v>
                </c:pt>
                <c:pt idx="62">
                  <c:v>9.6940000000000008</c:v>
                </c:pt>
                <c:pt idx="63">
                  <c:v>49.17</c:v>
                </c:pt>
                <c:pt idx="64">
                  <c:v>49.764000000000003</c:v>
                </c:pt>
                <c:pt idx="65">
                  <c:v>73.316999999999993</c:v>
                </c:pt>
                <c:pt idx="66">
                  <c:v>80.766000000000005</c:v>
                </c:pt>
                <c:pt idx="67">
                  <c:v>57.811</c:v>
                </c:pt>
                <c:pt idx="68">
                  <c:v>114.294</c:v>
                </c:pt>
                <c:pt idx="69">
                  <c:v>37.607999999999997</c:v>
                </c:pt>
                <c:pt idx="70">
                  <c:v>205.86</c:v>
                </c:pt>
                <c:pt idx="71">
                  <c:v>180.124</c:v>
                </c:pt>
                <c:pt idx="72">
                  <c:v>254.54900000000001</c:v>
                </c:pt>
                <c:pt idx="73">
                  <c:v>275.98899999999998</c:v>
                </c:pt>
                <c:pt idx="74">
                  <c:v>241.91</c:v>
                </c:pt>
                <c:pt idx="75">
                  <c:v>352.34899999999999</c:v>
                </c:pt>
                <c:pt idx="76">
                  <c:v>284.70400000000001</c:v>
                </c:pt>
                <c:pt idx="77">
                  <c:v>241.489</c:v>
                </c:pt>
                <c:pt idx="78">
                  <c:v>315.01900000000001</c:v>
                </c:pt>
                <c:pt idx="79">
                  <c:v>97.784000000000006</c:v>
                </c:pt>
                <c:pt idx="80">
                  <c:v>6.6920000000000002</c:v>
                </c:pt>
                <c:pt idx="81">
                  <c:v>39.045000000000002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35.165999999999997</c:v>
                </c:pt>
                <c:pt idx="128">
                  <c:v>175.66499999999999</c:v>
                </c:pt>
                <c:pt idx="129">
                  <c:v>288.12799999999999</c:v>
                </c:pt>
                <c:pt idx="130">
                  <c:v>185.249</c:v>
                </c:pt>
                <c:pt idx="131">
                  <c:v>169.15600000000001</c:v>
                </c:pt>
                <c:pt idx="132">
                  <c:v>345.68900000000002</c:v>
                </c:pt>
                <c:pt idx="133">
                  <c:v>276.46600000000001</c:v>
                </c:pt>
                <c:pt idx="134">
                  <c:v>381.48</c:v>
                </c:pt>
                <c:pt idx="135">
                  <c:v>377.61599999999999</c:v>
                </c:pt>
                <c:pt idx="136">
                  <c:v>391.505</c:v>
                </c:pt>
                <c:pt idx="137">
                  <c:v>431.41800000000001</c:v>
                </c:pt>
                <c:pt idx="138">
                  <c:v>596.32799999999997</c:v>
                </c:pt>
                <c:pt idx="139">
                  <c:v>188.95599999999999</c:v>
                </c:pt>
                <c:pt idx="140">
                  <c:v>336.96199999999999</c:v>
                </c:pt>
                <c:pt idx="141">
                  <c:v>308.35899999999998</c:v>
                </c:pt>
                <c:pt idx="142">
                  <c:v>198.01900000000001</c:v>
                </c:pt>
                <c:pt idx="143">
                  <c:v>230.05699999999999</c:v>
                </c:pt>
                <c:pt idx="144">
                  <c:v>85.302999999999997</c:v>
                </c:pt>
                <c:pt idx="145">
                  <c:v>69.2</c:v>
                </c:pt>
                <c:pt idx="146">
                  <c:v>210.72</c:v>
                </c:pt>
                <c:pt idx="147">
                  <c:v>197.14099999999999</c:v>
                </c:pt>
                <c:pt idx="148">
                  <c:v>59.756999999999998</c:v>
                </c:pt>
                <c:pt idx="149">
                  <c:v>105.232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40.728999999999999</c:v>
                </c:pt>
                <c:pt idx="159">
                  <c:v>26.120999999999999</c:v>
                </c:pt>
                <c:pt idx="160">
                  <c:v>0</c:v>
                </c:pt>
                <c:pt idx="161">
                  <c:v>0</c:v>
                </c:pt>
                <c:pt idx="162">
                  <c:v>39.07</c:v>
                </c:pt>
                <c:pt idx="163">
                  <c:v>0</c:v>
                </c:pt>
                <c:pt idx="164">
                  <c:v>53.71</c:v>
                </c:pt>
                <c:pt idx="165">
                  <c:v>53.616</c:v>
                </c:pt>
                <c:pt idx="166">
                  <c:v>43.41</c:v>
                </c:pt>
                <c:pt idx="167">
                  <c:v>198.60900000000001</c:v>
                </c:pt>
                <c:pt idx="168">
                  <c:v>180.18299999999999</c:v>
                </c:pt>
                <c:pt idx="169">
                  <c:v>328.47300000000001</c:v>
                </c:pt>
                <c:pt idx="170">
                  <c:v>220.76</c:v>
                </c:pt>
                <c:pt idx="171">
                  <c:v>332.23399999999998</c:v>
                </c:pt>
                <c:pt idx="172">
                  <c:v>243.51</c:v>
                </c:pt>
                <c:pt idx="173">
                  <c:v>278.714</c:v>
                </c:pt>
                <c:pt idx="174">
                  <c:v>164.65600000000001</c:v>
                </c:pt>
                <c:pt idx="175">
                  <c:v>267.52300000000002</c:v>
                </c:pt>
                <c:pt idx="176">
                  <c:v>109.64400000000001</c:v>
                </c:pt>
                <c:pt idx="177">
                  <c:v>0</c:v>
                </c:pt>
                <c:pt idx="178">
                  <c:v>14.558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104.681</c:v>
                </c:pt>
                <c:pt idx="224">
                  <c:v>90.822999999999993</c:v>
                </c:pt>
                <c:pt idx="225">
                  <c:v>225.678</c:v>
                </c:pt>
                <c:pt idx="226">
                  <c:v>133.971</c:v>
                </c:pt>
                <c:pt idx="227">
                  <c:v>189.14400000000001</c:v>
                </c:pt>
                <c:pt idx="228">
                  <c:v>256.8</c:v>
                </c:pt>
                <c:pt idx="229">
                  <c:v>260.64800000000002</c:v>
                </c:pt>
                <c:pt idx="230">
                  <c:v>271.02100000000002</c:v>
                </c:pt>
                <c:pt idx="231">
                  <c:v>361.8</c:v>
                </c:pt>
                <c:pt idx="232">
                  <c:v>263.58999999999997</c:v>
                </c:pt>
                <c:pt idx="233">
                  <c:v>318.55799999999999</c:v>
                </c:pt>
                <c:pt idx="234">
                  <c:v>323.36099999999999</c:v>
                </c:pt>
                <c:pt idx="235">
                  <c:v>220.65</c:v>
                </c:pt>
                <c:pt idx="236">
                  <c:v>209.833</c:v>
                </c:pt>
                <c:pt idx="237">
                  <c:v>259.35599999999999</c:v>
                </c:pt>
                <c:pt idx="238">
                  <c:v>212.60599999999999</c:v>
                </c:pt>
                <c:pt idx="239">
                  <c:v>31.102</c:v>
                </c:pt>
                <c:pt idx="240">
                  <c:v>24.117000000000001</c:v>
                </c:pt>
                <c:pt idx="241">
                  <c:v>0</c:v>
                </c:pt>
                <c:pt idx="242">
                  <c:v>0</c:v>
                </c:pt>
                <c:pt idx="243">
                  <c:v>12.496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4.42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54.53</c:v>
                </c:pt>
                <c:pt idx="262">
                  <c:v>23.123000000000001</c:v>
                </c:pt>
                <c:pt idx="263">
                  <c:v>86.989000000000004</c:v>
                </c:pt>
                <c:pt idx="264">
                  <c:v>116.93</c:v>
                </c:pt>
                <c:pt idx="265">
                  <c:v>254.86</c:v>
                </c:pt>
                <c:pt idx="266">
                  <c:v>189.971</c:v>
                </c:pt>
                <c:pt idx="267">
                  <c:v>86.210999999999999</c:v>
                </c:pt>
                <c:pt idx="268">
                  <c:v>178.86500000000001</c:v>
                </c:pt>
                <c:pt idx="269">
                  <c:v>163.19499999999999</c:v>
                </c:pt>
                <c:pt idx="270">
                  <c:v>178.02699999999999</c:v>
                </c:pt>
                <c:pt idx="271">
                  <c:v>49.276000000000003</c:v>
                </c:pt>
                <c:pt idx="272">
                  <c:v>41.345999999999997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Scenario1_15_TY_ED!$F$2:$F$482</c:f>
              <c:numCache>
                <c:formatCode>General</c:formatCode>
                <c:ptCount val="481"/>
                <c:pt idx="0">
                  <c:v>1240.126</c:v>
                </c:pt>
                <c:pt idx="1">
                  <c:v>868.09299999999996</c:v>
                </c:pt>
                <c:pt idx="2">
                  <c:v>383.858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17.456</c:v>
                </c:pt>
                <c:pt idx="23">
                  <c:v>65.703999999999994</c:v>
                </c:pt>
                <c:pt idx="24">
                  <c:v>168.61099999999999</c:v>
                </c:pt>
                <c:pt idx="25">
                  <c:v>400.96600000000001</c:v>
                </c:pt>
                <c:pt idx="26">
                  <c:v>611.01300000000003</c:v>
                </c:pt>
                <c:pt idx="27">
                  <c:v>774.26800000000003</c:v>
                </c:pt>
                <c:pt idx="28">
                  <c:v>960.71900000000005</c:v>
                </c:pt>
                <c:pt idx="29">
                  <c:v>1242.5060000000001</c:v>
                </c:pt>
                <c:pt idx="30">
                  <c:v>1191.577</c:v>
                </c:pt>
                <c:pt idx="31">
                  <c:v>1392.5640000000001</c:v>
                </c:pt>
                <c:pt idx="32">
                  <c:v>1381.559</c:v>
                </c:pt>
                <c:pt idx="33">
                  <c:v>1363.1980000000001</c:v>
                </c:pt>
                <c:pt idx="34">
                  <c:v>1457.056</c:v>
                </c:pt>
                <c:pt idx="35">
                  <c:v>1528.2729999999999</c:v>
                </c:pt>
                <c:pt idx="36">
                  <c:v>1509.7809999999999</c:v>
                </c:pt>
                <c:pt idx="37">
                  <c:v>1537.82</c:v>
                </c:pt>
                <c:pt idx="38">
                  <c:v>1427.38</c:v>
                </c:pt>
                <c:pt idx="39">
                  <c:v>1575.8440000000001</c:v>
                </c:pt>
                <c:pt idx="40">
                  <c:v>1526.9259999999999</c:v>
                </c:pt>
                <c:pt idx="41">
                  <c:v>1515.828</c:v>
                </c:pt>
                <c:pt idx="42">
                  <c:v>1476.0989999999999</c:v>
                </c:pt>
                <c:pt idx="43">
                  <c:v>1476.6679999999999</c:v>
                </c:pt>
                <c:pt idx="44">
                  <c:v>1504.9970000000001</c:v>
                </c:pt>
                <c:pt idx="45">
                  <c:v>1606.8240000000001</c:v>
                </c:pt>
                <c:pt idx="46">
                  <c:v>1331.1489999999999</c:v>
                </c:pt>
                <c:pt idx="47">
                  <c:v>1412.633</c:v>
                </c:pt>
                <c:pt idx="48">
                  <c:v>1335.2829999999999</c:v>
                </c:pt>
                <c:pt idx="49">
                  <c:v>1300.8130000000001</c:v>
                </c:pt>
                <c:pt idx="50">
                  <c:v>1310.1780000000001</c:v>
                </c:pt>
                <c:pt idx="51">
                  <c:v>1286.855</c:v>
                </c:pt>
                <c:pt idx="52">
                  <c:v>1284.01</c:v>
                </c:pt>
                <c:pt idx="53">
                  <c:v>1204.4680000000001</c:v>
                </c:pt>
                <c:pt idx="54">
                  <c:v>1201.74</c:v>
                </c:pt>
                <c:pt idx="55">
                  <c:v>1243.4760000000001</c:v>
                </c:pt>
                <c:pt idx="56">
                  <c:v>1297.4659999999999</c:v>
                </c:pt>
                <c:pt idx="57">
                  <c:v>1316.1990000000001</c:v>
                </c:pt>
                <c:pt idx="58">
                  <c:v>1225.54</c:v>
                </c:pt>
                <c:pt idx="59">
                  <c:v>1296.818</c:v>
                </c:pt>
                <c:pt idx="60">
                  <c:v>1261.3130000000001</c:v>
                </c:pt>
                <c:pt idx="61">
                  <c:v>1238.3589999999999</c:v>
                </c:pt>
                <c:pt idx="62">
                  <c:v>1306.96</c:v>
                </c:pt>
                <c:pt idx="63">
                  <c:v>1361.568</c:v>
                </c:pt>
                <c:pt idx="64">
                  <c:v>1379.9359999999999</c:v>
                </c:pt>
                <c:pt idx="65">
                  <c:v>1479.9749999999999</c:v>
                </c:pt>
                <c:pt idx="66">
                  <c:v>1289.009</c:v>
                </c:pt>
                <c:pt idx="67">
                  <c:v>1464.162</c:v>
                </c:pt>
                <c:pt idx="68">
                  <c:v>1447.991</c:v>
                </c:pt>
                <c:pt idx="69">
                  <c:v>1467.1420000000001</c:v>
                </c:pt>
                <c:pt idx="70">
                  <c:v>1567.6849999999999</c:v>
                </c:pt>
                <c:pt idx="71">
                  <c:v>1458.2180000000001</c:v>
                </c:pt>
                <c:pt idx="72">
                  <c:v>1560.377</c:v>
                </c:pt>
                <c:pt idx="73">
                  <c:v>1506.7660000000001</c:v>
                </c:pt>
                <c:pt idx="74">
                  <c:v>1477.6669999999999</c:v>
                </c:pt>
                <c:pt idx="75">
                  <c:v>1456.6959999999999</c:v>
                </c:pt>
                <c:pt idx="76">
                  <c:v>1372.982</c:v>
                </c:pt>
                <c:pt idx="77">
                  <c:v>1240.721</c:v>
                </c:pt>
                <c:pt idx="78">
                  <c:v>1193.5119999999999</c:v>
                </c:pt>
                <c:pt idx="79">
                  <c:v>1317.261</c:v>
                </c:pt>
                <c:pt idx="80">
                  <c:v>1227.1400000000001</c:v>
                </c:pt>
                <c:pt idx="81">
                  <c:v>1238.683</c:v>
                </c:pt>
                <c:pt idx="82">
                  <c:v>996.33500000000004</c:v>
                </c:pt>
                <c:pt idx="83">
                  <c:v>1030.9939999999999</c:v>
                </c:pt>
                <c:pt idx="84">
                  <c:v>820.53800000000001</c:v>
                </c:pt>
                <c:pt idx="85">
                  <c:v>798.428</c:v>
                </c:pt>
                <c:pt idx="86">
                  <c:v>542.62599999999998</c:v>
                </c:pt>
                <c:pt idx="87">
                  <c:v>397.34199999999998</c:v>
                </c:pt>
                <c:pt idx="88">
                  <c:v>244.96899999999999</c:v>
                </c:pt>
                <c:pt idx="89">
                  <c:v>4.66</c:v>
                </c:pt>
                <c:pt idx="90">
                  <c:v>105.001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60.5</c:v>
                </c:pt>
                <c:pt idx="119">
                  <c:v>125.01</c:v>
                </c:pt>
                <c:pt idx="120">
                  <c:v>270.76600000000002</c:v>
                </c:pt>
                <c:pt idx="121">
                  <c:v>451.70600000000002</c:v>
                </c:pt>
                <c:pt idx="122">
                  <c:v>667.56299999999999</c:v>
                </c:pt>
                <c:pt idx="123">
                  <c:v>832.05600000000004</c:v>
                </c:pt>
                <c:pt idx="124">
                  <c:v>1088.231</c:v>
                </c:pt>
                <c:pt idx="125">
                  <c:v>1107.107</c:v>
                </c:pt>
                <c:pt idx="126">
                  <c:v>1340.675</c:v>
                </c:pt>
                <c:pt idx="127">
                  <c:v>1499.1890000000001</c:v>
                </c:pt>
                <c:pt idx="128">
                  <c:v>1560.1669999999999</c:v>
                </c:pt>
                <c:pt idx="129">
                  <c:v>1626.4380000000001</c:v>
                </c:pt>
                <c:pt idx="130">
                  <c:v>1625.27</c:v>
                </c:pt>
                <c:pt idx="131">
                  <c:v>1583.104</c:v>
                </c:pt>
                <c:pt idx="132">
                  <c:v>1618.79</c:v>
                </c:pt>
                <c:pt idx="133">
                  <c:v>1635.357</c:v>
                </c:pt>
                <c:pt idx="134">
                  <c:v>1759.471</c:v>
                </c:pt>
                <c:pt idx="135">
                  <c:v>1691.1610000000001</c:v>
                </c:pt>
                <c:pt idx="136">
                  <c:v>1693.421</c:v>
                </c:pt>
                <c:pt idx="137">
                  <c:v>1733.05</c:v>
                </c:pt>
                <c:pt idx="138">
                  <c:v>1698.0260000000001</c:v>
                </c:pt>
                <c:pt idx="139">
                  <c:v>1637.2529999999999</c:v>
                </c:pt>
                <c:pt idx="140">
                  <c:v>1668.222</c:v>
                </c:pt>
                <c:pt idx="141">
                  <c:v>1690.8389999999999</c:v>
                </c:pt>
                <c:pt idx="142">
                  <c:v>1638.8009999999999</c:v>
                </c:pt>
                <c:pt idx="143">
                  <c:v>1585.4459999999999</c:v>
                </c:pt>
                <c:pt idx="144">
                  <c:v>1563.578</c:v>
                </c:pt>
                <c:pt idx="145">
                  <c:v>1552.691</c:v>
                </c:pt>
                <c:pt idx="146">
                  <c:v>1546.0509999999999</c:v>
                </c:pt>
                <c:pt idx="147">
                  <c:v>1518.194</c:v>
                </c:pt>
                <c:pt idx="148">
                  <c:v>1496.3050000000001</c:v>
                </c:pt>
                <c:pt idx="149">
                  <c:v>1530.357</c:v>
                </c:pt>
                <c:pt idx="150">
                  <c:v>1322.617</c:v>
                </c:pt>
                <c:pt idx="151">
                  <c:v>1336.798</c:v>
                </c:pt>
                <c:pt idx="152">
                  <c:v>1449.23</c:v>
                </c:pt>
                <c:pt idx="153">
                  <c:v>1465.749</c:v>
                </c:pt>
                <c:pt idx="154">
                  <c:v>1350.9570000000001</c:v>
                </c:pt>
                <c:pt idx="155">
                  <c:v>1322.973</c:v>
                </c:pt>
                <c:pt idx="156">
                  <c:v>1318.4929999999999</c:v>
                </c:pt>
                <c:pt idx="157">
                  <c:v>1368.4939999999999</c:v>
                </c:pt>
                <c:pt idx="158">
                  <c:v>1509.64</c:v>
                </c:pt>
                <c:pt idx="159">
                  <c:v>1468.1959999999999</c:v>
                </c:pt>
                <c:pt idx="160">
                  <c:v>1402.528</c:v>
                </c:pt>
                <c:pt idx="161">
                  <c:v>1496.431</c:v>
                </c:pt>
                <c:pt idx="162">
                  <c:v>1508.893</c:v>
                </c:pt>
                <c:pt idx="163">
                  <c:v>1478.46</c:v>
                </c:pt>
                <c:pt idx="164">
                  <c:v>1453.78</c:v>
                </c:pt>
                <c:pt idx="165">
                  <c:v>1344.9860000000001</c:v>
                </c:pt>
                <c:pt idx="166">
                  <c:v>1507.7180000000001</c:v>
                </c:pt>
                <c:pt idx="167">
                  <c:v>1436.325</c:v>
                </c:pt>
                <c:pt idx="168">
                  <c:v>1490.3050000000001</c:v>
                </c:pt>
                <c:pt idx="169">
                  <c:v>1496.4760000000001</c:v>
                </c:pt>
                <c:pt idx="170">
                  <c:v>1458.335</c:v>
                </c:pt>
                <c:pt idx="171">
                  <c:v>1407.646</c:v>
                </c:pt>
                <c:pt idx="172">
                  <c:v>1402.434</c:v>
                </c:pt>
                <c:pt idx="173">
                  <c:v>1279.625</c:v>
                </c:pt>
                <c:pt idx="174">
                  <c:v>1247.0419999999999</c:v>
                </c:pt>
                <c:pt idx="175">
                  <c:v>1262.8979999999999</c:v>
                </c:pt>
                <c:pt idx="176">
                  <c:v>1239.048</c:v>
                </c:pt>
                <c:pt idx="177">
                  <c:v>1203.3720000000001</c:v>
                </c:pt>
                <c:pt idx="178">
                  <c:v>1253.221</c:v>
                </c:pt>
                <c:pt idx="179">
                  <c:v>1098.498</c:v>
                </c:pt>
                <c:pt idx="180">
                  <c:v>1126.1679999999999</c:v>
                </c:pt>
                <c:pt idx="181">
                  <c:v>862.654</c:v>
                </c:pt>
                <c:pt idx="182">
                  <c:v>746.77800000000002</c:v>
                </c:pt>
                <c:pt idx="183">
                  <c:v>842.97299999999996</c:v>
                </c:pt>
                <c:pt idx="184">
                  <c:v>537.27300000000002</c:v>
                </c:pt>
                <c:pt idx="185">
                  <c:v>485.47899999999998</c:v>
                </c:pt>
                <c:pt idx="186">
                  <c:v>268.27300000000002</c:v>
                </c:pt>
                <c:pt idx="187">
                  <c:v>86.007999999999996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99.588999999999999</c:v>
                </c:pt>
                <c:pt idx="217">
                  <c:v>393.30200000000002</c:v>
                </c:pt>
                <c:pt idx="218">
                  <c:v>495.15600000000001</c:v>
                </c:pt>
                <c:pt idx="219">
                  <c:v>750.58199999999999</c:v>
                </c:pt>
                <c:pt idx="220">
                  <c:v>1007.091</c:v>
                </c:pt>
                <c:pt idx="221">
                  <c:v>1084.4390000000001</c:v>
                </c:pt>
                <c:pt idx="222">
                  <c:v>1201.5309999999999</c:v>
                </c:pt>
                <c:pt idx="223">
                  <c:v>1481.126</c:v>
                </c:pt>
                <c:pt idx="224">
                  <c:v>1580.08</c:v>
                </c:pt>
                <c:pt idx="225">
                  <c:v>1504.241</c:v>
                </c:pt>
                <c:pt idx="226">
                  <c:v>1615.0060000000001</c:v>
                </c:pt>
                <c:pt idx="227">
                  <c:v>1569.0129999999999</c:v>
                </c:pt>
                <c:pt idx="228">
                  <c:v>1610.0820000000001</c:v>
                </c:pt>
                <c:pt idx="229">
                  <c:v>1636.6690000000001</c:v>
                </c:pt>
                <c:pt idx="230">
                  <c:v>1644.213</c:v>
                </c:pt>
                <c:pt idx="231">
                  <c:v>1550.7750000000001</c:v>
                </c:pt>
                <c:pt idx="232">
                  <c:v>1597.0719999999999</c:v>
                </c:pt>
                <c:pt idx="233">
                  <c:v>1606.7149999999999</c:v>
                </c:pt>
                <c:pt idx="234">
                  <c:v>1550.758</c:v>
                </c:pt>
                <c:pt idx="235">
                  <c:v>1516.3330000000001</c:v>
                </c:pt>
                <c:pt idx="236">
                  <c:v>1602.4290000000001</c:v>
                </c:pt>
                <c:pt idx="237">
                  <c:v>1636.027</c:v>
                </c:pt>
                <c:pt idx="238">
                  <c:v>1509.7860000000001</c:v>
                </c:pt>
                <c:pt idx="239">
                  <c:v>1405.982</c:v>
                </c:pt>
                <c:pt idx="240">
                  <c:v>1475.192</c:v>
                </c:pt>
                <c:pt idx="241">
                  <c:v>1447.1890000000001</c:v>
                </c:pt>
                <c:pt idx="242">
                  <c:v>1336.184</c:v>
                </c:pt>
                <c:pt idx="243">
                  <c:v>1557.327</c:v>
                </c:pt>
                <c:pt idx="244">
                  <c:v>1399.3420000000001</c:v>
                </c:pt>
                <c:pt idx="245">
                  <c:v>1349.1890000000001</c:v>
                </c:pt>
                <c:pt idx="246">
                  <c:v>1295.2550000000001</c:v>
                </c:pt>
                <c:pt idx="247">
                  <c:v>1243.73</c:v>
                </c:pt>
                <c:pt idx="248">
                  <c:v>1284.3389999999999</c:v>
                </c:pt>
                <c:pt idx="249">
                  <c:v>1176.576</c:v>
                </c:pt>
                <c:pt idx="250">
                  <c:v>1257.0550000000001</c:v>
                </c:pt>
                <c:pt idx="251">
                  <c:v>1221.8720000000001</c:v>
                </c:pt>
                <c:pt idx="252">
                  <c:v>1213.788</c:v>
                </c:pt>
                <c:pt idx="253">
                  <c:v>1194.3320000000001</c:v>
                </c:pt>
                <c:pt idx="254">
                  <c:v>1428.5840000000001</c:v>
                </c:pt>
                <c:pt idx="255">
                  <c:v>1246.9069999999999</c:v>
                </c:pt>
                <c:pt idx="256">
                  <c:v>1327.328</c:v>
                </c:pt>
                <c:pt idx="257">
                  <c:v>1529.837</c:v>
                </c:pt>
                <c:pt idx="258">
                  <c:v>1279.739</c:v>
                </c:pt>
                <c:pt idx="259">
                  <c:v>1300.039</c:v>
                </c:pt>
                <c:pt idx="260">
                  <c:v>1431.327</c:v>
                </c:pt>
                <c:pt idx="261">
                  <c:v>1384.9849999999999</c:v>
                </c:pt>
                <c:pt idx="262">
                  <c:v>1418.6089999999999</c:v>
                </c:pt>
                <c:pt idx="263">
                  <c:v>1648.5350000000001</c:v>
                </c:pt>
                <c:pt idx="264">
                  <c:v>1451.7370000000001</c:v>
                </c:pt>
                <c:pt idx="265">
                  <c:v>1407.8119999999999</c:v>
                </c:pt>
                <c:pt idx="266">
                  <c:v>1484.568</c:v>
                </c:pt>
                <c:pt idx="267">
                  <c:v>1439.153</c:v>
                </c:pt>
                <c:pt idx="268">
                  <c:v>1377.816</c:v>
                </c:pt>
                <c:pt idx="269">
                  <c:v>1335.509</c:v>
                </c:pt>
                <c:pt idx="270">
                  <c:v>1286.222</c:v>
                </c:pt>
                <c:pt idx="271">
                  <c:v>1282.768</c:v>
                </c:pt>
                <c:pt idx="272">
                  <c:v>1299.1130000000001</c:v>
                </c:pt>
                <c:pt idx="273">
                  <c:v>1207.049</c:v>
                </c:pt>
                <c:pt idx="274">
                  <c:v>1015.253</c:v>
                </c:pt>
                <c:pt idx="275">
                  <c:v>903.77800000000002</c:v>
                </c:pt>
                <c:pt idx="276">
                  <c:v>833.70100000000002</c:v>
                </c:pt>
                <c:pt idx="277">
                  <c:v>653.899</c:v>
                </c:pt>
                <c:pt idx="278">
                  <c:v>383.97699999999998</c:v>
                </c:pt>
                <c:pt idx="279">
                  <c:v>216.59</c:v>
                </c:pt>
                <c:pt idx="280">
                  <c:v>129.97200000000001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70.137</c:v>
                </c:pt>
                <c:pt idx="323">
                  <c:v>276.93700000000001</c:v>
                </c:pt>
                <c:pt idx="324">
                  <c:v>242.96100000000001</c:v>
                </c:pt>
                <c:pt idx="325">
                  <c:v>169.46700000000001</c:v>
                </c:pt>
                <c:pt idx="326">
                  <c:v>319.64</c:v>
                </c:pt>
                <c:pt idx="327">
                  <c:v>332.822</c:v>
                </c:pt>
                <c:pt idx="328">
                  <c:v>420.19499999999999</c:v>
                </c:pt>
                <c:pt idx="329">
                  <c:v>533.298</c:v>
                </c:pt>
                <c:pt idx="330">
                  <c:v>444.642</c:v>
                </c:pt>
                <c:pt idx="331">
                  <c:v>700.72299999999996</c:v>
                </c:pt>
                <c:pt idx="332">
                  <c:v>588.505</c:v>
                </c:pt>
                <c:pt idx="333">
                  <c:v>461.44099999999997</c:v>
                </c:pt>
                <c:pt idx="334">
                  <c:v>471.76</c:v>
                </c:pt>
                <c:pt idx="335">
                  <c:v>510.63099999999997</c:v>
                </c:pt>
                <c:pt idx="336">
                  <c:v>430.56400000000002</c:v>
                </c:pt>
                <c:pt idx="337">
                  <c:v>458.63499999999999</c:v>
                </c:pt>
                <c:pt idx="338">
                  <c:v>314.77499999999998</c:v>
                </c:pt>
                <c:pt idx="339">
                  <c:v>298.20100000000002</c:v>
                </c:pt>
                <c:pt idx="340">
                  <c:v>314.35000000000002</c:v>
                </c:pt>
                <c:pt idx="341">
                  <c:v>351.43099999999998</c:v>
                </c:pt>
                <c:pt idx="342">
                  <c:v>343.13</c:v>
                </c:pt>
                <c:pt idx="343">
                  <c:v>411.9</c:v>
                </c:pt>
                <c:pt idx="344">
                  <c:v>359.74400000000003</c:v>
                </c:pt>
                <c:pt idx="345">
                  <c:v>388.96800000000002</c:v>
                </c:pt>
                <c:pt idx="346">
                  <c:v>286.47699999999998</c:v>
                </c:pt>
                <c:pt idx="347">
                  <c:v>283.61599999999999</c:v>
                </c:pt>
                <c:pt idx="348">
                  <c:v>215.26900000000001</c:v>
                </c:pt>
                <c:pt idx="349">
                  <c:v>228.18700000000001</c:v>
                </c:pt>
                <c:pt idx="350">
                  <c:v>261.67700000000002</c:v>
                </c:pt>
                <c:pt idx="351">
                  <c:v>238.44800000000001</c:v>
                </c:pt>
                <c:pt idx="352">
                  <c:v>191.44399999999999</c:v>
                </c:pt>
                <c:pt idx="353">
                  <c:v>188.279</c:v>
                </c:pt>
                <c:pt idx="354">
                  <c:v>281.34899999999999</c:v>
                </c:pt>
                <c:pt idx="355">
                  <c:v>386.73</c:v>
                </c:pt>
                <c:pt idx="356">
                  <c:v>358.358</c:v>
                </c:pt>
                <c:pt idx="357">
                  <c:v>518.89099999999996</c:v>
                </c:pt>
                <c:pt idx="358">
                  <c:v>393.33199999999999</c:v>
                </c:pt>
                <c:pt idx="359">
                  <c:v>620.43399999999997</c:v>
                </c:pt>
                <c:pt idx="360">
                  <c:v>523.25900000000001</c:v>
                </c:pt>
                <c:pt idx="361">
                  <c:v>612.40700000000004</c:v>
                </c:pt>
                <c:pt idx="362">
                  <c:v>552.25900000000001</c:v>
                </c:pt>
                <c:pt idx="363">
                  <c:v>686.12400000000002</c:v>
                </c:pt>
                <c:pt idx="364">
                  <c:v>799.596</c:v>
                </c:pt>
                <c:pt idx="365">
                  <c:v>738.44799999999998</c:v>
                </c:pt>
                <c:pt idx="366">
                  <c:v>707.70100000000002</c:v>
                </c:pt>
                <c:pt idx="367">
                  <c:v>429.66199999999998</c:v>
                </c:pt>
                <c:pt idx="368">
                  <c:v>483.57799999999997</c:v>
                </c:pt>
                <c:pt idx="369">
                  <c:v>327.63200000000001</c:v>
                </c:pt>
                <c:pt idx="370">
                  <c:v>318.04500000000002</c:v>
                </c:pt>
                <c:pt idx="371">
                  <c:v>326.935</c:v>
                </c:pt>
                <c:pt idx="372">
                  <c:v>171.70500000000001</c:v>
                </c:pt>
                <c:pt idx="373">
                  <c:v>135.566</c:v>
                </c:pt>
                <c:pt idx="374">
                  <c:v>134.732</c:v>
                </c:pt>
                <c:pt idx="375">
                  <c:v>176.417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92.445999999999998</c:v>
                </c:pt>
                <c:pt idx="418">
                  <c:v>0</c:v>
                </c:pt>
                <c:pt idx="419">
                  <c:v>154.69800000000001</c:v>
                </c:pt>
                <c:pt idx="420">
                  <c:v>207.34100000000001</c:v>
                </c:pt>
                <c:pt idx="421">
                  <c:v>250.47900000000001</c:v>
                </c:pt>
                <c:pt idx="422">
                  <c:v>133.77199999999999</c:v>
                </c:pt>
                <c:pt idx="423">
                  <c:v>249.04900000000001</c:v>
                </c:pt>
                <c:pt idx="424">
                  <c:v>355.82499999999999</c:v>
                </c:pt>
                <c:pt idx="425">
                  <c:v>367.065</c:v>
                </c:pt>
                <c:pt idx="426">
                  <c:v>386.87</c:v>
                </c:pt>
                <c:pt idx="427">
                  <c:v>347.58199999999999</c:v>
                </c:pt>
                <c:pt idx="428">
                  <c:v>437.89400000000001</c:v>
                </c:pt>
                <c:pt idx="429">
                  <c:v>225.17099999999999</c:v>
                </c:pt>
                <c:pt idx="430">
                  <c:v>355.27199999999999</c:v>
                </c:pt>
                <c:pt idx="431">
                  <c:v>186.08500000000001</c:v>
                </c:pt>
                <c:pt idx="432">
                  <c:v>131.54</c:v>
                </c:pt>
                <c:pt idx="433">
                  <c:v>277.637</c:v>
                </c:pt>
                <c:pt idx="434">
                  <c:v>10.927</c:v>
                </c:pt>
                <c:pt idx="435">
                  <c:v>89.653000000000006</c:v>
                </c:pt>
                <c:pt idx="436">
                  <c:v>70.016999999999996</c:v>
                </c:pt>
                <c:pt idx="437">
                  <c:v>64.031000000000006</c:v>
                </c:pt>
                <c:pt idx="438">
                  <c:v>46.984000000000002</c:v>
                </c:pt>
                <c:pt idx="439">
                  <c:v>0</c:v>
                </c:pt>
                <c:pt idx="440">
                  <c:v>42.545999999999999</c:v>
                </c:pt>
                <c:pt idx="441">
                  <c:v>0</c:v>
                </c:pt>
                <c:pt idx="442">
                  <c:v>62.508000000000003</c:v>
                </c:pt>
                <c:pt idx="443">
                  <c:v>31.338000000000001</c:v>
                </c:pt>
                <c:pt idx="444">
                  <c:v>0</c:v>
                </c:pt>
                <c:pt idx="445">
                  <c:v>51.5</c:v>
                </c:pt>
                <c:pt idx="446">
                  <c:v>0</c:v>
                </c:pt>
                <c:pt idx="447">
                  <c:v>99.578000000000003</c:v>
                </c:pt>
                <c:pt idx="448">
                  <c:v>0</c:v>
                </c:pt>
                <c:pt idx="449">
                  <c:v>129.482</c:v>
                </c:pt>
                <c:pt idx="450">
                  <c:v>1.171</c:v>
                </c:pt>
                <c:pt idx="451">
                  <c:v>143.71700000000001</c:v>
                </c:pt>
                <c:pt idx="452">
                  <c:v>154.64400000000001</c:v>
                </c:pt>
                <c:pt idx="453">
                  <c:v>159.51599999999999</c:v>
                </c:pt>
                <c:pt idx="454">
                  <c:v>291.23200000000003</c:v>
                </c:pt>
                <c:pt idx="455">
                  <c:v>340.30200000000002</c:v>
                </c:pt>
                <c:pt idx="456">
                  <c:v>344.02499999999998</c:v>
                </c:pt>
                <c:pt idx="457">
                  <c:v>418.553</c:v>
                </c:pt>
                <c:pt idx="458">
                  <c:v>529.52800000000002</c:v>
                </c:pt>
                <c:pt idx="459">
                  <c:v>496.43</c:v>
                </c:pt>
                <c:pt idx="460">
                  <c:v>562.59199999999998</c:v>
                </c:pt>
                <c:pt idx="461">
                  <c:v>354.47899999999998</c:v>
                </c:pt>
                <c:pt idx="462">
                  <c:v>368.83</c:v>
                </c:pt>
                <c:pt idx="463">
                  <c:v>366.78199999999998</c:v>
                </c:pt>
                <c:pt idx="464">
                  <c:v>212.203</c:v>
                </c:pt>
                <c:pt idx="465">
                  <c:v>151.95500000000001</c:v>
                </c:pt>
                <c:pt idx="466">
                  <c:v>56.384999999999998</c:v>
                </c:pt>
                <c:pt idx="467">
                  <c:v>72.971000000000004</c:v>
                </c:pt>
                <c:pt idx="468">
                  <c:v>0</c:v>
                </c:pt>
                <c:pt idx="469">
                  <c:v>0</c:v>
                </c:pt>
                <c:pt idx="470">
                  <c:v>1.679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795.12900000000002</c:v>
                </c:pt>
                <c:pt idx="2">
                  <c:v>746.65800000000002</c:v>
                </c:pt>
                <c:pt idx="3">
                  <c:v>778.45100000000002</c:v>
                </c:pt>
                <c:pt idx="4">
                  <c:v>751</c:v>
                </c:pt>
                <c:pt idx="5">
                  <c:v>724.33199999999999</c:v>
                </c:pt>
                <c:pt idx="6">
                  <c:v>712.43499999999995</c:v>
                </c:pt>
                <c:pt idx="7">
                  <c:v>708.91300000000001</c:v>
                </c:pt>
                <c:pt idx="8">
                  <c:v>708</c:v>
                </c:pt>
                <c:pt idx="9">
                  <c:v>689.96500000000003</c:v>
                </c:pt>
                <c:pt idx="10">
                  <c:v>710.30100000000004</c:v>
                </c:pt>
                <c:pt idx="11">
                  <c:v>613.91800000000001</c:v>
                </c:pt>
                <c:pt idx="12">
                  <c:v>666</c:v>
                </c:pt>
                <c:pt idx="13">
                  <c:v>634.93799999999999</c:v>
                </c:pt>
                <c:pt idx="14">
                  <c:v>578.625</c:v>
                </c:pt>
                <c:pt idx="15">
                  <c:v>574.202</c:v>
                </c:pt>
                <c:pt idx="16">
                  <c:v>541</c:v>
                </c:pt>
                <c:pt idx="17">
                  <c:v>544.90899999999999</c:v>
                </c:pt>
                <c:pt idx="18">
                  <c:v>552.48599999999999</c:v>
                </c:pt>
                <c:pt idx="19">
                  <c:v>498.2</c:v>
                </c:pt>
                <c:pt idx="20">
                  <c:v>485</c:v>
                </c:pt>
                <c:pt idx="21">
                  <c:v>465.39</c:v>
                </c:pt>
                <c:pt idx="22">
                  <c:v>456.80200000000002</c:v>
                </c:pt>
                <c:pt idx="23">
                  <c:v>426.18400000000003</c:v>
                </c:pt>
                <c:pt idx="24">
                  <c:v>385</c:v>
                </c:pt>
                <c:pt idx="25">
                  <c:v>375.32799999999997</c:v>
                </c:pt>
                <c:pt idx="26">
                  <c:v>383.72</c:v>
                </c:pt>
                <c:pt idx="27">
                  <c:v>369.79399999999998</c:v>
                </c:pt>
                <c:pt idx="28">
                  <c:v>377</c:v>
                </c:pt>
                <c:pt idx="29">
                  <c:v>371.39699999999999</c:v>
                </c:pt>
                <c:pt idx="30">
                  <c:v>387.78</c:v>
                </c:pt>
                <c:pt idx="31">
                  <c:v>344.21899999999999</c:v>
                </c:pt>
                <c:pt idx="32">
                  <c:v>350</c:v>
                </c:pt>
                <c:pt idx="33">
                  <c:v>329.13600000000002</c:v>
                </c:pt>
                <c:pt idx="34">
                  <c:v>330.99799999999999</c:v>
                </c:pt>
                <c:pt idx="35">
                  <c:v>343.51299999999998</c:v>
                </c:pt>
                <c:pt idx="36">
                  <c:v>320</c:v>
                </c:pt>
                <c:pt idx="37">
                  <c:v>317.387</c:v>
                </c:pt>
                <c:pt idx="38">
                  <c:v>303.762</c:v>
                </c:pt>
                <c:pt idx="39">
                  <c:v>337.50900000000001</c:v>
                </c:pt>
                <c:pt idx="40">
                  <c:v>341</c:v>
                </c:pt>
                <c:pt idx="41">
                  <c:v>352.97899999999998</c:v>
                </c:pt>
                <c:pt idx="42">
                  <c:v>334.209</c:v>
                </c:pt>
                <c:pt idx="43">
                  <c:v>353.23200000000003</c:v>
                </c:pt>
                <c:pt idx="44">
                  <c:v>337</c:v>
                </c:pt>
                <c:pt idx="45">
                  <c:v>336.16</c:v>
                </c:pt>
                <c:pt idx="46">
                  <c:v>335.226</c:v>
                </c:pt>
                <c:pt idx="47">
                  <c:v>354.03899999999999</c:v>
                </c:pt>
                <c:pt idx="48">
                  <c:v>337</c:v>
                </c:pt>
                <c:pt idx="49">
                  <c:v>347.58800000000002</c:v>
                </c:pt>
                <c:pt idx="50">
                  <c:v>379.22899999999998</c:v>
                </c:pt>
                <c:pt idx="51">
                  <c:v>411.49799999999999</c:v>
                </c:pt>
                <c:pt idx="52">
                  <c:v>433</c:v>
                </c:pt>
                <c:pt idx="53">
                  <c:v>417.012</c:v>
                </c:pt>
                <c:pt idx="54">
                  <c:v>386.892</c:v>
                </c:pt>
                <c:pt idx="55">
                  <c:v>344.79599999999999</c:v>
                </c:pt>
                <c:pt idx="56">
                  <c:v>329</c:v>
                </c:pt>
                <c:pt idx="57">
                  <c:v>289.90300000000002</c:v>
                </c:pt>
                <c:pt idx="58">
                  <c:v>308.98700000000002</c:v>
                </c:pt>
                <c:pt idx="59">
                  <c:v>283.911</c:v>
                </c:pt>
                <c:pt idx="60">
                  <c:v>254</c:v>
                </c:pt>
                <c:pt idx="61">
                  <c:v>260.64100000000002</c:v>
                </c:pt>
                <c:pt idx="62">
                  <c:v>227.505</c:v>
                </c:pt>
                <c:pt idx="63">
                  <c:v>207.29599999999999</c:v>
                </c:pt>
                <c:pt idx="64">
                  <c:v>206</c:v>
                </c:pt>
                <c:pt idx="65">
                  <c:v>200.03100000000001</c:v>
                </c:pt>
                <c:pt idx="66">
                  <c:v>208.785</c:v>
                </c:pt>
                <c:pt idx="67">
                  <c:v>193.51300000000001</c:v>
                </c:pt>
                <c:pt idx="68">
                  <c:v>195</c:v>
                </c:pt>
                <c:pt idx="69">
                  <c:v>187.07300000000001</c:v>
                </c:pt>
                <c:pt idx="70">
                  <c:v>189.40600000000001</c:v>
                </c:pt>
                <c:pt idx="71">
                  <c:v>193.88300000000001</c:v>
                </c:pt>
                <c:pt idx="72">
                  <c:v>185</c:v>
                </c:pt>
                <c:pt idx="73">
                  <c:v>265.71300000000002</c:v>
                </c:pt>
                <c:pt idx="74">
                  <c:v>307.51299999999998</c:v>
                </c:pt>
                <c:pt idx="75">
                  <c:v>409.33</c:v>
                </c:pt>
                <c:pt idx="76">
                  <c:v>465</c:v>
                </c:pt>
                <c:pt idx="77">
                  <c:v>553.22900000000004</c:v>
                </c:pt>
                <c:pt idx="78">
                  <c:v>639.08199999999999</c:v>
                </c:pt>
                <c:pt idx="79">
                  <c:v>662.35500000000002</c:v>
                </c:pt>
                <c:pt idx="80">
                  <c:v>778</c:v>
                </c:pt>
                <c:pt idx="81">
                  <c:v>772.94200000000001</c:v>
                </c:pt>
                <c:pt idx="82">
                  <c:v>760.25400000000002</c:v>
                </c:pt>
                <c:pt idx="83">
                  <c:v>805.20699999999999</c:v>
                </c:pt>
                <c:pt idx="84">
                  <c:v>827</c:v>
                </c:pt>
                <c:pt idx="85">
                  <c:v>781.10699999999997</c:v>
                </c:pt>
                <c:pt idx="86">
                  <c:v>823.04899999999998</c:v>
                </c:pt>
                <c:pt idx="87">
                  <c:v>797.27700000000004</c:v>
                </c:pt>
                <c:pt idx="88">
                  <c:v>801</c:v>
                </c:pt>
                <c:pt idx="89">
                  <c:v>768.56200000000001</c:v>
                </c:pt>
                <c:pt idx="90">
                  <c:v>754.21699999999998</c:v>
                </c:pt>
                <c:pt idx="91">
                  <c:v>801.88099999999997</c:v>
                </c:pt>
                <c:pt idx="92">
                  <c:v>743</c:v>
                </c:pt>
                <c:pt idx="93">
                  <c:v>718.85599999999999</c:v>
                </c:pt>
                <c:pt idx="94">
                  <c:v>688.64599999999996</c:v>
                </c:pt>
                <c:pt idx="95">
                  <c:v>702.899</c:v>
                </c:pt>
                <c:pt idx="96">
                  <c:v>663</c:v>
                </c:pt>
                <c:pt idx="97">
                  <c:v>625.46500000000003</c:v>
                </c:pt>
                <c:pt idx="98">
                  <c:v>615.49099999999999</c:v>
                </c:pt>
                <c:pt idx="99">
                  <c:v>549.72699999999998</c:v>
                </c:pt>
                <c:pt idx="100">
                  <c:v>538</c:v>
                </c:pt>
                <c:pt idx="101">
                  <c:v>488.39499999999998</c:v>
                </c:pt>
                <c:pt idx="102">
                  <c:v>485.66500000000002</c:v>
                </c:pt>
                <c:pt idx="103">
                  <c:v>468.62799999999999</c:v>
                </c:pt>
                <c:pt idx="104">
                  <c:v>441</c:v>
                </c:pt>
                <c:pt idx="105">
                  <c:v>439.255</c:v>
                </c:pt>
                <c:pt idx="106">
                  <c:v>410.04199999999997</c:v>
                </c:pt>
                <c:pt idx="107">
                  <c:v>399.83</c:v>
                </c:pt>
                <c:pt idx="108">
                  <c:v>365</c:v>
                </c:pt>
                <c:pt idx="109">
                  <c:v>348.30099999999999</c:v>
                </c:pt>
                <c:pt idx="110">
                  <c:v>339.14699999999999</c:v>
                </c:pt>
                <c:pt idx="111">
                  <c:v>326.39499999999998</c:v>
                </c:pt>
                <c:pt idx="112">
                  <c:v>305</c:v>
                </c:pt>
                <c:pt idx="113">
                  <c:v>290.745</c:v>
                </c:pt>
                <c:pt idx="114">
                  <c:v>291.73899999999998</c:v>
                </c:pt>
                <c:pt idx="115">
                  <c:v>259.14100000000002</c:v>
                </c:pt>
                <c:pt idx="116">
                  <c:v>243</c:v>
                </c:pt>
                <c:pt idx="117">
                  <c:v>235.21600000000001</c:v>
                </c:pt>
                <c:pt idx="118">
                  <c:v>211.393</c:v>
                </c:pt>
                <c:pt idx="119">
                  <c:v>204.613</c:v>
                </c:pt>
                <c:pt idx="120">
                  <c:v>186</c:v>
                </c:pt>
                <c:pt idx="121">
                  <c:v>185.999</c:v>
                </c:pt>
                <c:pt idx="122">
                  <c:v>159.87899999999999</c:v>
                </c:pt>
                <c:pt idx="123">
                  <c:v>139.68600000000001</c:v>
                </c:pt>
                <c:pt idx="124">
                  <c:v>138</c:v>
                </c:pt>
                <c:pt idx="125">
                  <c:v>126.858</c:v>
                </c:pt>
                <c:pt idx="126">
                  <c:v>110.59099999999999</c:v>
                </c:pt>
                <c:pt idx="127">
                  <c:v>102.29900000000001</c:v>
                </c:pt>
                <c:pt idx="128">
                  <c:v>85</c:v>
                </c:pt>
                <c:pt idx="129">
                  <c:v>91.052999999999997</c:v>
                </c:pt>
                <c:pt idx="130">
                  <c:v>96.811999999999998</c:v>
                </c:pt>
                <c:pt idx="131">
                  <c:v>95.816000000000003</c:v>
                </c:pt>
                <c:pt idx="132">
                  <c:v>94</c:v>
                </c:pt>
                <c:pt idx="133">
                  <c:v>81.822000000000003</c:v>
                </c:pt>
                <c:pt idx="134">
                  <c:v>64.335999999999999</c:v>
                </c:pt>
                <c:pt idx="135">
                  <c:v>46.622999999999998</c:v>
                </c:pt>
                <c:pt idx="136">
                  <c:v>34</c:v>
                </c:pt>
                <c:pt idx="137">
                  <c:v>40.655999999999999</c:v>
                </c:pt>
                <c:pt idx="138">
                  <c:v>46.573999999999998</c:v>
                </c:pt>
                <c:pt idx="139">
                  <c:v>50.183</c:v>
                </c:pt>
                <c:pt idx="140">
                  <c:v>54</c:v>
                </c:pt>
                <c:pt idx="141">
                  <c:v>54.637999999999998</c:v>
                </c:pt>
                <c:pt idx="142">
                  <c:v>56.851999999999997</c:v>
                </c:pt>
                <c:pt idx="143">
                  <c:v>53.045000000000002</c:v>
                </c:pt>
                <c:pt idx="144">
                  <c:v>54</c:v>
                </c:pt>
                <c:pt idx="145">
                  <c:v>62.962000000000003</c:v>
                </c:pt>
                <c:pt idx="146">
                  <c:v>72.697000000000003</c:v>
                </c:pt>
                <c:pt idx="147">
                  <c:v>81.075999999999993</c:v>
                </c:pt>
                <c:pt idx="148">
                  <c:v>87</c:v>
                </c:pt>
                <c:pt idx="149">
                  <c:v>85.042000000000002</c:v>
                </c:pt>
                <c:pt idx="150">
                  <c:v>83.95</c:v>
                </c:pt>
                <c:pt idx="151">
                  <c:v>76.159000000000006</c:v>
                </c:pt>
                <c:pt idx="152">
                  <c:v>75</c:v>
                </c:pt>
                <c:pt idx="153">
                  <c:v>71.254000000000005</c:v>
                </c:pt>
                <c:pt idx="154">
                  <c:v>83.703999999999994</c:v>
                </c:pt>
                <c:pt idx="155">
                  <c:v>86.153999999999996</c:v>
                </c:pt>
                <c:pt idx="156">
                  <c:v>86</c:v>
                </c:pt>
                <c:pt idx="157">
                  <c:v>94.471999999999994</c:v>
                </c:pt>
                <c:pt idx="158">
                  <c:v>97.426000000000002</c:v>
                </c:pt>
                <c:pt idx="159">
                  <c:v>118.48099999999999</c:v>
                </c:pt>
                <c:pt idx="160">
                  <c:v>122</c:v>
                </c:pt>
                <c:pt idx="161">
                  <c:v>122.117</c:v>
                </c:pt>
                <c:pt idx="162">
                  <c:v>131.22</c:v>
                </c:pt>
                <c:pt idx="163">
                  <c:v>130.78800000000001</c:v>
                </c:pt>
                <c:pt idx="164">
                  <c:v>136</c:v>
                </c:pt>
                <c:pt idx="165">
                  <c:v>149.74</c:v>
                </c:pt>
                <c:pt idx="166">
                  <c:v>180.714</c:v>
                </c:pt>
                <c:pt idx="167">
                  <c:v>195.101</c:v>
                </c:pt>
                <c:pt idx="168">
                  <c:v>210</c:v>
                </c:pt>
                <c:pt idx="169">
                  <c:v>242.28399999999999</c:v>
                </c:pt>
                <c:pt idx="170">
                  <c:v>286.83999999999997</c:v>
                </c:pt>
                <c:pt idx="171">
                  <c:v>309.79300000000001</c:v>
                </c:pt>
                <c:pt idx="172">
                  <c:v>354</c:v>
                </c:pt>
                <c:pt idx="173">
                  <c:v>412.62099999999998</c:v>
                </c:pt>
                <c:pt idx="174">
                  <c:v>451.11799999999999</c:v>
                </c:pt>
                <c:pt idx="175">
                  <c:v>490.52100000000002</c:v>
                </c:pt>
                <c:pt idx="176">
                  <c:v>536</c:v>
                </c:pt>
                <c:pt idx="177">
                  <c:v>492.85500000000002</c:v>
                </c:pt>
                <c:pt idx="178">
                  <c:v>479.08199999999999</c:v>
                </c:pt>
                <c:pt idx="179">
                  <c:v>411.16199999999998</c:v>
                </c:pt>
                <c:pt idx="180">
                  <c:v>399</c:v>
                </c:pt>
                <c:pt idx="181">
                  <c:v>392.06900000000002</c:v>
                </c:pt>
                <c:pt idx="182">
                  <c:v>398.61500000000001</c:v>
                </c:pt>
                <c:pt idx="183">
                  <c:v>396.15</c:v>
                </c:pt>
                <c:pt idx="184">
                  <c:v>395</c:v>
                </c:pt>
                <c:pt idx="185">
                  <c:v>431.45800000000003</c:v>
                </c:pt>
                <c:pt idx="186">
                  <c:v>431.01600000000002</c:v>
                </c:pt>
                <c:pt idx="187">
                  <c:v>470.65499999999997</c:v>
                </c:pt>
                <c:pt idx="188">
                  <c:v>471</c:v>
                </c:pt>
                <c:pt idx="189">
                  <c:v>474.27100000000002</c:v>
                </c:pt>
                <c:pt idx="190">
                  <c:v>476.41699999999997</c:v>
                </c:pt>
                <c:pt idx="191">
                  <c:v>484.971</c:v>
                </c:pt>
                <c:pt idx="192">
                  <c:v>509</c:v>
                </c:pt>
                <c:pt idx="193">
                  <c:v>490.065</c:v>
                </c:pt>
                <c:pt idx="194">
                  <c:v>490.57499999999999</c:v>
                </c:pt>
                <c:pt idx="195">
                  <c:v>438.803</c:v>
                </c:pt>
                <c:pt idx="196">
                  <c:v>401</c:v>
                </c:pt>
                <c:pt idx="197">
                  <c:v>370.06400000000002</c:v>
                </c:pt>
                <c:pt idx="198">
                  <c:v>376.72199999999998</c:v>
                </c:pt>
                <c:pt idx="199">
                  <c:v>366.50700000000001</c:v>
                </c:pt>
                <c:pt idx="200">
                  <c:v>357</c:v>
                </c:pt>
                <c:pt idx="201">
                  <c:v>366.74200000000002</c:v>
                </c:pt>
                <c:pt idx="202">
                  <c:v>384.33699999999999</c:v>
                </c:pt>
                <c:pt idx="203">
                  <c:v>355.46600000000001</c:v>
                </c:pt>
                <c:pt idx="204">
                  <c:v>413</c:v>
                </c:pt>
                <c:pt idx="205">
                  <c:v>428.46699999999998</c:v>
                </c:pt>
                <c:pt idx="206">
                  <c:v>379.06599999999997</c:v>
                </c:pt>
                <c:pt idx="207">
                  <c:v>380.029</c:v>
                </c:pt>
                <c:pt idx="208">
                  <c:v>348</c:v>
                </c:pt>
                <c:pt idx="209">
                  <c:v>319.11</c:v>
                </c:pt>
                <c:pt idx="210">
                  <c:v>353.25900000000001</c:v>
                </c:pt>
                <c:pt idx="211">
                  <c:v>317.86099999999999</c:v>
                </c:pt>
                <c:pt idx="212">
                  <c:v>306</c:v>
                </c:pt>
                <c:pt idx="213">
                  <c:v>288.37599999999998</c:v>
                </c:pt>
                <c:pt idx="214">
                  <c:v>281.23700000000002</c:v>
                </c:pt>
                <c:pt idx="215">
                  <c:v>272.06799999999998</c:v>
                </c:pt>
                <c:pt idx="216">
                  <c:v>272</c:v>
                </c:pt>
                <c:pt idx="217">
                  <c:v>243.61</c:v>
                </c:pt>
                <c:pt idx="218">
                  <c:v>191.483</c:v>
                </c:pt>
                <c:pt idx="219">
                  <c:v>148.76900000000001</c:v>
                </c:pt>
                <c:pt idx="220">
                  <c:v>114</c:v>
                </c:pt>
                <c:pt idx="221">
                  <c:v>99.061999999999998</c:v>
                </c:pt>
                <c:pt idx="222">
                  <c:v>76.037999999999997</c:v>
                </c:pt>
                <c:pt idx="223">
                  <c:v>54.469000000000001</c:v>
                </c:pt>
                <c:pt idx="224">
                  <c:v>33</c:v>
                </c:pt>
                <c:pt idx="225">
                  <c:v>39.174999999999997</c:v>
                </c:pt>
                <c:pt idx="226">
                  <c:v>49.884</c:v>
                </c:pt>
                <c:pt idx="227">
                  <c:v>61.634999999999998</c:v>
                </c:pt>
                <c:pt idx="228">
                  <c:v>69</c:v>
                </c:pt>
                <c:pt idx="229">
                  <c:v>80.489000000000004</c:v>
                </c:pt>
                <c:pt idx="230">
                  <c:v>101.75</c:v>
                </c:pt>
                <c:pt idx="231">
                  <c:v>113.676</c:v>
                </c:pt>
                <c:pt idx="232">
                  <c:v>135</c:v>
                </c:pt>
                <c:pt idx="233">
                  <c:v>140.96700000000001</c:v>
                </c:pt>
                <c:pt idx="234">
                  <c:v>128.798</c:v>
                </c:pt>
                <c:pt idx="235">
                  <c:v>134.00899999999999</c:v>
                </c:pt>
                <c:pt idx="236">
                  <c:v>126</c:v>
                </c:pt>
                <c:pt idx="237">
                  <c:v>122.369</c:v>
                </c:pt>
                <c:pt idx="238">
                  <c:v>104.066</c:v>
                </c:pt>
                <c:pt idx="239">
                  <c:v>97.587999999999994</c:v>
                </c:pt>
                <c:pt idx="240">
                  <c:v>90</c:v>
                </c:pt>
                <c:pt idx="241">
                  <c:v>102.449</c:v>
                </c:pt>
                <c:pt idx="242">
                  <c:v>112.431</c:v>
                </c:pt>
                <c:pt idx="243">
                  <c:v>112.926</c:v>
                </c:pt>
                <c:pt idx="244">
                  <c:v>132</c:v>
                </c:pt>
                <c:pt idx="245">
                  <c:v>128.58000000000001</c:v>
                </c:pt>
                <c:pt idx="246">
                  <c:v>127.849</c:v>
                </c:pt>
                <c:pt idx="247">
                  <c:v>144.15100000000001</c:v>
                </c:pt>
                <c:pt idx="248">
                  <c:v>130</c:v>
                </c:pt>
                <c:pt idx="249">
                  <c:v>126.126</c:v>
                </c:pt>
                <c:pt idx="250">
                  <c:v>95.679000000000002</c:v>
                </c:pt>
                <c:pt idx="251">
                  <c:v>103.17700000000001</c:v>
                </c:pt>
                <c:pt idx="252">
                  <c:v>83</c:v>
                </c:pt>
                <c:pt idx="253">
                  <c:v>76.66</c:v>
                </c:pt>
                <c:pt idx="254">
                  <c:v>84.992999999999995</c:v>
                </c:pt>
                <c:pt idx="255">
                  <c:v>81.340999999999994</c:v>
                </c:pt>
                <c:pt idx="256">
                  <c:v>86</c:v>
                </c:pt>
                <c:pt idx="257">
                  <c:v>88.378</c:v>
                </c:pt>
                <c:pt idx="258">
                  <c:v>102.292</c:v>
                </c:pt>
                <c:pt idx="259">
                  <c:v>92.027000000000001</c:v>
                </c:pt>
                <c:pt idx="260">
                  <c:v>99</c:v>
                </c:pt>
                <c:pt idx="261">
                  <c:v>121.587</c:v>
                </c:pt>
                <c:pt idx="262">
                  <c:v>142.56399999999999</c:v>
                </c:pt>
                <c:pt idx="263">
                  <c:v>173.83799999999999</c:v>
                </c:pt>
                <c:pt idx="264">
                  <c:v>194</c:v>
                </c:pt>
                <c:pt idx="265">
                  <c:v>226.96100000000001</c:v>
                </c:pt>
                <c:pt idx="266">
                  <c:v>265.29000000000002</c:v>
                </c:pt>
                <c:pt idx="267">
                  <c:v>300.52300000000002</c:v>
                </c:pt>
                <c:pt idx="268">
                  <c:v>322</c:v>
                </c:pt>
                <c:pt idx="269">
                  <c:v>337.54700000000003</c:v>
                </c:pt>
                <c:pt idx="270">
                  <c:v>380.19900000000001</c:v>
                </c:pt>
                <c:pt idx="271">
                  <c:v>389.94200000000001</c:v>
                </c:pt>
                <c:pt idx="272">
                  <c:v>424</c:v>
                </c:pt>
                <c:pt idx="273">
                  <c:v>453.53699999999998</c:v>
                </c:pt>
                <c:pt idx="274">
                  <c:v>496.61700000000002</c:v>
                </c:pt>
                <c:pt idx="275">
                  <c:v>542.30700000000002</c:v>
                </c:pt>
                <c:pt idx="276">
                  <c:v>583</c:v>
                </c:pt>
                <c:pt idx="277">
                  <c:v>605.82399999999996</c:v>
                </c:pt>
                <c:pt idx="278">
                  <c:v>681.03800000000001</c:v>
                </c:pt>
                <c:pt idx="279">
                  <c:v>740.55700000000002</c:v>
                </c:pt>
                <c:pt idx="280">
                  <c:v>717</c:v>
                </c:pt>
                <c:pt idx="281">
                  <c:v>717.63</c:v>
                </c:pt>
                <c:pt idx="282">
                  <c:v>766.51499999999999</c:v>
                </c:pt>
                <c:pt idx="283">
                  <c:v>748.60199999999998</c:v>
                </c:pt>
                <c:pt idx="284">
                  <c:v>780</c:v>
                </c:pt>
                <c:pt idx="285">
                  <c:v>775.79600000000005</c:v>
                </c:pt>
                <c:pt idx="286">
                  <c:v>801.72199999999998</c:v>
                </c:pt>
                <c:pt idx="287">
                  <c:v>803.149</c:v>
                </c:pt>
                <c:pt idx="288">
                  <c:v>810</c:v>
                </c:pt>
                <c:pt idx="289">
                  <c:v>819.42200000000003</c:v>
                </c:pt>
                <c:pt idx="290">
                  <c:v>790.13699999999994</c:v>
                </c:pt>
                <c:pt idx="291">
                  <c:v>789.06100000000004</c:v>
                </c:pt>
                <c:pt idx="292">
                  <c:v>787</c:v>
                </c:pt>
                <c:pt idx="293">
                  <c:v>778.846</c:v>
                </c:pt>
                <c:pt idx="294">
                  <c:v>756.83399999999995</c:v>
                </c:pt>
                <c:pt idx="295">
                  <c:v>720.995</c:v>
                </c:pt>
                <c:pt idx="296">
                  <c:v>699</c:v>
                </c:pt>
                <c:pt idx="297">
                  <c:v>660.60299999999995</c:v>
                </c:pt>
                <c:pt idx="298">
                  <c:v>666.14800000000002</c:v>
                </c:pt>
                <c:pt idx="299">
                  <c:v>620.81200000000001</c:v>
                </c:pt>
                <c:pt idx="300">
                  <c:v>598</c:v>
                </c:pt>
                <c:pt idx="301">
                  <c:v>565.07000000000005</c:v>
                </c:pt>
                <c:pt idx="302">
                  <c:v>569.15599999999995</c:v>
                </c:pt>
                <c:pt idx="303">
                  <c:v>520.84299999999996</c:v>
                </c:pt>
                <c:pt idx="304">
                  <c:v>510</c:v>
                </c:pt>
                <c:pt idx="305">
                  <c:v>508.392</c:v>
                </c:pt>
                <c:pt idx="306">
                  <c:v>472.005</c:v>
                </c:pt>
                <c:pt idx="307">
                  <c:v>447.78399999999999</c:v>
                </c:pt>
                <c:pt idx="308">
                  <c:v>433</c:v>
                </c:pt>
                <c:pt idx="309">
                  <c:v>450.69099999999997</c:v>
                </c:pt>
                <c:pt idx="310">
                  <c:v>400.46499999999997</c:v>
                </c:pt>
                <c:pt idx="311">
                  <c:v>409.46600000000001</c:v>
                </c:pt>
                <c:pt idx="312">
                  <c:v>403</c:v>
                </c:pt>
                <c:pt idx="313">
                  <c:v>373.52600000000001</c:v>
                </c:pt>
                <c:pt idx="314">
                  <c:v>355.40499999999997</c:v>
                </c:pt>
                <c:pt idx="315">
                  <c:v>350.77800000000002</c:v>
                </c:pt>
                <c:pt idx="316">
                  <c:v>323</c:v>
                </c:pt>
                <c:pt idx="317">
                  <c:v>297.39499999999998</c:v>
                </c:pt>
                <c:pt idx="318">
                  <c:v>258.85599999999999</c:v>
                </c:pt>
                <c:pt idx="319">
                  <c:v>260.69099999999997</c:v>
                </c:pt>
                <c:pt idx="320">
                  <c:v>230</c:v>
                </c:pt>
                <c:pt idx="321">
                  <c:v>221.566</c:v>
                </c:pt>
                <c:pt idx="322">
                  <c:v>202.517</c:v>
                </c:pt>
                <c:pt idx="323">
                  <c:v>182.87100000000001</c:v>
                </c:pt>
                <c:pt idx="324">
                  <c:v>179</c:v>
                </c:pt>
                <c:pt idx="325">
                  <c:v>176.98699999999999</c:v>
                </c:pt>
                <c:pt idx="326">
                  <c:v>169.75800000000001</c:v>
                </c:pt>
                <c:pt idx="327">
                  <c:v>148.578</c:v>
                </c:pt>
                <c:pt idx="328">
                  <c:v>143</c:v>
                </c:pt>
                <c:pt idx="329">
                  <c:v>125.702</c:v>
                </c:pt>
                <c:pt idx="330">
                  <c:v>102.375</c:v>
                </c:pt>
                <c:pt idx="331">
                  <c:v>88.302000000000007</c:v>
                </c:pt>
                <c:pt idx="332">
                  <c:v>68</c:v>
                </c:pt>
                <c:pt idx="333">
                  <c:v>70.537999999999997</c:v>
                </c:pt>
                <c:pt idx="334">
                  <c:v>75.406000000000006</c:v>
                </c:pt>
                <c:pt idx="335">
                  <c:v>87.688999999999993</c:v>
                </c:pt>
                <c:pt idx="336">
                  <c:v>84</c:v>
                </c:pt>
                <c:pt idx="337">
                  <c:v>98.427999999999997</c:v>
                </c:pt>
                <c:pt idx="338">
                  <c:v>128.691</c:v>
                </c:pt>
                <c:pt idx="339">
                  <c:v>135.19900000000001</c:v>
                </c:pt>
                <c:pt idx="340">
                  <c:v>155</c:v>
                </c:pt>
                <c:pt idx="341">
                  <c:v>139.05199999999999</c:v>
                </c:pt>
                <c:pt idx="342">
                  <c:v>139.822</c:v>
                </c:pt>
                <c:pt idx="343">
                  <c:v>122.27</c:v>
                </c:pt>
                <c:pt idx="344">
                  <c:v>108</c:v>
                </c:pt>
                <c:pt idx="345">
                  <c:v>88.775000000000006</c:v>
                </c:pt>
                <c:pt idx="346">
                  <c:v>83.534999999999997</c:v>
                </c:pt>
                <c:pt idx="347">
                  <c:v>74.006</c:v>
                </c:pt>
                <c:pt idx="348">
                  <c:v>62</c:v>
                </c:pt>
                <c:pt idx="349">
                  <c:v>57.335999999999999</c:v>
                </c:pt>
                <c:pt idx="350">
                  <c:v>48.301000000000002</c:v>
                </c:pt>
                <c:pt idx="351">
                  <c:v>45.576999999999998</c:v>
                </c:pt>
                <c:pt idx="352">
                  <c:v>38</c:v>
                </c:pt>
                <c:pt idx="353">
                  <c:v>30.515999999999998</c:v>
                </c:pt>
                <c:pt idx="354">
                  <c:v>27.619</c:v>
                </c:pt>
                <c:pt idx="355">
                  <c:v>19.097000000000001</c:v>
                </c:pt>
                <c:pt idx="356">
                  <c:v>13</c:v>
                </c:pt>
                <c:pt idx="357">
                  <c:v>20.992999999999999</c:v>
                </c:pt>
                <c:pt idx="358">
                  <c:v>26.951000000000001</c:v>
                </c:pt>
                <c:pt idx="359">
                  <c:v>30.43</c:v>
                </c:pt>
                <c:pt idx="360">
                  <c:v>38</c:v>
                </c:pt>
                <c:pt idx="361">
                  <c:v>62.496000000000002</c:v>
                </c:pt>
                <c:pt idx="362">
                  <c:v>97.715999999999994</c:v>
                </c:pt>
                <c:pt idx="363">
                  <c:v>115.27800000000001</c:v>
                </c:pt>
                <c:pt idx="364">
                  <c:v>142</c:v>
                </c:pt>
                <c:pt idx="365">
                  <c:v>181.107</c:v>
                </c:pt>
                <c:pt idx="366">
                  <c:v>235.18600000000001</c:v>
                </c:pt>
                <c:pt idx="367">
                  <c:v>286.52999999999997</c:v>
                </c:pt>
                <c:pt idx="368">
                  <c:v>317</c:v>
                </c:pt>
                <c:pt idx="369">
                  <c:v>377.80700000000002</c:v>
                </c:pt>
                <c:pt idx="370">
                  <c:v>444.26400000000001</c:v>
                </c:pt>
                <c:pt idx="371">
                  <c:v>454.48899999999998</c:v>
                </c:pt>
                <c:pt idx="372">
                  <c:v>540</c:v>
                </c:pt>
                <c:pt idx="373">
                  <c:v>545.53399999999999</c:v>
                </c:pt>
                <c:pt idx="374">
                  <c:v>480.9</c:v>
                </c:pt>
                <c:pt idx="375">
                  <c:v>503.02100000000002</c:v>
                </c:pt>
                <c:pt idx="376">
                  <c:v>488</c:v>
                </c:pt>
                <c:pt idx="377">
                  <c:v>489.70299999999997</c:v>
                </c:pt>
                <c:pt idx="378">
                  <c:v>484.58199999999999</c:v>
                </c:pt>
                <c:pt idx="379">
                  <c:v>521.64499999999998</c:v>
                </c:pt>
                <c:pt idx="380">
                  <c:v>488</c:v>
                </c:pt>
                <c:pt idx="381">
                  <c:v>511.69499999999999</c:v>
                </c:pt>
                <c:pt idx="382">
                  <c:v>490.959</c:v>
                </c:pt>
                <c:pt idx="383">
                  <c:v>504.59899999999999</c:v>
                </c:pt>
                <c:pt idx="384">
                  <c:v>471</c:v>
                </c:pt>
                <c:pt idx="385">
                  <c:v>475.60500000000002</c:v>
                </c:pt>
                <c:pt idx="386">
                  <c:v>454.41500000000002</c:v>
                </c:pt>
                <c:pt idx="387">
                  <c:v>447.26499999999999</c:v>
                </c:pt>
                <c:pt idx="388">
                  <c:v>420</c:v>
                </c:pt>
                <c:pt idx="389">
                  <c:v>422.77199999999999</c:v>
                </c:pt>
                <c:pt idx="390">
                  <c:v>404.38900000000001</c:v>
                </c:pt>
                <c:pt idx="391">
                  <c:v>389.78800000000001</c:v>
                </c:pt>
                <c:pt idx="392">
                  <c:v>393</c:v>
                </c:pt>
                <c:pt idx="393">
                  <c:v>389.61799999999999</c:v>
                </c:pt>
                <c:pt idx="394">
                  <c:v>420.14600000000002</c:v>
                </c:pt>
                <c:pt idx="395">
                  <c:v>406.55900000000003</c:v>
                </c:pt>
                <c:pt idx="396">
                  <c:v>421</c:v>
                </c:pt>
                <c:pt idx="397">
                  <c:v>433.38099999999997</c:v>
                </c:pt>
                <c:pt idx="398">
                  <c:v>435.65100000000001</c:v>
                </c:pt>
                <c:pt idx="399">
                  <c:v>437.42899999999997</c:v>
                </c:pt>
                <c:pt idx="400">
                  <c:v>471</c:v>
                </c:pt>
                <c:pt idx="401">
                  <c:v>437.85700000000003</c:v>
                </c:pt>
                <c:pt idx="402">
                  <c:v>419.34199999999998</c:v>
                </c:pt>
                <c:pt idx="403">
                  <c:v>393.64100000000002</c:v>
                </c:pt>
                <c:pt idx="404">
                  <c:v>383</c:v>
                </c:pt>
                <c:pt idx="405">
                  <c:v>373.37700000000001</c:v>
                </c:pt>
                <c:pt idx="406">
                  <c:v>361.9</c:v>
                </c:pt>
                <c:pt idx="407">
                  <c:v>329.32100000000003</c:v>
                </c:pt>
                <c:pt idx="408">
                  <c:v>331</c:v>
                </c:pt>
                <c:pt idx="409">
                  <c:v>289.63</c:v>
                </c:pt>
                <c:pt idx="410">
                  <c:v>254.09899999999999</c:v>
                </c:pt>
                <c:pt idx="411">
                  <c:v>240.90700000000001</c:v>
                </c:pt>
                <c:pt idx="412">
                  <c:v>195</c:v>
                </c:pt>
                <c:pt idx="413">
                  <c:v>164.82499999999999</c:v>
                </c:pt>
                <c:pt idx="414">
                  <c:v>136.86699999999999</c:v>
                </c:pt>
                <c:pt idx="415">
                  <c:v>103.039</c:v>
                </c:pt>
                <c:pt idx="416">
                  <c:v>0</c:v>
                </c:pt>
                <c:pt idx="417">
                  <c:v>85.527000000000001</c:v>
                </c:pt>
                <c:pt idx="418">
                  <c:v>0</c:v>
                </c:pt>
                <c:pt idx="419">
                  <c:v>100.79900000000001</c:v>
                </c:pt>
                <c:pt idx="420">
                  <c:v>102</c:v>
                </c:pt>
                <c:pt idx="421">
                  <c:v>101.074</c:v>
                </c:pt>
                <c:pt idx="422">
                  <c:v>94.353999999999999</c:v>
                </c:pt>
                <c:pt idx="423">
                  <c:v>96.093000000000004</c:v>
                </c:pt>
                <c:pt idx="424">
                  <c:v>93</c:v>
                </c:pt>
                <c:pt idx="425">
                  <c:v>95.8</c:v>
                </c:pt>
                <c:pt idx="426">
                  <c:v>91.298000000000002</c:v>
                </c:pt>
                <c:pt idx="427">
                  <c:v>107.816</c:v>
                </c:pt>
                <c:pt idx="428">
                  <c:v>104</c:v>
                </c:pt>
                <c:pt idx="429">
                  <c:v>150.822</c:v>
                </c:pt>
                <c:pt idx="430">
                  <c:v>175.25299999999999</c:v>
                </c:pt>
                <c:pt idx="431">
                  <c:v>245.84299999999999</c:v>
                </c:pt>
                <c:pt idx="432">
                  <c:v>277</c:v>
                </c:pt>
                <c:pt idx="433">
                  <c:v>284.11200000000002</c:v>
                </c:pt>
                <c:pt idx="434">
                  <c:v>263.25</c:v>
                </c:pt>
                <c:pt idx="435">
                  <c:v>301.92399999999998</c:v>
                </c:pt>
                <c:pt idx="436">
                  <c:v>293</c:v>
                </c:pt>
                <c:pt idx="437">
                  <c:v>318.99700000000001</c:v>
                </c:pt>
                <c:pt idx="438">
                  <c:v>285.02499999999998</c:v>
                </c:pt>
                <c:pt idx="439">
                  <c:v>332.12099999999998</c:v>
                </c:pt>
                <c:pt idx="440">
                  <c:v>321</c:v>
                </c:pt>
                <c:pt idx="441">
                  <c:v>274.03399999999999</c:v>
                </c:pt>
                <c:pt idx="442">
                  <c:v>236.69499999999999</c:v>
                </c:pt>
                <c:pt idx="443">
                  <c:v>212.601</c:v>
                </c:pt>
                <c:pt idx="444">
                  <c:v>185</c:v>
                </c:pt>
                <c:pt idx="445">
                  <c:v>181.81299999999999</c:v>
                </c:pt>
                <c:pt idx="446">
                  <c:v>167.92500000000001</c:v>
                </c:pt>
                <c:pt idx="447">
                  <c:v>149.85900000000001</c:v>
                </c:pt>
                <c:pt idx="448">
                  <c:v>143</c:v>
                </c:pt>
                <c:pt idx="449">
                  <c:v>129.14099999999999</c:v>
                </c:pt>
                <c:pt idx="450">
                  <c:v>124.28400000000001</c:v>
                </c:pt>
                <c:pt idx="451">
                  <c:v>123.136</c:v>
                </c:pt>
                <c:pt idx="452">
                  <c:v>109</c:v>
                </c:pt>
                <c:pt idx="453">
                  <c:v>108.931</c:v>
                </c:pt>
                <c:pt idx="454">
                  <c:v>110.992</c:v>
                </c:pt>
                <c:pt idx="455">
                  <c:v>106.392</c:v>
                </c:pt>
                <c:pt idx="456">
                  <c:v>104</c:v>
                </c:pt>
                <c:pt idx="457">
                  <c:v>146.41999999999999</c:v>
                </c:pt>
                <c:pt idx="458">
                  <c:v>178.048</c:v>
                </c:pt>
                <c:pt idx="459">
                  <c:v>214.53800000000001</c:v>
                </c:pt>
                <c:pt idx="460">
                  <c:v>258</c:v>
                </c:pt>
                <c:pt idx="461">
                  <c:v>308.61099999999999</c:v>
                </c:pt>
                <c:pt idx="462">
                  <c:v>374.62700000000001</c:v>
                </c:pt>
                <c:pt idx="463">
                  <c:v>440.822</c:v>
                </c:pt>
                <c:pt idx="464">
                  <c:v>477</c:v>
                </c:pt>
                <c:pt idx="465">
                  <c:v>526.10199999999998</c:v>
                </c:pt>
                <c:pt idx="466">
                  <c:v>623.52800000000002</c:v>
                </c:pt>
                <c:pt idx="467">
                  <c:v>642.05600000000004</c:v>
                </c:pt>
                <c:pt idx="468">
                  <c:v>729</c:v>
                </c:pt>
                <c:pt idx="469">
                  <c:v>750.96500000000003</c:v>
                </c:pt>
                <c:pt idx="470">
                  <c:v>663.71</c:v>
                </c:pt>
                <c:pt idx="471">
                  <c:v>669.72</c:v>
                </c:pt>
                <c:pt idx="472">
                  <c:v>636</c:v>
                </c:pt>
                <c:pt idx="473">
                  <c:v>656.50599999999997</c:v>
                </c:pt>
                <c:pt idx="474">
                  <c:v>690.40499999999997</c:v>
                </c:pt>
                <c:pt idx="475">
                  <c:v>697.63199999999995</c:v>
                </c:pt>
                <c:pt idx="476">
                  <c:v>760</c:v>
                </c:pt>
                <c:pt idx="477">
                  <c:v>745.58600000000001</c:v>
                </c:pt>
                <c:pt idx="478">
                  <c:v>735.22900000000004</c:v>
                </c:pt>
                <c:pt idx="479">
                  <c:v>694.70899999999995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6224"/>
        <c:axId val="464619560"/>
      </c:areaChart>
      <c:catAx>
        <c:axId val="464626224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19560"/>
        <c:crosses val="autoZero"/>
        <c:auto val="0"/>
        <c:lblAlgn val="ctr"/>
        <c:lblOffset val="100"/>
        <c:noMultiLvlLbl val="0"/>
      </c:catAx>
      <c:valAx>
        <c:axId val="46461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6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Scenario1_15_TY_UC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592.97900000000004</c:v>
                </c:pt>
                <c:pt idx="97">
                  <c:v>645.07100000000003</c:v>
                </c:pt>
                <c:pt idx="98">
                  <c:v>700</c:v>
                </c:pt>
                <c:pt idx="99">
                  <c:v>572.01199999999994</c:v>
                </c:pt>
                <c:pt idx="100">
                  <c:v>657.59100000000001</c:v>
                </c:pt>
                <c:pt idx="101">
                  <c:v>577.87199999999996</c:v>
                </c:pt>
                <c:pt idx="102">
                  <c:v>672.45600000000002</c:v>
                </c:pt>
                <c:pt idx="103">
                  <c:v>700</c:v>
                </c:pt>
                <c:pt idx="104">
                  <c:v>631.13199999999995</c:v>
                </c:pt>
                <c:pt idx="105">
                  <c:v>603.97799999999995</c:v>
                </c:pt>
                <c:pt idx="106">
                  <c:v>695.14800000000002</c:v>
                </c:pt>
                <c:pt idx="107">
                  <c:v>644.33900000000006</c:v>
                </c:pt>
                <c:pt idx="108">
                  <c:v>582.55399999999997</c:v>
                </c:pt>
                <c:pt idx="109">
                  <c:v>630.19899999999996</c:v>
                </c:pt>
                <c:pt idx="110">
                  <c:v>696.28399999999999</c:v>
                </c:pt>
                <c:pt idx="111">
                  <c:v>672.21900000000005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667.09299999999996</c:v>
                </c:pt>
                <c:pt idx="193">
                  <c:v>700</c:v>
                </c:pt>
                <c:pt idx="194">
                  <c:v>700</c:v>
                </c:pt>
                <c:pt idx="195">
                  <c:v>662.87199999999996</c:v>
                </c:pt>
                <c:pt idx="196">
                  <c:v>700</c:v>
                </c:pt>
                <c:pt idx="197">
                  <c:v>671.02099999999996</c:v>
                </c:pt>
                <c:pt idx="198">
                  <c:v>688.57899999999995</c:v>
                </c:pt>
                <c:pt idx="199">
                  <c:v>507.38799999999998</c:v>
                </c:pt>
                <c:pt idx="200">
                  <c:v>637.75400000000002</c:v>
                </c:pt>
                <c:pt idx="201">
                  <c:v>638.06299999999999</c:v>
                </c:pt>
                <c:pt idx="202">
                  <c:v>567.11500000000001</c:v>
                </c:pt>
                <c:pt idx="203">
                  <c:v>492.34500000000003</c:v>
                </c:pt>
                <c:pt idx="204">
                  <c:v>458.70299999999997</c:v>
                </c:pt>
                <c:pt idx="205">
                  <c:v>385.32299999999998</c:v>
                </c:pt>
                <c:pt idx="206">
                  <c:v>554.88800000000003</c:v>
                </c:pt>
                <c:pt idx="207">
                  <c:v>535.351</c:v>
                </c:pt>
                <c:pt idx="208">
                  <c:v>587.00099999999998</c:v>
                </c:pt>
                <c:pt idx="209">
                  <c:v>626.18299999999999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552.697</c:v>
                </c:pt>
                <c:pt idx="288">
                  <c:v>269.43099999999998</c:v>
                </c:pt>
                <c:pt idx="289">
                  <c:v>330.97899999999998</c:v>
                </c:pt>
                <c:pt idx="290">
                  <c:v>216.34299999999999</c:v>
                </c:pt>
                <c:pt idx="291">
                  <c:v>194.33600000000001</c:v>
                </c:pt>
                <c:pt idx="292">
                  <c:v>196.702</c:v>
                </c:pt>
                <c:pt idx="293">
                  <c:v>227.34</c:v>
                </c:pt>
                <c:pt idx="294">
                  <c:v>177.49299999999999</c:v>
                </c:pt>
                <c:pt idx="295">
                  <c:v>122.816</c:v>
                </c:pt>
                <c:pt idx="296">
                  <c:v>94.622</c:v>
                </c:pt>
                <c:pt idx="297">
                  <c:v>70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95.09</c:v>
                </c:pt>
                <c:pt idx="302">
                  <c:v>146.81299999999999</c:v>
                </c:pt>
                <c:pt idx="303">
                  <c:v>107.553</c:v>
                </c:pt>
                <c:pt idx="304">
                  <c:v>86.072999999999993</c:v>
                </c:pt>
                <c:pt idx="305">
                  <c:v>115.23399999999999</c:v>
                </c:pt>
                <c:pt idx="306">
                  <c:v>70</c:v>
                </c:pt>
                <c:pt idx="307">
                  <c:v>120.459</c:v>
                </c:pt>
                <c:pt idx="308">
                  <c:v>160.315</c:v>
                </c:pt>
                <c:pt idx="309">
                  <c:v>199.78200000000001</c:v>
                </c:pt>
                <c:pt idx="310">
                  <c:v>299.56799999999998</c:v>
                </c:pt>
                <c:pt idx="311">
                  <c:v>245.465</c:v>
                </c:pt>
                <c:pt idx="312">
                  <c:v>331.62200000000001</c:v>
                </c:pt>
                <c:pt idx="313">
                  <c:v>369.80399999999997</c:v>
                </c:pt>
                <c:pt idx="314">
                  <c:v>544.47299999999996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510.94499999999999</c:v>
                </c:pt>
                <c:pt idx="385">
                  <c:v>497.286</c:v>
                </c:pt>
                <c:pt idx="386">
                  <c:v>301.529</c:v>
                </c:pt>
                <c:pt idx="387">
                  <c:v>517.48</c:v>
                </c:pt>
                <c:pt idx="388">
                  <c:v>465.214</c:v>
                </c:pt>
                <c:pt idx="389">
                  <c:v>501.55500000000001</c:v>
                </c:pt>
                <c:pt idx="390">
                  <c:v>317.42700000000002</c:v>
                </c:pt>
                <c:pt idx="391">
                  <c:v>333.173</c:v>
                </c:pt>
                <c:pt idx="392">
                  <c:v>306.89100000000002</c:v>
                </c:pt>
                <c:pt idx="393">
                  <c:v>350.428</c:v>
                </c:pt>
                <c:pt idx="394">
                  <c:v>160.62299999999999</c:v>
                </c:pt>
                <c:pt idx="395">
                  <c:v>70</c:v>
                </c:pt>
                <c:pt idx="396">
                  <c:v>139.36799999999999</c:v>
                </c:pt>
                <c:pt idx="397">
                  <c:v>123.521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120.738</c:v>
                </c:pt>
                <c:pt idx="403">
                  <c:v>70</c:v>
                </c:pt>
                <c:pt idx="404">
                  <c:v>129.71899999999999</c:v>
                </c:pt>
                <c:pt idx="405">
                  <c:v>213.041</c:v>
                </c:pt>
                <c:pt idx="406">
                  <c:v>231.86</c:v>
                </c:pt>
                <c:pt idx="407">
                  <c:v>335.56900000000002</c:v>
                </c:pt>
                <c:pt idx="408">
                  <c:v>318.47399999999999</c:v>
                </c:pt>
                <c:pt idx="409">
                  <c:v>555.89300000000003</c:v>
                </c:pt>
                <c:pt idx="410">
                  <c:v>534.91600000000005</c:v>
                </c:pt>
                <c:pt idx="411">
                  <c:v>675.53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555.45500000000004</c:v>
                </c:pt>
                <c:pt idx="478">
                  <c:v>582.74800000000005</c:v>
                </c:pt>
                <c:pt idx="479">
                  <c:v>355.315</c:v>
                </c:pt>
                <c:pt idx="480">
                  <c:v>431.02199999999999</c:v>
                </c:pt>
              </c:numCache>
            </c:numRef>
          </c:val>
        </c:ser>
        <c:ser>
          <c:idx val="1"/>
          <c:order val="1"/>
          <c:tx>
            <c:strRef>
              <c:f>Scenario1_15_TY_UC!$C$1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48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48</c:v>
                </c:pt>
                <c:pt idx="48">
                  <c:v>21.097000000000001</c:v>
                </c:pt>
                <c:pt idx="49">
                  <c:v>48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48</c:v>
                </c:pt>
                <c:pt idx="66">
                  <c:v>19.2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38.518999999999998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19.2</c:v>
                </c:pt>
                <c:pt idx="150">
                  <c:v>19.2</c:v>
                </c:pt>
                <c:pt idx="151">
                  <c:v>37.4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48</c:v>
                </c:pt>
                <c:pt idx="163">
                  <c:v>35.951999999999998</c:v>
                </c:pt>
                <c:pt idx="164">
                  <c:v>40.588000000000001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42.948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21.824000000000002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19.2</c:v>
                </c:pt>
                <c:pt idx="240">
                  <c:v>29.696999999999999</c:v>
                </c:pt>
                <c:pt idx="241">
                  <c:v>19.2</c:v>
                </c:pt>
                <c:pt idx="242">
                  <c:v>19.2</c:v>
                </c:pt>
                <c:pt idx="243">
                  <c:v>48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48</c:v>
                </c:pt>
                <c:pt idx="262">
                  <c:v>19.2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19.2</c:v>
                </c:pt>
                <c:pt idx="267">
                  <c:v>19.2</c:v>
                </c:pt>
                <c:pt idx="268">
                  <c:v>48</c:v>
                </c:pt>
                <c:pt idx="269">
                  <c:v>48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Scenario1_15_TY_UC!$D$1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Scenario1_15_TY_UC!$D$2:$D$482</c:f>
              <c:numCache>
                <c:formatCode>General</c:formatCode>
                <c:ptCount val="481"/>
                <c:pt idx="0">
                  <c:v>900</c:v>
                </c:pt>
                <c:pt idx="1">
                  <c:v>1140</c:v>
                </c:pt>
                <c:pt idx="2">
                  <c:v>1105.74</c:v>
                </c:pt>
                <c:pt idx="3">
                  <c:v>931.05100000000004</c:v>
                </c:pt>
                <c:pt idx="4">
                  <c:v>964.72400000000005</c:v>
                </c:pt>
                <c:pt idx="5">
                  <c:v>888.96</c:v>
                </c:pt>
                <c:pt idx="6">
                  <c:v>964.32399999999996</c:v>
                </c:pt>
                <c:pt idx="7">
                  <c:v>899.01199999999994</c:v>
                </c:pt>
                <c:pt idx="8">
                  <c:v>840</c:v>
                </c:pt>
                <c:pt idx="9">
                  <c:v>899.24099999999999</c:v>
                </c:pt>
                <c:pt idx="10">
                  <c:v>840</c:v>
                </c:pt>
                <c:pt idx="11">
                  <c:v>848.077</c:v>
                </c:pt>
                <c:pt idx="12">
                  <c:v>840</c:v>
                </c:pt>
                <c:pt idx="13">
                  <c:v>840</c:v>
                </c:pt>
                <c:pt idx="14">
                  <c:v>866.91899999999998</c:v>
                </c:pt>
                <c:pt idx="15">
                  <c:v>840</c:v>
                </c:pt>
                <c:pt idx="16">
                  <c:v>897.678</c:v>
                </c:pt>
                <c:pt idx="17">
                  <c:v>1097.894</c:v>
                </c:pt>
                <c:pt idx="18">
                  <c:v>975.51499999999999</c:v>
                </c:pt>
                <c:pt idx="19">
                  <c:v>1187.585</c:v>
                </c:pt>
                <c:pt idx="20">
                  <c:v>1301.769</c:v>
                </c:pt>
                <c:pt idx="21">
                  <c:v>1400</c:v>
                </c:pt>
                <c:pt idx="22">
                  <c:v>1460.806</c:v>
                </c:pt>
                <c:pt idx="23">
                  <c:v>1529.684</c:v>
                </c:pt>
                <c:pt idx="24">
                  <c:v>1734.7739999999999</c:v>
                </c:pt>
                <c:pt idx="25">
                  <c:v>1789.327</c:v>
                </c:pt>
                <c:pt idx="26">
                  <c:v>1880.8510000000001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1978.6389999999999</c:v>
                </c:pt>
                <c:pt idx="82">
                  <c:v>2000</c:v>
                </c:pt>
                <c:pt idx="83">
                  <c:v>1885.92</c:v>
                </c:pt>
                <c:pt idx="84">
                  <c:v>1890.633</c:v>
                </c:pt>
                <c:pt idx="85">
                  <c:v>1820</c:v>
                </c:pt>
                <c:pt idx="86">
                  <c:v>1729.1669999999999</c:v>
                </c:pt>
                <c:pt idx="87">
                  <c:v>1762.248</c:v>
                </c:pt>
                <c:pt idx="88">
                  <c:v>1556.3710000000001</c:v>
                </c:pt>
                <c:pt idx="89">
                  <c:v>1526.8109999999999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1407.049</c:v>
                </c:pt>
                <c:pt idx="119">
                  <c:v>1422.0650000000001</c:v>
                </c:pt>
                <c:pt idx="120">
                  <c:v>1545.454</c:v>
                </c:pt>
                <c:pt idx="121">
                  <c:v>1651.692</c:v>
                </c:pt>
                <c:pt idx="122">
                  <c:v>1820</c:v>
                </c:pt>
                <c:pt idx="123">
                  <c:v>1820</c:v>
                </c:pt>
                <c:pt idx="124">
                  <c:v>1944.723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1888.431</c:v>
                </c:pt>
                <c:pt idx="180">
                  <c:v>1990.961</c:v>
                </c:pt>
                <c:pt idx="181">
                  <c:v>1874.6479999999999</c:v>
                </c:pt>
                <c:pt idx="182">
                  <c:v>1950.92</c:v>
                </c:pt>
                <c:pt idx="183">
                  <c:v>1825.1379999999999</c:v>
                </c:pt>
                <c:pt idx="184">
                  <c:v>1778.894</c:v>
                </c:pt>
                <c:pt idx="185">
                  <c:v>1554.2270000000001</c:v>
                </c:pt>
                <c:pt idx="186">
                  <c:v>1480.0139999999999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1411.652</c:v>
                </c:pt>
                <c:pt idx="217">
                  <c:v>1466.566</c:v>
                </c:pt>
                <c:pt idx="218">
                  <c:v>1786.8209999999999</c:v>
                </c:pt>
                <c:pt idx="219">
                  <c:v>1820</c:v>
                </c:pt>
                <c:pt idx="220">
                  <c:v>1859.6769999999999</c:v>
                </c:pt>
                <c:pt idx="221">
                  <c:v>1883.73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1978.761</c:v>
                </c:pt>
                <c:pt idx="275">
                  <c:v>1879.729</c:v>
                </c:pt>
                <c:pt idx="276">
                  <c:v>1851.8789999999999</c:v>
                </c:pt>
                <c:pt idx="277">
                  <c:v>1841.5070000000001</c:v>
                </c:pt>
                <c:pt idx="278">
                  <c:v>1737.4079999999999</c:v>
                </c:pt>
                <c:pt idx="279">
                  <c:v>1581.7249999999999</c:v>
                </c:pt>
                <c:pt idx="280">
                  <c:v>1440.222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1520</c:v>
                </c:pt>
                <c:pt idx="322">
                  <c:v>1491.153</c:v>
                </c:pt>
                <c:pt idx="323">
                  <c:v>1514.8130000000001</c:v>
                </c:pt>
                <c:pt idx="324">
                  <c:v>1544.27</c:v>
                </c:pt>
                <c:pt idx="325">
                  <c:v>1603.75</c:v>
                </c:pt>
                <c:pt idx="326">
                  <c:v>1627.729</c:v>
                </c:pt>
                <c:pt idx="327">
                  <c:v>1676.56</c:v>
                </c:pt>
                <c:pt idx="328">
                  <c:v>1684.2180000000001</c:v>
                </c:pt>
                <c:pt idx="329">
                  <c:v>1682.0050000000001</c:v>
                </c:pt>
                <c:pt idx="330">
                  <c:v>1701.1089999999999</c:v>
                </c:pt>
                <c:pt idx="331">
                  <c:v>1674.4269999999999</c:v>
                </c:pt>
                <c:pt idx="332">
                  <c:v>1784.7329999999999</c:v>
                </c:pt>
                <c:pt idx="333">
                  <c:v>1717.7950000000001</c:v>
                </c:pt>
                <c:pt idx="334">
                  <c:v>1678.8630000000001</c:v>
                </c:pt>
                <c:pt idx="335">
                  <c:v>1730.4159999999999</c:v>
                </c:pt>
                <c:pt idx="336">
                  <c:v>1675.038</c:v>
                </c:pt>
                <c:pt idx="337">
                  <c:v>1708.5709999999999</c:v>
                </c:pt>
                <c:pt idx="338">
                  <c:v>1667.885</c:v>
                </c:pt>
                <c:pt idx="339">
                  <c:v>1561.605</c:v>
                </c:pt>
                <c:pt idx="340">
                  <c:v>1586.242</c:v>
                </c:pt>
                <c:pt idx="341">
                  <c:v>1572.2529999999999</c:v>
                </c:pt>
                <c:pt idx="342">
                  <c:v>1582.4739999999999</c:v>
                </c:pt>
                <c:pt idx="343">
                  <c:v>1578.934</c:v>
                </c:pt>
                <c:pt idx="344">
                  <c:v>1623.6859999999999</c:v>
                </c:pt>
                <c:pt idx="345">
                  <c:v>1616.1</c:v>
                </c:pt>
                <c:pt idx="346">
                  <c:v>1613.0809999999999</c:v>
                </c:pt>
                <c:pt idx="347">
                  <c:v>1626.7919999999999</c:v>
                </c:pt>
                <c:pt idx="348">
                  <c:v>1531.576</c:v>
                </c:pt>
                <c:pt idx="349">
                  <c:v>1506.0350000000001</c:v>
                </c:pt>
                <c:pt idx="350">
                  <c:v>1518.087</c:v>
                </c:pt>
                <c:pt idx="351">
                  <c:v>1530.03</c:v>
                </c:pt>
                <c:pt idx="352">
                  <c:v>1519.867</c:v>
                </c:pt>
                <c:pt idx="353">
                  <c:v>1510.0719999999999</c:v>
                </c:pt>
                <c:pt idx="354">
                  <c:v>1589.5060000000001</c:v>
                </c:pt>
                <c:pt idx="355">
                  <c:v>1640</c:v>
                </c:pt>
                <c:pt idx="356">
                  <c:v>1578.337</c:v>
                </c:pt>
                <c:pt idx="357">
                  <c:v>1626.0989999999999</c:v>
                </c:pt>
                <c:pt idx="358">
                  <c:v>1664.576</c:v>
                </c:pt>
                <c:pt idx="359">
                  <c:v>1691.8150000000001</c:v>
                </c:pt>
                <c:pt idx="360">
                  <c:v>1717.501</c:v>
                </c:pt>
                <c:pt idx="361">
                  <c:v>1789.3889999999999</c:v>
                </c:pt>
                <c:pt idx="362">
                  <c:v>1809.7570000000001</c:v>
                </c:pt>
                <c:pt idx="363">
                  <c:v>1799.8910000000001</c:v>
                </c:pt>
                <c:pt idx="364">
                  <c:v>1820</c:v>
                </c:pt>
                <c:pt idx="365">
                  <c:v>1814.7619999999999</c:v>
                </c:pt>
                <c:pt idx="366">
                  <c:v>1746.7159999999999</c:v>
                </c:pt>
                <c:pt idx="367">
                  <c:v>1805.7570000000001</c:v>
                </c:pt>
                <c:pt idx="368">
                  <c:v>1717.703</c:v>
                </c:pt>
                <c:pt idx="369">
                  <c:v>1701.655</c:v>
                </c:pt>
                <c:pt idx="370">
                  <c:v>1534.722</c:v>
                </c:pt>
                <c:pt idx="371">
                  <c:v>1519.7339999999999</c:v>
                </c:pt>
                <c:pt idx="372">
                  <c:v>1483.73</c:v>
                </c:pt>
                <c:pt idx="373">
                  <c:v>1446.4860000000001</c:v>
                </c:pt>
                <c:pt idx="374">
                  <c:v>1437.7349999999999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1405.44</c:v>
                </c:pt>
                <c:pt idx="417">
                  <c:v>1449.325</c:v>
                </c:pt>
                <c:pt idx="418">
                  <c:v>1520</c:v>
                </c:pt>
                <c:pt idx="419">
                  <c:v>1425.3579999999999</c:v>
                </c:pt>
                <c:pt idx="420">
                  <c:v>1519.2639999999999</c:v>
                </c:pt>
                <c:pt idx="421">
                  <c:v>1558.6120000000001</c:v>
                </c:pt>
                <c:pt idx="422">
                  <c:v>1553.31</c:v>
                </c:pt>
                <c:pt idx="423">
                  <c:v>1587.3230000000001</c:v>
                </c:pt>
                <c:pt idx="424">
                  <c:v>1606.5409999999999</c:v>
                </c:pt>
                <c:pt idx="425">
                  <c:v>1521.09</c:v>
                </c:pt>
                <c:pt idx="426">
                  <c:v>1656.9939999999999</c:v>
                </c:pt>
                <c:pt idx="427">
                  <c:v>1726.319</c:v>
                </c:pt>
                <c:pt idx="428">
                  <c:v>1662.096</c:v>
                </c:pt>
                <c:pt idx="429">
                  <c:v>1452.443</c:v>
                </c:pt>
                <c:pt idx="430">
                  <c:v>1672.578</c:v>
                </c:pt>
                <c:pt idx="431">
                  <c:v>1527.8230000000001</c:v>
                </c:pt>
                <c:pt idx="432">
                  <c:v>1491.328</c:v>
                </c:pt>
                <c:pt idx="433">
                  <c:v>1520</c:v>
                </c:pt>
                <c:pt idx="434">
                  <c:v>1520</c:v>
                </c:pt>
                <c:pt idx="435">
                  <c:v>1415.1389999999999</c:v>
                </c:pt>
                <c:pt idx="436">
                  <c:v>1459.825</c:v>
                </c:pt>
                <c:pt idx="437">
                  <c:v>1400</c:v>
                </c:pt>
                <c:pt idx="438">
                  <c:v>1435.2950000000001</c:v>
                </c:pt>
                <c:pt idx="439">
                  <c:v>1400</c:v>
                </c:pt>
                <c:pt idx="440">
                  <c:v>1425.66</c:v>
                </c:pt>
                <c:pt idx="441">
                  <c:v>1493.49</c:v>
                </c:pt>
                <c:pt idx="442">
                  <c:v>1400</c:v>
                </c:pt>
                <c:pt idx="443">
                  <c:v>1452.5540000000001</c:v>
                </c:pt>
                <c:pt idx="444">
                  <c:v>1421.777</c:v>
                </c:pt>
                <c:pt idx="445">
                  <c:v>1462.3019999999999</c:v>
                </c:pt>
                <c:pt idx="446">
                  <c:v>1400</c:v>
                </c:pt>
                <c:pt idx="447">
                  <c:v>1486.1949999999999</c:v>
                </c:pt>
                <c:pt idx="448">
                  <c:v>1423.454</c:v>
                </c:pt>
                <c:pt idx="449">
                  <c:v>1415.3119999999999</c:v>
                </c:pt>
                <c:pt idx="450">
                  <c:v>1458.07</c:v>
                </c:pt>
                <c:pt idx="451">
                  <c:v>1505.3710000000001</c:v>
                </c:pt>
                <c:pt idx="452">
                  <c:v>1509.6959999999999</c:v>
                </c:pt>
                <c:pt idx="453">
                  <c:v>1537.4839999999999</c:v>
                </c:pt>
                <c:pt idx="454">
                  <c:v>1527.5709999999999</c:v>
                </c:pt>
                <c:pt idx="455">
                  <c:v>1522.395</c:v>
                </c:pt>
                <c:pt idx="456">
                  <c:v>1622.174</c:v>
                </c:pt>
                <c:pt idx="457">
                  <c:v>1732.03</c:v>
                </c:pt>
                <c:pt idx="458">
                  <c:v>1766.355</c:v>
                </c:pt>
                <c:pt idx="459">
                  <c:v>1819.835</c:v>
                </c:pt>
                <c:pt idx="460">
                  <c:v>1811.175</c:v>
                </c:pt>
                <c:pt idx="461">
                  <c:v>1820</c:v>
                </c:pt>
                <c:pt idx="462">
                  <c:v>1739.287</c:v>
                </c:pt>
                <c:pt idx="463">
                  <c:v>1751.818</c:v>
                </c:pt>
                <c:pt idx="464">
                  <c:v>1519.114</c:v>
                </c:pt>
                <c:pt idx="465">
                  <c:v>1517.5809999999999</c:v>
                </c:pt>
                <c:pt idx="466">
                  <c:v>1400</c:v>
                </c:pt>
                <c:pt idx="467">
                  <c:v>1419.204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Scenario1_15_TY_UC!$E$2:$E$482</c:f>
              <c:numCache>
                <c:formatCode>General</c:formatCode>
                <c:ptCount val="481"/>
                <c:pt idx="0">
                  <c:v>1920.9590000000001</c:v>
                </c:pt>
                <c:pt idx="1">
                  <c:v>1510.6079999999999</c:v>
                </c:pt>
                <c:pt idx="2">
                  <c:v>1520</c:v>
                </c:pt>
                <c:pt idx="3">
                  <c:v>1516.489</c:v>
                </c:pt>
                <c:pt idx="4">
                  <c:v>1496.02</c:v>
                </c:pt>
                <c:pt idx="5">
                  <c:v>1474.797</c:v>
                </c:pt>
                <c:pt idx="6">
                  <c:v>1426.049</c:v>
                </c:pt>
                <c:pt idx="7">
                  <c:v>1503.2539999999999</c:v>
                </c:pt>
                <c:pt idx="8">
                  <c:v>1464.2909999999999</c:v>
                </c:pt>
                <c:pt idx="9">
                  <c:v>1428.7550000000001</c:v>
                </c:pt>
                <c:pt idx="10">
                  <c:v>1430.0029999999999</c:v>
                </c:pt>
                <c:pt idx="11">
                  <c:v>1337.414</c:v>
                </c:pt>
                <c:pt idx="12">
                  <c:v>1381.3130000000001</c:v>
                </c:pt>
                <c:pt idx="13">
                  <c:v>1410.7660000000001</c:v>
                </c:pt>
                <c:pt idx="14">
                  <c:v>1479.6610000000001</c:v>
                </c:pt>
                <c:pt idx="15">
                  <c:v>1408.8689999999999</c:v>
                </c:pt>
                <c:pt idx="16">
                  <c:v>1508.394</c:v>
                </c:pt>
                <c:pt idx="17">
                  <c:v>1522.5709999999999</c:v>
                </c:pt>
                <c:pt idx="18">
                  <c:v>1520</c:v>
                </c:pt>
                <c:pt idx="19">
                  <c:v>1541.913</c:v>
                </c:pt>
                <c:pt idx="20">
                  <c:v>1526.5530000000001</c:v>
                </c:pt>
                <c:pt idx="21">
                  <c:v>1605.8689999999999</c:v>
                </c:pt>
                <c:pt idx="22">
                  <c:v>1520</c:v>
                </c:pt>
                <c:pt idx="23">
                  <c:v>1578.9760000000001</c:v>
                </c:pt>
                <c:pt idx="24">
                  <c:v>1624.712</c:v>
                </c:pt>
                <c:pt idx="25">
                  <c:v>1804.3920000000001</c:v>
                </c:pt>
                <c:pt idx="26">
                  <c:v>1902.346</c:v>
                </c:pt>
                <c:pt idx="27">
                  <c:v>1980.1610000000001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1912.828</c:v>
                </c:pt>
                <c:pt idx="82">
                  <c:v>2000</c:v>
                </c:pt>
                <c:pt idx="83">
                  <c:v>2000</c:v>
                </c:pt>
                <c:pt idx="84">
                  <c:v>1784.9649999999999</c:v>
                </c:pt>
                <c:pt idx="85">
                  <c:v>1732.251</c:v>
                </c:pt>
                <c:pt idx="86">
                  <c:v>1700.771</c:v>
                </c:pt>
                <c:pt idx="87">
                  <c:v>1599.087</c:v>
                </c:pt>
                <c:pt idx="88">
                  <c:v>1520</c:v>
                </c:pt>
                <c:pt idx="89">
                  <c:v>1553.329</c:v>
                </c:pt>
                <c:pt idx="90">
                  <c:v>1493.9459999999999</c:v>
                </c:pt>
                <c:pt idx="91">
                  <c:v>1049.0219999999999</c:v>
                </c:pt>
                <c:pt idx="92">
                  <c:v>1119.354</c:v>
                </c:pt>
                <c:pt idx="93">
                  <c:v>964.92899999999997</c:v>
                </c:pt>
                <c:pt idx="94">
                  <c:v>953.56700000000001</c:v>
                </c:pt>
                <c:pt idx="95">
                  <c:v>854.00400000000002</c:v>
                </c:pt>
                <c:pt idx="96">
                  <c:v>800</c:v>
                </c:pt>
                <c:pt idx="97">
                  <c:v>800</c:v>
                </c:pt>
                <c:pt idx="98">
                  <c:v>902.83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805.28099999999995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807.51300000000003</c:v>
                </c:pt>
                <c:pt idx="113">
                  <c:v>900.99800000000005</c:v>
                </c:pt>
                <c:pt idx="114">
                  <c:v>1164.5429999999999</c:v>
                </c:pt>
                <c:pt idx="115">
                  <c:v>1098.4549999999999</c:v>
                </c:pt>
                <c:pt idx="116">
                  <c:v>1222.489</c:v>
                </c:pt>
                <c:pt idx="117">
                  <c:v>1322.1980000000001</c:v>
                </c:pt>
                <c:pt idx="118">
                  <c:v>1479.133</c:v>
                </c:pt>
                <c:pt idx="119">
                  <c:v>1493.4390000000001</c:v>
                </c:pt>
                <c:pt idx="120">
                  <c:v>1550.83</c:v>
                </c:pt>
                <c:pt idx="121">
                  <c:v>1579.068</c:v>
                </c:pt>
                <c:pt idx="122">
                  <c:v>1682.828</c:v>
                </c:pt>
                <c:pt idx="123">
                  <c:v>1758.22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1998.3610000000001</c:v>
                </c:pt>
                <c:pt idx="182">
                  <c:v>1986.4190000000001</c:v>
                </c:pt>
                <c:pt idx="183">
                  <c:v>1798.4290000000001</c:v>
                </c:pt>
                <c:pt idx="184">
                  <c:v>1593.85</c:v>
                </c:pt>
                <c:pt idx="185">
                  <c:v>1520</c:v>
                </c:pt>
                <c:pt idx="186">
                  <c:v>1520</c:v>
                </c:pt>
                <c:pt idx="187">
                  <c:v>1381.7239999999999</c:v>
                </c:pt>
                <c:pt idx="188">
                  <c:v>1297.0409999999999</c:v>
                </c:pt>
                <c:pt idx="189">
                  <c:v>1177.963</c:v>
                </c:pt>
                <c:pt idx="190">
                  <c:v>1087.7929999999999</c:v>
                </c:pt>
                <c:pt idx="191">
                  <c:v>959.67700000000002</c:v>
                </c:pt>
                <c:pt idx="192">
                  <c:v>800</c:v>
                </c:pt>
                <c:pt idx="193">
                  <c:v>830.27200000000005</c:v>
                </c:pt>
                <c:pt idx="194">
                  <c:v>930.14400000000001</c:v>
                </c:pt>
                <c:pt idx="195">
                  <c:v>800</c:v>
                </c:pt>
                <c:pt idx="196">
                  <c:v>814.54399999999998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935.63</c:v>
                </c:pt>
                <c:pt idx="211">
                  <c:v>996.899</c:v>
                </c:pt>
                <c:pt idx="212">
                  <c:v>1078.461</c:v>
                </c:pt>
                <c:pt idx="213">
                  <c:v>1097.655</c:v>
                </c:pt>
                <c:pt idx="214">
                  <c:v>1351.83</c:v>
                </c:pt>
                <c:pt idx="215">
                  <c:v>1357.7739999999999</c:v>
                </c:pt>
                <c:pt idx="216">
                  <c:v>1512.377</c:v>
                </c:pt>
                <c:pt idx="217">
                  <c:v>1520</c:v>
                </c:pt>
                <c:pt idx="218">
                  <c:v>1610.752</c:v>
                </c:pt>
                <c:pt idx="219">
                  <c:v>1785.4849999999999</c:v>
                </c:pt>
                <c:pt idx="220">
                  <c:v>2000</c:v>
                </c:pt>
                <c:pt idx="221">
                  <c:v>1997.8040000000001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1863.075</c:v>
                </c:pt>
                <c:pt idx="276">
                  <c:v>1835.46</c:v>
                </c:pt>
                <c:pt idx="277">
                  <c:v>1710.364</c:v>
                </c:pt>
                <c:pt idx="278">
                  <c:v>1663.4770000000001</c:v>
                </c:pt>
                <c:pt idx="279">
                  <c:v>1544.9580000000001</c:v>
                </c:pt>
                <c:pt idx="280">
                  <c:v>1520</c:v>
                </c:pt>
                <c:pt idx="281">
                  <c:v>1312.634</c:v>
                </c:pt>
                <c:pt idx="282">
                  <c:v>1229.0619999999999</c:v>
                </c:pt>
                <c:pt idx="283">
                  <c:v>1109.364</c:v>
                </c:pt>
                <c:pt idx="284">
                  <c:v>915.02800000000002</c:v>
                </c:pt>
                <c:pt idx="285">
                  <c:v>837.43899999999996</c:v>
                </c:pt>
                <c:pt idx="286">
                  <c:v>801.10299999999995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825.76</c:v>
                </c:pt>
                <c:pt idx="316">
                  <c:v>811.69600000000003</c:v>
                </c:pt>
                <c:pt idx="317">
                  <c:v>974.26800000000003</c:v>
                </c:pt>
                <c:pt idx="318">
                  <c:v>982.87300000000005</c:v>
                </c:pt>
                <c:pt idx="319">
                  <c:v>1115.703</c:v>
                </c:pt>
                <c:pt idx="320">
                  <c:v>1327.694</c:v>
                </c:pt>
                <c:pt idx="321">
                  <c:v>1427.213</c:v>
                </c:pt>
                <c:pt idx="322">
                  <c:v>1385.479</c:v>
                </c:pt>
                <c:pt idx="323">
                  <c:v>1524.173</c:v>
                </c:pt>
                <c:pt idx="324">
                  <c:v>1520</c:v>
                </c:pt>
                <c:pt idx="325">
                  <c:v>1532.6489999999999</c:v>
                </c:pt>
                <c:pt idx="326">
                  <c:v>1520</c:v>
                </c:pt>
                <c:pt idx="327">
                  <c:v>1586.0450000000001</c:v>
                </c:pt>
                <c:pt idx="328">
                  <c:v>1561.0170000000001</c:v>
                </c:pt>
                <c:pt idx="329">
                  <c:v>1544.5740000000001</c:v>
                </c:pt>
                <c:pt idx="330">
                  <c:v>1609.498</c:v>
                </c:pt>
                <c:pt idx="331">
                  <c:v>1625.97</c:v>
                </c:pt>
                <c:pt idx="332">
                  <c:v>1632.058</c:v>
                </c:pt>
                <c:pt idx="333">
                  <c:v>1617.7380000000001</c:v>
                </c:pt>
                <c:pt idx="334">
                  <c:v>1609.4059999999999</c:v>
                </c:pt>
                <c:pt idx="335">
                  <c:v>1593.0920000000001</c:v>
                </c:pt>
                <c:pt idx="336">
                  <c:v>1578.126</c:v>
                </c:pt>
                <c:pt idx="337">
                  <c:v>1600.6659999999999</c:v>
                </c:pt>
                <c:pt idx="338">
                  <c:v>1583.2180000000001</c:v>
                </c:pt>
                <c:pt idx="339">
                  <c:v>1566.79</c:v>
                </c:pt>
                <c:pt idx="340">
                  <c:v>1548.338</c:v>
                </c:pt>
                <c:pt idx="341">
                  <c:v>1508.7090000000001</c:v>
                </c:pt>
                <c:pt idx="342">
                  <c:v>1469.05</c:v>
                </c:pt>
                <c:pt idx="343">
                  <c:v>1613.9069999999999</c:v>
                </c:pt>
                <c:pt idx="344">
                  <c:v>1557.1590000000001</c:v>
                </c:pt>
                <c:pt idx="345">
                  <c:v>1585.7750000000001</c:v>
                </c:pt>
                <c:pt idx="346">
                  <c:v>1551.444</c:v>
                </c:pt>
                <c:pt idx="347">
                  <c:v>1546.1310000000001</c:v>
                </c:pt>
                <c:pt idx="348">
                  <c:v>1501.1479999999999</c:v>
                </c:pt>
                <c:pt idx="349">
                  <c:v>1560.5619999999999</c:v>
                </c:pt>
                <c:pt idx="350">
                  <c:v>1519.6559999999999</c:v>
                </c:pt>
                <c:pt idx="351">
                  <c:v>1499.289</c:v>
                </c:pt>
                <c:pt idx="352">
                  <c:v>1488.278</c:v>
                </c:pt>
                <c:pt idx="353">
                  <c:v>1549.1120000000001</c:v>
                </c:pt>
                <c:pt idx="354">
                  <c:v>1450.807</c:v>
                </c:pt>
                <c:pt idx="355">
                  <c:v>1550.4659999999999</c:v>
                </c:pt>
                <c:pt idx="356">
                  <c:v>1601.4780000000001</c:v>
                </c:pt>
                <c:pt idx="357">
                  <c:v>1616.634</c:v>
                </c:pt>
                <c:pt idx="358">
                  <c:v>1638.0840000000001</c:v>
                </c:pt>
                <c:pt idx="359">
                  <c:v>1599.569</c:v>
                </c:pt>
                <c:pt idx="360">
                  <c:v>1632.25</c:v>
                </c:pt>
                <c:pt idx="361">
                  <c:v>1635.3510000000001</c:v>
                </c:pt>
                <c:pt idx="362">
                  <c:v>1673.8320000000001</c:v>
                </c:pt>
                <c:pt idx="363">
                  <c:v>1705.144</c:v>
                </c:pt>
                <c:pt idx="364">
                  <c:v>1822.3910000000001</c:v>
                </c:pt>
                <c:pt idx="365">
                  <c:v>1671.509</c:v>
                </c:pt>
                <c:pt idx="366">
                  <c:v>1570.308</c:v>
                </c:pt>
                <c:pt idx="367">
                  <c:v>1658.557</c:v>
                </c:pt>
                <c:pt idx="368">
                  <c:v>1600.3019999999999</c:v>
                </c:pt>
                <c:pt idx="369">
                  <c:v>1625.249</c:v>
                </c:pt>
                <c:pt idx="370">
                  <c:v>1520</c:v>
                </c:pt>
                <c:pt idx="371">
                  <c:v>1520</c:v>
                </c:pt>
                <c:pt idx="372">
                  <c:v>1520</c:v>
                </c:pt>
                <c:pt idx="373">
                  <c:v>1520</c:v>
                </c:pt>
                <c:pt idx="374">
                  <c:v>1520</c:v>
                </c:pt>
                <c:pt idx="375">
                  <c:v>1413.1579999999999</c:v>
                </c:pt>
                <c:pt idx="376">
                  <c:v>1412.9480000000001</c:v>
                </c:pt>
                <c:pt idx="377">
                  <c:v>1274.1469999999999</c:v>
                </c:pt>
                <c:pt idx="378">
                  <c:v>1196.8779999999999</c:v>
                </c:pt>
                <c:pt idx="379">
                  <c:v>1176.5719999999999</c:v>
                </c:pt>
                <c:pt idx="380">
                  <c:v>1170.454</c:v>
                </c:pt>
                <c:pt idx="381">
                  <c:v>1053.183</c:v>
                </c:pt>
                <c:pt idx="382">
                  <c:v>956.04499999999996</c:v>
                </c:pt>
                <c:pt idx="383">
                  <c:v>842.226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841.53499999999997</c:v>
                </c:pt>
                <c:pt idx="413">
                  <c:v>929.07399999999996</c:v>
                </c:pt>
                <c:pt idx="414">
                  <c:v>1049.4949999999999</c:v>
                </c:pt>
                <c:pt idx="415">
                  <c:v>1220.3050000000001</c:v>
                </c:pt>
                <c:pt idx="416">
                  <c:v>1366.2940000000001</c:v>
                </c:pt>
                <c:pt idx="417">
                  <c:v>1462.521</c:v>
                </c:pt>
                <c:pt idx="418">
                  <c:v>1478.6030000000001</c:v>
                </c:pt>
                <c:pt idx="419">
                  <c:v>1492.2850000000001</c:v>
                </c:pt>
                <c:pt idx="420">
                  <c:v>1508.002</c:v>
                </c:pt>
                <c:pt idx="421">
                  <c:v>1519.741</c:v>
                </c:pt>
                <c:pt idx="422">
                  <c:v>1528.8130000000001</c:v>
                </c:pt>
                <c:pt idx="423">
                  <c:v>1563.875</c:v>
                </c:pt>
                <c:pt idx="424">
                  <c:v>1571.8979999999999</c:v>
                </c:pt>
                <c:pt idx="425">
                  <c:v>1534.9190000000001</c:v>
                </c:pt>
                <c:pt idx="426">
                  <c:v>1600.191</c:v>
                </c:pt>
                <c:pt idx="427">
                  <c:v>1618.0170000000001</c:v>
                </c:pt>
                <c:pt idx="428">
                  <c:v>1601.165</c:v>
                </c:pt>
                <c:pt idx="429">
                  <c:v>1502.6420000000001</c:v>
                </c:pt>
                <c:pt idx="430">
                  <c:v>1530.835</c:v>
                </c:pt>
                <c:pt idx="431">
                  <c:v>1524.595</c:v>
                </c:pt>
                <c:pt idx="432">
                  <c:v>1459.875</c:v>
                </c:pt>
                <c:pt idx="433">
                  <c:v>1510.2739999999999</c:v>
                </c:pt>
                <c:pt idx="434">
                  <c:v>1527.992</c:v>
                </c:pt>
                <c:pt idx="435">
                  <c:v>1452.087</c:v>
                </c:pt>
                <c:pt idx="436">
                  <c:v>1429.7059999999999</c:v>
                </c:pt>
                <c:pt idx="437">
                  <c:v>1398.3209999999999</c:v>
                </c:pt>
                <c:pt idx="438">
                  <c:v>1437.96</c:v>
                </c:pt>
                <c:pt idx="439">
                  <c:v>1392.2370000000001</c:v>
                </c:pt>
                <c:pt idx="440">
                  <c:v>1436.47</c:v>
                </c:pt>
                <c:pt idx="441">
                  <c:v>1381.4159999999999</c:v>
                </c:pt>
                <c:pt idx="442">
                  <c:v>1302.566</c:v>
                </c:pt>
                <c:pt idx="443">
                  <c:v>1424.7629999999999</c:v>
                </c:pt>
                <c:pt idx="444">
                  <c:v>1384.875</c:v>
                </c:pt>
                <c:pt idx="445">
                  <c:v>1364.47</c:v>
                </c:pt>
                <c:pt idx="446">
                  <c:v>1344.402</c:v>
                </c:pt>
                <c:pt idx="447">
                  <c:v>1344.9639999999999</c:v>
                </c:pt>
                <c:pt idx="448">
                  <c:v>1377.443</c:v>
                </c:pt>
                <c:pt idx="449">
                  <c:v>1361.0709999999999</c:v>
                </c:pt>
                <c:pt idx="450">
                  <c:v>1410.8530000000001</c:v>
                </c:pt>
                <c:pt idx="451">
                  <c:v>1409.1869999999999</c:v>
                </c:pt>
                <c:pt idx="452">
                  <c:v>1463.529</c:v>
                </c:pt>
                <c:pt idx="453">
                  <c:v>1559.011</c:v>
                </c:pt>
                <c:pt idx="454">
                  <c:v>1498.8119999999999</c:v>
                </c:pt>
                <c:pt idx="455">
                  <c:v>1555.9459999999999</c:v>
                </c:pt>
                <c:pt idx="456">
                  <c:v>1544.492</c:v>
                </c:pt>
                <c:pt idx="457">
                  <c:v>1626.3910000000001</c:v>
                </c:pt>
                <c:pt idx="458">
                  <c:v>1557.5650000000001</c:v>
                </c:pt>
                <c:pt idx="459">
                  <c:v>1574.9090000000001</c:v>
                </c:pt>
                <c:pt idx="460">
                  <c:v>1582.963</c:v>
                </c:pt>
                <c:pt idx="461">
                  <c:v>1586.386</c:v>
                </c:pt>
                <c:pt idx="462">
                  <c:v>1569.3219999999999</c:v>
                </c:pt>
                <c:pt idx="463">
                  <c:v>1566.672</c:v>
                </c:pt>
                <c:pt idx="464">
                  <c:v>1520</c:v>
                </c:pt>
                <c:pt idx="465">
                  <c:v>1520</c:v>
                </c:pt>
                <c:pt idx="466">
                  <c:v>1457.79</c:v>
                </c:pt>
                <c:pt idx="467">
                  <c:v>1421.319</c:v>
                </c:pt>
                <c:pt idx="468">
                  <c:v>1299.162</c:v>
                </c:pt>
                <c:pt idx="469">
                  <c:v>1270.5889999999999</c:v>
                </c:pt>
                <c:pt idx="470">
                  <c:v>1413.3969999999999</c:v>
                </c:pt>
                <c:pt idx="471">
                  <c:v>1133.0319999999999</c:v>
                </c:pt>
                <c:pt idx="472">
                  <c:v>1153.6099999999999</c:v>
                </c:pt>
                <c:pt idx="473">
                  <c:v>1129.8969999999999</c:v>
                </c:pt>
                <c:pt idx="474">
                  <c:v>1064.0150000000001</c:v>
                </c:pt>
                <c:pt idx="475">
                  <c:v>981.13099999999997</c:v>
                </c:pt>
                <c:pt idx="476">
                  <c:v>807.93399999999997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177.303</c:v>
                </c:pt>
                <c:pt idx="29">
                  <c:v>422.43400000000003</c:v>
                </c:pt>
                <c:pt idx="30">
                  <c:v>503.93599999999998</c:v>
                </c:pt>
                <c:pt idx="31">
                  <c:v>626.69399999999996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628.96</c:v>
                </c:pt>
                <c:pt idx="51">
                  <c:v>571.29200000000003</c:v>
                </c:pt>
                <c:pt idx="52">
                  <c:v>523.08500000000004</c:v>
                </c:pt>
                <c:pt idx="53">
                  <c:v>622.74699999999996</c:v>
                </c:pt>
                <c:pt idx="54">
                  <c:v>444.60300000000001</c:v>
                </c:pt>
                <c:pt idx="55">
                  <c:v>367.84899999999999</c:v>
                </c:pt>
                <c:pt idx="56">
                  <c:v>501.94299999999998</c:v>
                </c:pt>
                <c:pt idx="57">
                  <c:v>520.07000000000005</c:v>
                </c:pt>
                <c:pt idx="58">
                  <c:v>611.19799999999998</c:v>
                </c:pt>
                <c:pt idx="59">
                  <c:v>393.565</c:v>
                </c:pt>
                <c:pt idx="60">
                  <c:v>454.58499999999998</c:v>
                </c:pt>
                <c:pt idx="61">
                  <c:v>491.42500000000001</c:v>
                </c:pt>
                <c:pt idx="62">
                  <c:v>624.23</c:v>
                </c:pt>
                <c:pt idx="63">
                  <c:v>518.65700000000004</c:v>
                </c:pt>
                <c:pt idx="64">
                  <c:v>621.85299999999995</c:v>
                </c:pt>
                <c:pt idx="65">
                  <c:v>675</c:v>
                </c:pt>
                <c:pt idx="66">
                  <c:v>673.08900000000006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550.54700000000003</c:v>
                </c:pt>
                <c:pt idx="79">
                  <c:v>471.33699999999999</c:v>
                </c:pt>
                <c:pt idx="80">
                  <c:v>439.68099999999998</c:v>
                </c:pt>
                <c:pt idx="81">
                  <c:v>337.5</c:v>
                </c:pt>
                <c:pt idx="82">
                  <c:v>375.80700000000002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630.56700000000001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672.09299999999996</c:v>
                </c:pt>
                <c:pt idx="150">
                  <c:v>541.44299999999998</c:v>
                </c:pt>
                <c:pt idx="151">
                  <c:v>675</c:v>
                </c:pt>
                <c:pt idx="152">
                  <c:v>636.98099999999999</c:v>
                </c:pt>
                <c:pt idx="153">
                  <c:v>659.84799999999996</c:v>
                </c:pt>
                <c:pt idx="154">
                  <c:v>644.52499999999998</c:v>
                </c:pt>
                <c:pt idx="155">
                  <c:v>545.29999999999995</c:v>
                </c:pt>
                <c:pt idx="156">
                  <c:v>506.65600000000001</c:v>
                </c:pt>
                <c:pt idx="157">
                  <c:v>639.20799999999997</c:v>
                </c:pt>
                <c:pt idx="158">
                  <c:v>448.07600000000002</c:v>
                </c:pt>
                <c:pt idx="159">
                  <c:v>612.94200000000001</c:v>
                </c:pt>
                <c:pt idx="160">
                  <c:v>589.89099999999996</c:v>
                </c:pt>
                <c:pt idx="161">
                  <c:v>599.99300000000005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639.846</c:v>
                </c:pt>
                <c:pt idx="175">
                  <c:v>557.22900000000004</c:v>
                </c:pt>
                <c:pt idx="176">
                  <c:v>550.17700000000002</c:v>
                </c:pt>
                <c:pt idx="177">
                  <c:v>404.38799999999998</c:v>
                </c:pt>
                <c:pt idx="178">
                  <c:v>502.45600000000002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483.15199999999999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581.54899999999998</c:v>
                </c:pt>
                <c:pt idx="240">
                  <c:v>675</c:v>
                </c:pt>
                <c:pt idx="241">
                  <c:v>622.11599999999999</c:v>
                </c:pt>
                <c:pt idx="242">
                  <c:v>668.98199999999997</c:v>
                </c:pt>
                <c:pt idx="243">
                  <c:v>675</c:v>
                </c:pt>
                <c:pt idx="244">
                  <c:v>586.33399999999995</c:v>
                </c:pt>
                <c:pt idx="245">
                  <c:v>594.096</c:v>
                </c:pt>
                <c:pt idx="246">
                  <c:v>475.79599999999999</c:v>
                </c:pt>
                <c:pt idx="247">
                  <c:v>611.25900000000001</c:v>
                </c:pt>
                <c:pt idx="248">
                  <c:v>473.16199999999998</c:v>
                </c:pt>
                <c:pt idx="249">
                  <c:v>546.31899999999996</c:v>
                </c:pt>
                <c:pt idx="250">
                  <c:v>442.54</c:v>
                </c:pt>
                <c:pt idx="251">
                  <c:v>549.85199999999998</c:v>
                </c:pt>
                <c:pt idx="252">
                  <c:v>403.57</c:v>
                </c:pt>
                <c:pt idx="253">
                  <c:v>426.012</c:v>
                </c:pt>
                <c:pt idx="254">
                  <c:v>561.15700000000004</c:v>
                </c:pt>
                <c:pt idx="255">
                  <c:v>457.12200000000001</c:v>
                </c:pt>
                <c:pt idx="256">
                  <c:v>514.298</c:v>
                </c:pt>
                <c:pt idx="257">
                  <c:v>520.98199999999997</c:v>
                </c:pt>
                <c:pt idx="258">
                  <c:v>547.49400000000003</c:v>
                </c:pt>
                <c:pt idx="259">
                  <c:v>650.67899999999997</c:v>
                </c:pt>
                <c:pt idx="260">
                  <c:v>618.08199999999999</c:v>
                </c:pt>
                <c:pt idx="261">
                  <c:v>675</c:v>
                </c:pt>
                <c:pt idx="262">
                  <c:v>649.68899999999996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565.57799999999997</c:v>
                </c:pt>
                <c:pt idx="267">
                  <c:v>606.69200000000001</c:v>
                </c:pt>
                <c:pt idx="268">
                  <c:v>675</c:v>
                </c:pt>
                <c:pt idx="269">
                  <c:v>675</c:v>
                </c:pt>
                <c:pt idx="270">
                  <c:v>657.59400000000005</c:v>
                </c:pt>
                <c:pt idx="271">
                  <c:v>657.41200000000003</c:v>
                </c:pt>
                <c:pt idx="272">
                  <c:v>538.31399999999996</c:v>
                </c:pt>
                <c:pt idx="273">
                  <c:v>573.95699999999999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Scenario1_15_TY_UC!$G$2:$G$482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776.65200000000004</c:v>
                </c:pt>
                <c:pt idx="2">
                  <c:v>736.63300000000004</c:v>
                </c:pt>
                <c:pt idx="3">
                  <c:v>776.89400000000001</c:v>
                </c:pt>
                <c:pt idx="4">
                  <c:v>751</c:v>
                </c:pt>
                <c:pt idx="5">
                  <c:v>730.51800000000003</c:v>
                </c:pt>
                <c:pt idx="6">
                  <c:v>776.74099999999999</c:v>
                </c:pt>
                <c:pt idx="7">
                  <c:v>703.875</c:v>
                </c:pt>
                <c:pt idx="8">
                  <c:v>708</c:v>
                </c:pt>
                <c:pt idx="9">
                  <c:v>696.904</c:v>
                </c:pt>
                <c:pt idx="10">
                  <c:v>650.86099999999999</c:v>
                </c:pt>
                <c:pt idx="11">
                  <c:v>645.42499999999995</c:v>
                </c:pt>
                <c:pt idx="12">
                  <c:v>666</c:v>
                </c:pt>
                <c:pt idx="13">
                  <c:v>619.48299999999995</c:v>
                </c:pt>
                <c:pt idx="14">
                  <c:v>591.88300000000004</c:v>
                </c:pt>
                <c:pt idx="15">
                  <c:v>559.60199999999998</c:v>
                </c:pt>
                <c:pt idx="16">
                  <c:v>541</c:v>
                </c:pt>
                <c:pt idx="17">
                  <c:v>527.74699999999996</c:v>
                </c:pt>
                <c:pt idx="18">
                  <c:v>509.62400000000002</c:v>
                </c:pt>
                <c:pt idx="19">
                  <c:v>478.40899999999999</c:v>
                </c:pt>
                <c:pt idx="20">
                  <c:v>485</c:v>
                </c:pt>
                <c:pt idx="21">
                  <c:v>457.209</c:v>
                </c:pt>
                <c:pt idx="22">
                  <c:v>462.077</c:v>
                </c:pt>
                <c:pt idx="23">
                  <c:v>406.37099999999998</c:v>
                </c:pt>
                <c:pt idx="24">
                  <c:v>385</c:v>
                </c:pt>
                <c:pt idx="25">
                  <c:v>373.48099999999999</c:v>
                </c:pt>
                <c:pt idx="26">
                  <c:v>383.49599999999998</c:v>
                </c:pt>
                <c:pt idx="27">
                  <c:v>358.38400000000001</c:v>
                </c:pt>
                <c:pt idx="28">
                  <c:v>377</c:v>
                </c:pt>
                <c:pt idx="29">
                  <c:v>403.06299999999999</c:v>
                </c:pt>
                <c:pt idx="30">
                  <c:v>361.15300000000002</c:v>
                </c:pt>
                <c:pt idx="31">
                  <c:v>350.46800000000002</c:v>
                </c:pt>
                <c:pt idx="32">
                  <c:v>350</c:v>
                </c:pt>
                <c:pt idx="33">
                  <c:v>353.041</c:v>
                </c:pt>
                <c:pt idx="34">
                  <c:v>335.65100000000001</c:v>
                </c:pt>
                <c:pt idx="35">
                  <c:v>344.12900000000002</c:v>
                </c:pt>
                <c:pt idx="36">
                  <c:v>320</c:v>
                </c:pt>
                <c:pt idx="37">
                  <c:v>340.065</c:v>
                </c:pt>
                <c:pt idx="38">
                  <c:v>314.803</c:v>
                </c:pt>
                <c:pt idx="39">
                  <c:v>330.83800000000002</c:v>
                </c:pt>
                <c:pt idx="40">
                  <c:v>341</c:v>
                </c:pt>
                <c:pt idx="41">
                  <c:v>344.899</c:v>
                </c:pt>
                <c:pt idx="42">
                  <c:v>353.19900000000001</c:v>
                </c:pt>
                <c:pt idx="43">
                  <c:v>329.15499999999997</c:v>
                </c:pt>
                <c:pt idx="44">
                  <c:v>337</c:v>
                </c:pt>
                <c:pt idx="45">
                  <c:v>336.37400000000002</c:v>
                </c:pt>
                <c:pt idx="46">
                  <c:v>307.50599999999997</c:v>
                </c:pt>
                <c:pt idx="47">
                  <c:v>351.65699999999998</c:v>
                </c:pt>
                <c:pt idx="48">
                  <c:v>337</c:v>
                </c:pt>
                <c:pt idx="49">
                  <c:v>369.34399999999999</c:v>
                </c:pt>
                <c:pt idx="50">
                  <c:v>395.42099999999999</c:v>
                </c:pt>
                <c:pt idx="51">
                  <c:v>421.98200000000003</c:v>
                </c:pt>
                <c:pt idx="52">
                  <c:v>433</c:v>
                </c:pt>
                <c:pt idx="53">
                  <c:v>445.52</c:v>
                </c:pt>
                <c:pt idx="54">
                  <c:v>406.09899999999999</c:v>
                </c:pt>
                <c:pt idx="55">
                  <c:v>370.84800000000001</c:v>
                </c:pt>
                <c:pt idx="56">
                  <c:v>329</c:v>
                </c:pt>
                <c:pt idx="57">
                  <c:v>303.45800000000003</c:v>
                </c:pt>
                <c:pt idx="58">
                  <c:v>318.60300000000001</c:v>
                </c:pt>
                <c:pt idx="59">
                  <c:v>263.05500000000001</c:v>
                </c:pt>
                <c:pt idx="60">
                  <c:v>254</c:v>
                </c:pt>
                <c:pt idx="61">
                  <c:v>240.19800000000001</c:v>
                </c:pt>
                <c:pt idx="62">
                  <c:v>224.947</c:v>
                </c:pt>
                <c:pt idx="63">
                  <c:v>211.15199999999999</c:v>
                </c:pt>
                <c:pt idx="64">
                  <c:v>206</c:v>
                </c:pt>
                <c:pt idx="65">
                  <c:v>201.43100000000001</c:v>
                </c:pt>
                <c:pt idx="66">
                  <c:v>211.07</c:v>
                </c:pt>
                <c:pt idx="67">
                  <c:v>191.34100000000001</c:v>
                </c:pt>
                <c:pt idx="68">
                  <c:v>195</c:v>
                </c:pt>
                <c:pt idx="69">
                  <c:v>197.20699999999999</c:v>
                </c:pt>
                <c:pt idx="70">
                  <c:v>197.30699999999999</c:v>
                </c:pt>
                <c:pt idx="71">
                  <c:v>185.45599999999999</c:v>
                </c:pt>
                <c:pt idx="72">
                  <c:v>185</c:v>
                </c:pt>
                <c:pt idx="73">
                  <c:v>267.45100000000002</c:v>
                </c:pt>
                <c:pt idx="74">
                  <c:v>328.46800000000002</c:v>
                </c:pt>
                <c:pt idx="75">
                  <c:v>391.142</c:v>
                </c:pt>
                <c:pt idx="76">
                  <c:v>465</c:v>
                </c:pt>
                <c:pt idx="77">
                  <c:v>540.91499999999996</c:v>
                </c:pt>
                <c:pt idx="78">
                  <c:v>593.73</c:v>
                </c:pt>
                <c:pt idx="79">
                  <c:v>714.98699999999997</c:v>
                </c:pt>
                <c:pt idx="80">
                  <c:v>778</c:v>
                </c:pt>
                <c:pt idx="81">
                  <c:v>797.1</c:v>
                </c:pt>
                <c:pt idx="82">
                  <c:v>776.69399999999996</c:v>
                </c:pt>
                <c:pt idx="83">
                  <c:v>820.298</c:v>
                </c:pt>
                <c:pt idx="84">
                  <c:v>827</c:v>
                </c:pt>
                <c:pt idx="85">
                  <c:v>871.25300000000004</c:v>
                </c:pt>
                <c:pt idx="86">
                  <c:v>781.56500000000005</c:v>
                </c:pt>
                <c:pt idx="87">
                  <c:v>808.73800000000006</c:v>
                </c:pt>
                <c:pt idx="88">
                  <c:v>801</c:v>
                </c:pt>
                <c:pt idx="89">
                  <c:v>771.39300000000003</c:v>
                </c:pt>
                <c:pt idx="90">
                  <c:v>749.202</c:v>
                </c:pt>
                <c:pt idx="91">
                  <c:v>787.43499999999995</c:v>
                </c:pt>
                <c:pt idx="92">
                  <c:v>743</c:v>
                </c:pt>
                <c:pt idx="93">
                  <c:v>723.54</c:v>
                </c:pt>
                <c:pt idx="94">
                  <c:v>687.48800000000006</c:v>
                </c:pt>
                <c:pt idx="95">
                  <c:v>699.24900000000002</c:v>
                </c:pt>
                <c:pt idx="96">
                  <c:v>663</c:v>
                </c:pt>
                <c:pt idx="97">
                  <c:v>634.12800000000004</c:v>
                </c:pt>
                <c:pt idx="98">
                  <c:v>591.38599999999997</c:v>
                </c:pt>
                <c:pt idx="99">
                  <c:v>574.23599999999999</c:v>
                </c:pt>
                <c:pt idx="100">
                  <c:v>538</c:v>
                </c:pt>
                <c:pt idx="101">
                  <c:v>533.96100000000001</c:v>
                </c:pt>
                <c:pt idx="102">
                  <c:v>479.67200000000003</c:v>
                </c:pt>
                <c:pt idx="103">
                  <c:v>444.76799999999997</c:v>
                </c:pt>
                <c:pt idx="104">
                  <c:v>441</c:v>
                </c:pt>
                <c:pt idx="105">
                  <c:v>413.05200000000002</c:v>
                </c:pt>
                <c:pt idx="106">
                  <c:v>409.63299999999998</c:v>
                </c:pt>
                <c:pt idx="107">
                  <c:v>374.70600000000002</c:v>
                </c:pt>
                <c:pt idx="108">
                  <c:v>365</c:v>
                </c:pt>
                <c:pt idx="109">
                  <c:v>334.23700000000002</c:v>
                </c:pt>
                <c:pt idx="110">
                  <c:v>319.93</c:v>
                </c:pt>
                <c:pt idx="111">
                  <c:v>338.26299999999998</c:v>
                </c:pt>
                <c:pt idx="112">
                  <c:v>305</c:v>
                </c:pt>
                <c:pt idx="113">
                  <c:v>289.22899999999998</c:v>
                </c:pt>
                <c:pt idx="114">
                  <c:v>270.95699999999999</c:v>
                </c:pt>
                <c:pt idx="115">
                  <c:v>244.46299999999999</c:v>
                </c:pt>
                <c:pt idx="116">
                  <c:v>243</c:v>
                </c:pt>
                <c:pt idx="117">
                  <c:v>236.66499999999999</c:v>
                </c:pt>
                <c:pt idx="118">
                  <c:v>217.06200000000001</c:v>
                </c:pt>
                <c:pt idx="119">
                  <c:v>202.124</c:v>
                </c:pt>
                <c:pt idx="120">
                  <c:v>186</c:v>
                </c:pt>
                <c:pt idx="121">
                  <c:v>172.41200000000001</c:v>
                </c:pt>
                <c:pt idx="122">
                  <c:v>155.33099999999999</c:v>
                </c:pt>
                <c:pt idx="123">
                  <c:v>158.958</c:v>
                </c:pt>
                <c:pt idx="124">
                  <c:v>138</c:v>
                </c:pt>
                <c:pt idx="125">
                  <c:v>121.97499999999999</c:v>
                </c:pt>
                <c:pt idx="126">
                  <c:v>112.131</c:v>
                </c:pt>
                <c:pt idx="127">
                  <c:v>103.39</c:v>
                </c:pt>
                <c:pt idx="128">
                  <c:v>85</c:v>
                </c:pt>
                <c:pt idx="129">
                  <c:v>87.171000000000006</c:v>
                </c:pt>
                <c:pt idx="130">
                  <c:v>90.62</c:v>
                </c:pt>
                <c:pt idx="131">
                  <c:v>87.037999999999997</c:v>
                </c:pt>
                <c:pt idx="132">
                  <c:v>94</c:v>
                </c:pt>
                <c:pt idx="133">
                  <c:v>74.272999999999996</c:v>
                </c:pt>
                <c:pt idx="134">
                  <c:v>66.183999999999997</c:v>
                </c:pt>
                <c:pt idx="135">
                  <c:v>46.969000000000001</c:v>
                </c:pt>
                <c:pt idx="136">
                  <c:v>34</c:v>
                </c:pt>
                <c:pt idx="137">
                  <c:v>42.051000000000002</c:v>
                </c:pt>
                <c:pt idx="138">
                  <c:v>40.911000000000001</c:v>
                </c:pt>
                <c:pt idx="139">
                  <c:v>49.201999999999998</c:v>
                </c:pt>
                <c:pt idx="140">
                  <c:v>54</c:v>
                </c:pt>
                <c:pt idx="141">
                  <c:v>51.156999999999996</c:v>
                </c:pt>
                <c:pt idx="142">
                  <c:v>51.813000000000002</c:v>
                </c:pt>
                <c:pt idx="143">
                  <c:v>57.037999999999997</c:v>
                </c:pt>
                <c:pt idx="144">
                  <c:v>54</c:v>
                </c:pt>
                <c:pt idx="145">
                  <c:v>56.887999999999998</c:v>
                </c:pt>
                <c:pt idx="146">
                  <c:v>70.828999999999994</c:v>
                </c:pt>
                <c:pt idx="147">
                  <c:v>83.210999999999999</c:v>
                </c:pt>
                <c:pt idx="148">
                  <c:v>87</c:v>
                </c:pt>
                <c:pt idx="149">
                  <c:v>75.263000000000005</c:v>
                </c:pt>
                <c:pt idx="150">
                  <c:v>82.537000000000006</c:v>
                </c:pt>
                <c:pt idx="151">
                  <c:v>78.72</c:v>
                </c:pt>
                <c:pt idx="152">
                  <c:v>75</c:v>
                </c:pt>
                <c:pt idx="153">
                  <c:v>76.629000000000005</c:v>
                </c:pt>
                <c:pt idx="154">
                  <c:v>83.915000000000006</c:v>
                </c:pt>
                <c:pt idx="155">
                  <c:v>90.494</c:v>
                </c:pt>
                <c:pt idx="156">
                  <c:v>86</c:v>
                </c:pt>
                <c:pt idx="157">
                  <c:v>94.430999999999997</c:v>
                </c:pt>
                <c:pt idx="158">
                  <c:v>104.098</c:v>
                </c:pt>
                <c:pt idx="159">
                  <c:v>111.34099999999999</c:v>
                </c:pt>
                <c:pt idx="160">
                  <c:v>122</c:v>
                </c:pt>
                <c:pt idx="161">
                  <c:v>132.90600000000001</c:v>
                </c:pt>
                <c:pt idx="162">
                  <c:v>126.497</c:v>
                </c:pt>
                <c:pt idx="163">
                  <c:v>139.679</c:v>
                </c:pt>
                <c:pt idx="164">
                  <c:v>136</c:v>
                </c:pt>
                <c:pt idx="165">
                  <c:v>169.67</c:v>
                </c:pt>
                <c:pt idx="166">
                  <c:v>171.69499999999999</c:v>
                </c:pt>
                <c:pt idx="167">
                  <c:v>188.726</c:v>
                </c:pt>
                <c:pt idx="168">
                  <c:v>210</c:v>
                </c:pt>
                <c:pt idx="169">
                  <c:v>250.804</c:v>
                </c:pt>
                <c:pt idx="170">
                  <c:v>288.209</c:v>
                </c:pt>
                <c:pt idx="171">
                  <c:v>323.70299999999997</c:v>
                </c:pt>
                <c:pt idx="172">
                  <c:v>354</c:v>
                </c:pt>
                <c:pt idx="173">
                  <c:v>394.88</c:v>
                </c:pt>
                <c:pt idx="174">
                  <c:v>429.221</c:v>
                </c:pt>
                <c:pt idx="175">
                  <c:v>487.77</c:v>
                </c:pt>
                <c:pt idx="176">
                  <c:v>536</c:v>
                </c:pt>
                <c:pt idx="177">
                  <c:v>517.07399999999996</c:v>
                </c:pt>
                <c:pt idx="178">
                  <c:v>503.02</c:v>
                </c:pt>
                <c:pt idx="179">
                  <c:v>417.005</c:v>
                </c:pt>
                <c:pt idx="180">
                  <c:v>399</c:v>
                </c:pt>
                <c:pt idx="181">
                  <c:v>414.28199999999998</c:v>
                </c:pt>
                <c:pt idx="182">
                  <c:v>371.286</c:v>
                </c:pt>
                <c:pt idx="183">
                  <c:v>391.77699999999999</c:v>
                </c:pt>
                <c:pt idx="184">
                  <c:v>395</c:v>
                </c:pt>
                <c:pt idx="185">
                  <c:v>409.68200000000002</c:v>
                </c:pt>
                <c:pt idx="186">
                  <c:v>437.71800000000002</c:v>
                </c:pt>
                <c:pt idx="187">
                  <c:v>454.40499999999997</c:v>
                </c:pt>
                <c:pt idx="188">
                  <c:v>471</c:v>
                </c:pt>
                <c:pt idx="189">
                  <c:v>473.42700000000002</c:v>
                </c:pt>
                <c:pt idx="190">
                  <c:v>489.61799999999999</c:v>
                </c:pt>
                <c:pt idx="191">
                  <c:v>492.40300000000002</c:v>
                </c:pt>
                <c:pt idx="192">
                  <c:v>509</c:v>
                </c:pt>
                <c:pt idx="193">
                  <c:v>459.41699999999997</c:v>
                </c:pt>
                <c:pt idx="194">
                  <c:v>453.81200000000001</c:v>
                </c:pt>
                <c:pt idx="195">
                  <c:v>430.83199999999999</c:v>
                </c:pt>
                <c:pt idx="196">
                  <c:v>401</c:v>
                </c:pt>
                <c:pt idx="197">
                  <c:v>367.94</c:v>
                </c:pt>
                <c:pt idx="198">
                  <c:v>361.125</c:v>
                </c:pt>
                <c:pt idx="199">
                  <c:v>386.05900000000003</c:v>
                </c:pt>
                <c:pt idx="200">
                  <c:v>357</c:v>
                </c:pt>
                <c:pt idx="201">
                  <c:v>364.79199999999997</c:v>
                </c:pt>
                <c:pt idx="202">
                  <c:v>379.18400000000003</c:v>
                </c:pt>
                <c:pt idx="203">
                  <c:v>395.48700000000002</c:v>
                </c:pt>
                <c:pt idx="204">
                  <c:v>413</c:v>
                </c:pt>
                <c:pt idx="205">
                  <c:v>415.02100000000002</c:v>
                </c:pt>
                <c:pt idx="206">
                  <c:v>406.92599999999999</c:v>
                </c:pt>
                <c:pt idx="207">
                  <c:v>379.495</c:v>
                </c:pt>
                <c:pt idx="208">
                  <c:v>348</c:v>
                </c:pt>
                <c:pt idx="209">
                  <c:v>329.935</c:v>
                </c:pt>
                <c:pt idx="210">
                  <c:v>331.63099999999997</c:v>
                </c:pt>
                <c:pt idx="211">
                  <c:v>330.59199999999998</c:v>
                </c:pt>
                <c:pt idx="212">
                  <c:v>306</c:v>
                </c:pt>
                <c:pt idx="213">
                  <c:v>280.61</c:v>
                </c:pt>
                <c:pt idx="214">
                  <c:v>278.30599999999998</c:v>
                </c:pt>
                <c:pt idx="215">
                  <c:v>275.38600000000002</c:v>
                </c:pt>
                <c:pt idx="216">
                  <c:v>272</c:v>
                </c:pt>
                <c:pt idx="217">
                  <c:v>245.71600000000001</c:v>
                </c:pt>
                <c:pt idx="218">
                  <c:v>185.18700000000001</c:v>
                </c:pt>
                <c:pt idx="219">
                  <c:v>149.066</c:v>
                </c:pt>
                <c:pt idx="220">
                  <c:v>114</c:v>
                </c:pt>
                <c:pt idx="221">
                  <c:v>90.742000000000004</c:v>
                </c:pt>
                <c:pt idx="222">
                  <c:v>72.784000000000006</c:v>
                </c:pt>
                <c:pt idx="223">
                  <c:v>50.561</c:v>
                </c:pt>
                <c:pt idx="224">
                  <c:v>33</c:v>
                </c:pt>
                <c:pt idx="225">
                  <c:v>40.622999999999998</c:v>
                </c:pt>
                <c:pt idx="226">
                  <c:v>51.173999999999999</c:v>
                </c:pt>
                <c:pt idx="227">
                  <c:v>58.503999999999998</c:v>
                </c:pt>
                <c:pt idx="228">
                  <c:v>69</c:v>
                </c:pt>
                <c:pt idx="229">
                  <c:v>81.828000000000003</c:v>
                </c:pt>
                <c:pt idx="230">
                  <c:v>102.39</c:v>
                </c:pt>
                <c:pt idx="231">
                  <c:v>125.962</c:v>
                </c:pt>
                <c:pt idx="232">
                  <c:v>135</c:v>
                </c:pt>
                <c:pt idx="233">
                  <c:v>125.97799999999999</c:v>
                </c:pt>
                <c:pt idx="234">
                  <c:v>140.86600000000001</c:v>
                </c:pt>
                <c:pt idx="235">
                  <c:v>130.90100000000001</c:v>
                </c:pt>
                <c:pt idx="236">
                  <c:v>126</c:v>
                </c:pt>
                <c:pt idx="237">
                  <c:v>119.416</c:v>
                </c:pt>
                <c:pt idx="238">
                  <c:v>101.92</c:v>
                </c:pt>
                <c:pt idx="239">
                  <c:v>99.471999999999994</c:v>
                </c:pt>
                <c:pt idx="240">
                  <c:v>90</c:v>
                </c:pt>
                <c:pt idx="241">
                  <c:v>103.754</c:v>
                </c:pt>
                <c:pt idx="242">
                  <c:v>121.44799999999999</c:v>
                </c:pt>
                <c:pt idx="243">
                  <c:v>122.09099999999999</c:v>
                </c:pt>
                <c:pt idx="244">
                  <c:v>132</c:v>
                </c:pt>
                <c:pt idx="245">
                  <c:v>126.21599999999999</c:v>
                </c:pt>
                <c:pt idx="246">
                  <c:v>124.785</c:v>
                </c:pt>
                <c:pt idx="247">
                  <c:v>132.667</c:v>
                </c:pt>
                <c:pt idx="248">
                  <c:v>130</c:v>
                </c:pt>
                <c:pt idx="249">
                  <c:v>116.76</c:v>
                </c:pt>
                <c:pt idx="250">
                  <c:v>103.21299999999999</c:v>
                </c:pt>
                <c:pt idx="251">
                  <c:v>88.361999999999995</c:v>
                </c:pt>
                <c:pt idx="252">
                  <c:v>83</c:v>
                </c:pt>
                <c:pt idx="253">
                  <c:v>81.096000000000004</c:v>
                </c:pt>
                <c:pt idx="254">
                  <c:v>78.591999999999999</c:v>
                </c:pt>
                <c:pt idx="255">
                  <c:v>80.462999999999994</c:v>
                </c:pt>
                <c:pt idx="256">
                  <c:v>86</c:v>
                </c:pt>
                <c:pt idx="257">
                  <c:v>84.034000000000006</c:v>
                </c:pt>
                <c:pt idx="258">
                  <c:v>86.611999999999995</c:v>
                </c:pt>
                <c:pt idx="259">
                  <c:v>91.63</c:v>
                </c:pt>
                <c:pt idx="260">
                  <c:v>99</c:v>
                </c:pt>
                <c:pt idx="261">
                  <c:v>123.313</c:v>
                </c:pt>
                <c:pt idx="262">
                  <c:v>145.66900000000001</c:v>
                </c:pt>
                <c:pt idx="263">
                  <c:v>175.19499999999999</c:v>
                </c:pt>
                <c:pt idx="264">
                  <c:v>194</c:v>
                </c:pt>
                <c:pt idx="265">
                  <c:v>230.77099999999999</c:v>
                </c:pt>
                <c:pt idx="266">
                  <c:v>251.43700000000001</c:v>
                </c:pt>
                <c:pt idx="267">
                  <c:v>280.00200000000001</c:v>
                </c:pt>
                <c:pt idx="268">
                  <c:v>322</c:v>
                </c:pt>
                <c:pt idx="269">
                  <c:v>347.125</c:v>
                </c:pt>
                <c:pt idx="270">
                  <c:v>361.61399999999998</c:v>
                </c:pt>
                <c:pt idx="271">
                  <c:v>387.14800000000002</c:v>
                </c:pt>
                <c:pt idx="272">
                  <c:v>424</c:v>
                </c:pt>
                <c:pt idx="273">
                  <c:v>476.51799999999997</c:v>
                </c:pt>
                <c:pt idx="274">
                  <c:v>489.01799999999997</c:v>
                </c:pt>
                <c:pt idx="275">
                  <c:v>540.745</c:v>
                </c:pt>
                <c:pt idx="276">
                  <c:v>583</c:v>
                </c:pt>
                <c:pt idx="277">
                  <c:v>604.41700000000003</c:v>
                </c:pt>
                <c:pt idx="278">
                  <c:v>604.25900000000001</c:v>
                </c:pt>
                <c:pt idx="279">
                  <c:v>623.125</c:v>
                </c:pt>
                <c:pt idx="280">
                  <c:v>717</c:v>
                </c:pt>
                <c:pt idx="281">
                  <c:v>709.48699999999997</c:v>
                </c:pt>
                <c:pt idx="282">
                  <c:v>764.25400000000002</c:v>
                </c:pt>
                <c:pt idx="283">
                  <c:v>755.45100000000002</c:v>
                </c:pt>
                <c:pt idx="284">
                  <c:v>780</c:v>
                </c:pt>
                <c:pt idx="285">
                  <c:v>811.08199999999999</c:v>
                </c:pt>
                <c:pt idx="286">
                  <c:v>783.96500000000003</c:v>
                </c:pt>
                <c:pt idx="287">
                  <c:v>791.48900000000003</c:v>
                </c:pt>
                <c:pt idx="288">
                  <c:v>810</c:v>
                </c:pt>
                <c:pt idx="289">
                  <c:v>784.46400000000006</c:v>
                </c:pt>
                <c:pt idx="290">
                  <c:v>827.447</c:v>
                </c:pt>
                <c:pt idx="291">
                  <c:v>812.16</c:v>
                </c:pt>
                <c:pt idx="292">
                  <c:v>787</c:v>
                </c:pt>
                <c:pt idx="293">
                  <c:v>772.76800000000003</c:v>
                </c:pt>
                <c:pt idx="294">
                  <c:v>760.73099999999999</c:v>
                </c:pt>
                <c:pt idx="295">
                  <c:v>706.04700000000003</c:v>
                </c:pt>
                <c:pt idx="296">
                  <c:v>699</c:v>
                </c:pt>
                <c:pt idx="297">
                  <c:v>707.21799999999996</c:v>
                </c:pt>
                <c:pt idx="298">
                  <c:v>662.38900000000001</c:v>
                </c:pt>
                <c:pt idx="299">
                  <c:v>634.80200000000002</c:v>
                </c:pt>
                <c:pt idx="300">
                  <c:v>598</c:v>
                </c:pt>
                <c:pt idx="301">
                  <c:v>613.53399999999999</c:v>
                </c:pt>
                <c:pt idx="302">
                  <c:v>567.54100000000005</c:v>
                </c:pt>
                <c:pt idx="303">
                  <c:v>536.77700000000004</c:v>
                </c:pt>
                <c:pt idx="304">
                  <c:v>510</c:v>
                </c:pt>
                <c:pt idx="305">
                  <c:v>492.92700000000002</c:v>
                </c:pt>
                <c:pt idx="306">
                  <c:v>493.54399999999998</c:v>
                </c:pt>
                <c:pt idx="307">
                  <c:v>453.45800000000003</c:v>
                </c:pt>
                <c:pt idx="308">
                  <c:v>433</c:v>
                </c:pt>
                <c:pt idx="309">
                  <c:v>409.00400000000002</c:v>
                </c:pt>
                <c:pt idx="310">
                  <c:v>433.00299999999999</c:v>
                </c:pt>
                <c:pt idx="311">
                  <c:v>413.62599999999998</c:v>
                </c:pt>
                <c:pt idx="312">
                  <c:v>403</c:v>
                </c:pt>
                <c:pt idx="313">
                  <c:v>367.50700000000001</c:v>
                </c:pt>
                <c:pt idx="314">
                  <c:v>366.55599999999998</c:v>
                </c:pt>
                <c:pt idx="315">
                  <c:v>334.79</c:v>
                </c:pt>
                <c:pt idx="316">
                  <c:v>323</c:v>
                </c:pt>
                <c:pt idx="317">
                  <c:v>304.01499999999999</c:v>
                </c:pt>
                <c:pt idx="318">
                  <c:v>259.72800000000001</c:v>
                </c:pt>
                <c:pt idx="319">
                  <c:v>265.70299999999997</c:v>
                </c:pt>
                <c:pt idx="320">
                  <c:v>230</c:v>
                </c:pt>
                <c:pt idx="321">
                  <c:v>209.04900000000001</c:v>
                </c:pt>
                <c:pt idx="322">
                  <c:v>215.81899999999999</c:v>
                </c:pt>
                <c:pt idx="323">
                  <c:v>202.96600000000001</c:v>
                </c:pt>
                <c:pt idx="324">
                  <c:v>179</c:v>
                </c:pt>
                <c:pt idx="325">
                  <c:v>151.85300000000001</c:v>
                </c:pt>
                <c:pt idx="326">
                  <c:v>171.12700000000001</c:v>
                </c:pt>
                <c:pt idx="327">
                  <c:v>167.00700000000001</c:v>
                </c:pt>
                <c:pt idx="328">
                  <c:v>143</c:v>
                </c:pt>
                <c:pt idx="329">
                  <c:v>134.91999999999999</c:v>
                </c:pt>
                <c:pt idx="330">
                  <c:v>102.996</c:v>
                </c:pt>
                <c:pt idx="331">
                  <c:v>88.412999999999997</c:v>
                </c:pt>
                <c:pt idx="332">
                  <c:v>68</c:v>
                </c:pt>
                <c:pt idx="333">
                  <c:v>70.700999999999993</c:v>
                </c:pt>
                <c:pt idx="334">
                  <c:v>75.376999999999995</c:v>
                </c:pt>
                <c:pt idx="335">
                  <c:v>80.126000000000005</c:v>
                </c:pt>
                <c:pt idx="336">
                  <c:v>84</c:v>
                </c:pt>
                <c:pt idx="337">
                  <c:v>93.525999999999996</c:v>
                </c:pt>
                <c:pt idx="338">
                  <c:v>127.142</c:v>
                </c:pt>
                <c:pt idx="339">
                  <c:v>147.309</c:v>
                </c:pt>
                <c:pt idx="340">
                  <c:v>155</c:v>
                </c:pt>
                <c:pt idx="341">
                  <c:v>140.452</c:v>
                </c:pt>
                <c:pt idx="342">
                  <c:v>134.023</c:v>
                </c:pt>
                <c:pt idx="343">
                  <c:v>114.492</c:v>
                </c:pt>
                <c:pt idx="344">
                  <c:v>108</c:v>
                </c:pt>
                <c:pt idx="345">
                  <c:v>89.391999999999996</c:v>
                </c:pt>
                <c:pt idx="346">
                  <c:v>90.358000000000004</c:v>
                </c:pt>
                <c:pt idx="347">
                  <c:v>78.251999999999995</c:v>
                </c:pt>
                <c:pt idx="348">
                  <c:v>62</c:v>
                </c:pt>
                <c:pt idx="349">
                  <c:v>60.04</c:v>
                </c:pt>
                <c:pt idx="350">
                  <c:v>50.039000000000001</c:v>
                </c:pt>
                <c:pt idx="351">
                  <c:v>44.695</c:v>
                </c:pt>
                <c:pt idx="352">
                  <c:v>38</c:v>
                </c:pt>
                <c:pt idx="353">
                  <c:v>29.18</c:v>
                </c:pt>
                <c:pt idx="354">
                  <c:v>25.076000000000001</c:v>
                </c:pt>
                <c:pt idx="355">
                  <c:v>20.295999999999999</c:v>
                </c:pt>
                <c:pt idx="356">
                  <c:v>13</c:v>
                </c:pt>
                <c:pt idx="357">
                  <c:v>19.172000000000001</c:v>
                </c:pt>
                <c:pt idx="358">
                  <c:v>24.812999999999999</c:v>
                </c:pt>
                <c:pt idx="359">
                  <c:v>28.678999999999998</c:v>
                </c:pt>
                <c:pt idx="360">
                  <c:v>38</c:v>
                </c:pt>
                <c:pt idx="361">
                  <c:v>61.850999999999999</c:v>
                </c:pt>
                <c:pt idx="362">
                  <c:v>95.096999999999994</c:v>
                </c:pt>
                <c:pt idx="363">
                  <c:v>114.893</c:v>
                </c:pt>
                <c:pt idx="364">
                  <c:v>142</c:v>
                </c:pt>
                <c:pt idx="365">
                  <c:v>187.76599999999999</c:v>
                </c:pt>
                <c:pt idx="366">
                  <c:v>235.548</c:v>
                </c:pt>
                <c:pt idx="367">
                  <c:v>268.363</c:v>
                </c:pt>
                <c:pt idx="368">
                  <c:v>317</c:v>
                </c:pt>
                <c:pt idx="369">
                  <c:v>366.12599999999998</c:v>
                </c:pt>
                <c:pt idx="370">
                  <c:v>455.12</c:v>
                </c:pt>
                <c:pt idx="371">
                  <c:v>503.27600000000001</c:v>
                </c:pt>
                <c:pt idx="372">
                  <c:v>540</c:v>
                </c:pt>
                <c:pt idx="373">
                  <c:v>534.923</c:v>
                </c:pt>
                <c:pt idx="374">
                  <c:v>487.74099999999999</c:v>
                </c:pt>
                <c:pt idx="375">
                  <c:v>536.07600000000002</c:v>
                </c:pt>
                <c:pt idx="376">
                  <c:v>488</c:v>
                </c:pt>
                <c:pt idx="377">
                  <c:v>497.50799999999998</c:v>
                </c:pt>
                <c:pt idx="378">
                  <c:v>494.74599999999998</c:v>
                </c:pt>
                <c:pt idx="379">
                  <c:v>498.76299999999998</c:v>
                </c:pt>
                <c:pt idx="380">
                  <c:v>488</c:v>
                </c:pt>
                <c:pt idx="381">
                  <c:v>502.88</c:v>
                </c:pt>
                <c:pt idx="382">
                  <c:v>506.38</c:v>
                </c:pt>
                <c:pt idx="383">
                  <c:v>472.995</c:v>
                </c:pt>
                <c:pt idx="384">
                  <c:v>471</c:v>
                </c:pt>
                <c:pt idx="385">
                  <c:v>469.28100000000001</c:v>
                </c:pt>
                <c:pt idx="386">
                  <c:v>471.68799999999999</c:v>
                </c:pt>
                <c:pt idx="387">
                  <c:v>423.10599999999999</c:v>
                </c:pt>
                <c:pt idx="388">
                  <c:v>420</c:v>
                </c:pt>
                <c:pt idx="389">
                  <c:v>381.02</c:v>
                </c:pt>
                <c:pt idx="390">
                  <c:v>387.96199999999999</c:v>
                </c:pt>
                <c:pt idx="391">
                  <c:v>412.26400000000001</c:v>
                </c:pt>
                <c:pt idx="392">
                  <c:v>393</c:v>
                </c:pt>
                <c:pt idx="393">
                  <c:v>403.63400000000001</c:v>
                </c:pt>
                <c:pt idx="394">
                  <c:v>404.685</c:v>
                </c:pt>
                <c:pt idx="395">
                  <c:v>441.11399999999998</c:v>
                </c:pt>
                <c:pt idx="396">
                  <c:v>421</c:v>
                </c:pt>
                <c:pt idx="397">
                  <c:v>447.339</c:v>
                </c:pt>
                <c:pt idx="398">
                  <c:v>487.99099999999999</c:v>
                </c:pt>
                <c:pt idx="399">
                  <c:v>474.45400000000001</c:v>
                </c:pt>
                <c:pt idx="400">
                  <c:v>471</c:v>
                </c:pt>
                <c:pt idx="401">
                  <c:v>445.34300000000002</c:v>
                </c:pt>
                <c:pt idx="402">
                  <c:v>403.3</c:v>
                </c:pt>
                <c:pt idx="403">
                  <c:v>406.79500000000002</c:v>
                </c:pt>
                <c:pt idx="404">
                  <c:v>383</c:v>
                </c:pt>
                <c:pt idx="405">
                  <c:v>384.11500000000001</c:v>
                </c:pt>
                <c:pt idx="406">
                  <c:v>329.755</c:v>
                </c:pt>
                <c:pt idx="407">
                  <c:v>325.666</c:v>
                </c:pt>
                <c:pt idx="408">
                  <c:v>331</c:v>
                </c:pt>
                <c:pt idx="409">
                  <c:v>307.86599999999999</c:v>
                </c:pt>
                <c:pt idx="410">
                  <c:v>260.85000000000002</c:v>
                </c:pt>
                <c:pt idx="411">
                  <c:v>235.26599999999999</c:v>
                </c:pt>
                <c:pt idx="412">
                  <c:v>195</c:v>
                </c:pt>
                <c:pt idx="413">
                  <c:v>164.119</c:v>
                </c:pt>
                <c:pt idx="414">
                  <c:v>137.66800000000001</c:v>
                </c:pt>
                <c:pt idx="415">
                  <c:v>112.089</c:v>
                </c:pt>
                <c:pt idx="416">
                  <c:v>77</c:v>
                </c:pt>
                <c:pt idx="417">
                  <c:v>81.19</c:v>
                </c:pt>
                <c:pt idx="418">
                  <c:v>92.616</c:v>
                </c:pt>
                <c:pt idx="419">
                  <c:v>95.741</c:v>
                </c:pt>
                <c:pt idx="420">
                  <c:v>102</c:v>
                </c:pt>
                <c:pt idx="421">
                  <c:v>98.914000000000001</c:v>
                </c:pt>
                <c:pt idx="422">
                  <c:v>102.866</c:v>
                </c:pt>
                <c:pt idx="423">
                  <c:v>89.887</c:v>
                </c:pt>
                <c:pt idx="424">
                  <c:v>93</c:v>
                </c:pt>
                <c:pt idx="425">
                  <c:v>102.28400000000001</c:v>
                </c:pt>
                <c:pt idx="426">
                  <c:v>98.322000000000003</c:v>
                </c:pt>
                <c:pt idx="427">
                  <c:v>99.504000000000005</c:v>
                </c:pt>
                <c:pt idx="428">
                  <c:v>104</c:v>
                </c:pt>
                <c:pt idx="429">
                  <c:v>156.523</c:v>
                </c:pt>
                <c:pt idx="430">
                  <c:v>205.18100000000001</c:v>
                </c:pt>
                <c:pt idx="431">
                  <c:v>215.21299999999999</c:v>
                </c:pt>
                <c:pt idx="432">
                  <c:v>277</c:v>
                </c:pt>
                <c:pt idx="433">
                  <c:v>297.38799999999998</c:v>
                </c:pt>
                <c:pt idx="434">
                  <c:v>247.06800000000001</c:v>
                </c:pt>
                <c:pt idx="435">
                  <c:v>279.67</c:v>
                </c:pt>
                <c:pt idx="436">
                  <c:v>293</c:v>
                </c:pt>
                <c:pt idx="437">
                  <c:v>302.58300000000003</c:v>
                </c:pt>
                <c:pt idx="438">
                  <c:v>312.125</c:v>
                </c:pt>
                <c:pt idx="439">
                  <c:v>330.61599999999999</c:v>
                </c:pt>
                <c:pt idx="440">
                  <c:v>321</c:v>
                </c:pt>
                <c:pt idx="441">
                  <c:v>250.3</c:v>
                </c:pt>
                <c:pt idx="442">
                  <c:v>269.60000000000002</c:v>
                </c:pt>
                <c:pt idx="443">
                  <c:v>232.55099999999999</c:v>
                </c:pt>
                <c:pt idx="444">
                  <c:v>185</c:v>
                </c:pt>
                <c:pt idx="445">
                  <c:v>176.375</c:v>
                </c:pt>
                <c:pt idx="446">
                  <c:v>161.36099999999999</c:v>
                </c:pt>
                <c:pt idx="447">
                  <c:v>147.51300000000001</c:v>
                </c:pt>
                <c:pt idx="448">
                  <c:v>143</c:v>
                </c:pt>
                <c:pt idx="449">
                  <c:v>138.38200000000001</c:v>
                </c:pt>
                <c:pt idx="450">
                  <c:v>129.02500000000001</c:v>
                </c:pt>
                <c:pt idx="451">
                  <c:v>118.1</c:v>
                </c:pt>
                <c:pt idx="452">
                  <c:v>109</c:v>
                </c:pt>
                <c:pt idx="453">
                  <c:v>108.083</c:v>
                </c:pt>
                <c:pt idx="454">
                  <c:v>101.056</c:v>
                </c:pt>
                <c:pt idx="455">
                  <c:v>98.29</c:v>
                </c:pt>
                <c:pt idx="456">
                  <c:v>104</c:v>
                </c:pt>
                <c:pt idx="457">
                  <c:v>147.40100000000001</c:v>
                </c:pt>
                <c:pt idx="458">
                  <c:v>185.77500000000001</c:v>
                </c:pt>
                <c:pt idx="459">
                  <c:v>219.93299999999999</c:v>
                </c:pt>
                <c:pt idx="460">
                  <c:v>258</c:v>
                </c:pt>
                <c:pt idx="461">
                  <c:v>299.71199999999999</c:v>
                </c:pt>
                <c:pt idx="462">
                  <c:v>354.125</c:v>
                </c:pt>
                <c:pt idx="463">
                  <c:v>413.26600000000002</c:v>
                </c:pt>
                <c:pt idx="464">
                  <c:v>477</c:v>
                </c:pt>
                <c:pt idx="465">
                  <c:v>540.85699999999997</c:v>
                </c:pt>
                <c:pt idx="466">
                  <c:v>575.52099999999996</c:v>
                </c:pt>
                <c:pt idx="467">
                  <c:v>686.12300000000005</c:v>
                </c:pt>
                <c:pt idx="468">
                  <c:v>729</c:v>
                </c:pt>
                <c:pt idx="469">
                  <c:v>703.89300000000003</c:v>
                </c:pt>
                <c:pt idx="470">
                  <c:v>662.65</c:v>
                </c:pt>
                <c:pt idx="471">
                  <c:v>628.23199999999997</c:v>
                </c:pt>
                <c:pt idx="472">
                  <c:v>636</c:v>
                </c:pt>
                <c:pt idx="473">
                  <c:v>626.40499999999997</c:v>
                </c:pt>
                <c:pt idx="474">
                  <c:v>695.40099999999995</c:v>
                </c:pt>
                <c:pt idx="475">
                  <c:v>760.73500000000001</c:v>
                </c:pt>
                <c:pt idx="476">
                  <c:v>760</c:v>
                </c:pt>
                <c:pt idx="477">
                  <c:v>746.82100000000003</c:v>
                </c:pt>
                <c:pt idx="478">
                  <c:v>661.42100000000005</c:v>
                </c:pt>
                <c:pt idx="479">
                  <c:v>731.41899999999998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30928"/>
        <c:axId val="464636024"/>
      </c:areaChart>
      <c:catAx>
        <c:axId val="46463092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36024"/>
        <c:crosses val="autoZero"/>
        <c:auto val="0"/>
        <c:lblAlgn val="ctr"/>
        <c:lblOffset val="100"/>
        <c:noMultiLvlLbl val="0"/>
      </c:catAx>
      <c:valAx>
        <c:axId val="464636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30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Scenario1_15_TN_ED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Scenario1_15_TN_ED!$C$2:$C$482</c:f>
              <c:numCache>
                <c:formatCode>General</c:formatCode>
                <c:ptCount val="481"/>
                <c:pt idx="0">
                  <c:v>690</c:v>
                </c:pt>
                <c:pt idx="1">
                  <c:v>1380</c:v>
                </c:pt>
                <c:pt idx="2">
                  <c:v>1958</c:v>
                </c:pt>
                <c:pt idx="3">
                  <c:v>2025.5070000000001</c:v>
                </c:pt>
                <c:pt idx="4">
                  <c:v>1919.5809999999999</c:v>
                </c:pt>
                <c:pt idx="5">
                  <c:v>1791.729</c:v>
                </c:pt>
                <c:pt idx="6">
                  <c:v>1631.6559999999999</c:v>
                </c:pt>
                <c:pt idx="7">
                  <c:v>1677.606</c:v>
                </c:pt>
                <c:pt idx="8">
                  <c:v>1616.7550000000001</c:v>
                </c:pt>
                <c:pt idx="9">
                  <c:v>1716.181</c:v>
                </c:pt>
                <c:pt idx="10">
                  <c:v>1486.2249999999999</c:v>
                </c:pt>
                <c:pt idx="11">
                  <c:v>1416.0640000000001</c:v>
                </c:pt>
                <c:pt idx="12">
                  <c:v>1537.93</c:v>
                </c:pt>
                <c:pt idx="13">
                  <c:v>1537.58</c:v>
                </c:pt>
                <c:pt idx="14">
                  <c:v>1557.7929999999999</c:v>
                </c:pt>
                <c:pt idx="15">
                  <c:v>1608.991</c:v>
                </c:pt>
                <c:pt idx="16">
                  <c:v>1723.3430000000001</c:v>
                </c:pt>
                <c:pt idx="17">
                  <c:v>1817.2550000000001</c:v>
                </c:pt>
                <c:pt idx="18">
                  <c:v>1929.097</c:v>
                </c:pt>
                <c:pt idx="19">
                  <c:v>1926.835</c:v>
                </c:pt>
                <c:pt idx="20">
                  <c:v>2141.8180000000002</c:v>
                </c:pt>
                <c:pt idx="21">
                  <c:v>2266.7330000000002</c:v>
                </c:pt>
                <c:pt idx="22">
                  <c:v>2463.7260000000001</c:v>
                </c:pt>
                <c:pt idx="23">
                  <c:v>2534.1770000000001</c:v>
                </c:pt>
                <c:pt idx="24">
                  <c:v>2588</c:v>
                </c:pt>
                <c:pt idx="25">
                  <c:v>2588</c:v>
                </c:pt>
                <c:pt idx="26">
                  <c:v>2588</c:v>
                </c:pt>
                <c:pt idx="27">
                  <c:v>2588</c:v>
                </c:pt>
                <c:pt idx="28">
                  <c:v>2588</c:v>
                </c:pt>
                <c:pt idx="29">
                  <c:v>2588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2588</c:v>
                </c:pt>
                <c:pt idx="48">
                  <c:v>2588</c:v>
                </c:pt>
                <c:pt idx="49">
                  <c:v>2588</c:v>
                </c:pt>
                <c:pt idx="50">
                  <c:v>2588</c:v>
                </c:pt>
                <c:pt idx="51">
                  <c:v>2588</c:v>
                </c:pt>
                <c:pt idx="52">
                  <c:v>2588</c:v>
                </c:pt>
                <c:pt idx="53">
                  <c:v>2588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2420.4549999999999</c:v>
                </c:pt>
                <c:pt idx="91">
                  <c:v>2341.1529999999998</c:v>
                </c:pt>
                <c:pt idx="92">
                  <c:v>2185.8809999999999</c:v>
                </c:pt>
                <c:pt idx="93">
                  <c:v>2044.654</c:v>
                </c:pt>
                <c:pt idx="94">
                  <c:v>2054.1190000000001</c:v>
                </c:pt>
                <c:pt idx="95">
                  <c:v>1937.17</c:v>
                </c:pt>
                <c:pt idx="96">
                  <c:v>1765.32</c:v>
                </c:pt>
                <c:pt idx="97">
                  <c:v>1732.509</c:v>
                </c:pt>
                <c:pt idx="98">
                  <c:v>1847.549</c:v>
                </c:pt>
                <c:pt idx="99">
                  <c:v>1802.4659999999999</c:v>
                </c:pt>
                <c:pt idx="100">
                  <c:v>1831.14</c:v>
                </c:pt>
                <c:pt idx="101">
                  <c:v>1869.0820000000001</c:v>
                </c:pt>
                <c:pt idx="102">
                  <c:v>1905.1010000000001</c:v>
                </c:pt>
                <c:pt idx="103">
                  <c:v>1735.99</c:v>
                </c:pt>
                <c:pt idx="104">
                  <c:v>1809.7809999999999</c:v>
                </c:pt>
                <c:pt idx="105">
                  <c:v>1862.3040000000001</c:v>
                </c:pt>
                <c:pt idx="106">
                  <c:v>1745.57</c:v>
                </c:pt>
                <c:pt idx="107">
                  <c:v>1743.3989999999999</c:v>
                </c:pt>
                <c:pt idx="108">
                  <c:v>1767.421</c:v>
                </c:pt>
                <c:pt idx="109">
                  <c:v>1975.009</c:v>
                </c:pt>
                <c:pt idx="110">
                  <c:v>1855.8230000000001</c:v>
                </c:pt>
                <c:pt idx="111">
                  <c:v>1782.8969999999999</c:v>
                </c:pt>
                <c:pt idx="112">
                  <c:v>1886.6010000000001</c:v>
                </c:pt>
                <c:pt idx="113">
                  <c:v>2019.201</c:v>
                </c:pt>
                <c:pt idx="114">
                  <c:v>2002.4549999999999</c:v>
                </c:pt>
                <c:pt idx="115">
                  <c:v>2246.29</c:v>
                </c:pt>
                <c:pt idx="116">
                  <c:v>2303.6790000000001</c:v>
                </c:pt>
                <c:pt idx="117">
                  <c:v>2326.42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2584.8989999999999</c:v>
                </c:pt>
                <c:pt idx="187">
                  <c:v>2420.4949999999999</c:v>
                </c:pt>
                <c:pt idx="188">
                  <c:v>2371.578</c:v>
                </c:pt>
                <c:pt idx="189">
                  <c:v>2327.54</c:v>
                </c:pt>
                <c:pt idx="190">
                  <c:v>2058.0740000000001</c:v>
                </c:pt>
                <c:pt idx="191">
                  <c:v>1974.116</c:v>
                </c:pt>
                <c:pt idx="192">
                  <c:v>1841.6469999999999</c:v>
                </c:pt>
                <c:pt idx="193">
                  <c:v>1919.58</c:v>
                </c:pt>
                <c:pt idx="194">
                  <c:v>1883.8810000000001</c:v>
                </c:pt>
                <c:pt idx="195">
                  <c:v>1680.5509999999999</c:v>
                </c:pt>
                <c:pt idx="196">
                  <c:v>1891.7</c:v>
                </c:pt>
                <c:pt idx="197">
                  <c:v>1986.7280000000001</c:v>
                </c:pt>
                <c:pt idx="198">
                  <c:v>1899.143</c:v>
                </c:pt>
                <c:pt idx="199">
                  <c:v>1887.616</c:v>
                </c:pt>
                <c:pt idx="200">
                  <c:v>1819.806</c:v>
                </c:pt>
                <c:pt idx="201">
                  <c:v>1795.614</c:v>
                </c:pt>
                <c:pt idx="202">
                  <c:v>1723.066</c:v>
                </c:pt>
                <c:pt idx="203">
                  <c:v>1676.5319999999999</c:v>
                </c:pt>
                <c:pt idx="204">
                  <c:v>1647.913</c:v>
                </c:pt>
                <c:pt idx="205">
                  <c:v>1560.1379999999999</c:v>
                </c:pt>
                <c:pt idx="206">
                  <c:v>1737.837</c:v>
                </c:pt>
                <c:pt idx="207">
                  <c:v>1695.5229999999999</c:v>
                </c:pt>
                <c:pt idx="208">
                  <c:v>1770.8589999999999</c:v>
                </c:pt>
                <c:pt idx="209">
                  <c:v>1919.5239999999999</c:v>
                </c:pt>
                <c:pt idx="210">
                  <c:v>1947.058</c:v>
                </c:pt>
                <c:pt idx="211">
                  <c:v>2067.3719999999998</c:v>
                </c:pt>
                <c:pt idx="212">
                  <c:v>2160.54</c:v>
                </c:pt>
                <c:pt idx="213">
                  <c:v>2161.866</c:v>
                </c:pt>
                <c:pt idx="214">
                  <c:v>2349.9989999999998</c:v>
                </c:pt>
                <c:pt idx="215">
                  <c:v>2543.3180000000002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2588</c:v>
                </c:pt>
                <c:pt idx="272">
                  <c:v>2588</c:v>
                </c:pt>
                <c:pt idx="273">
                  <c:v>2588</c:v>
                </c:pt>
                <c:pt idx="274">
                  <c:v>2588</c:v>
                </c:pt>
                <c:pt idx="275">
                  <c:v>2588</c:v>
                </c:pt>
                <c:pt idx="276">
                  <c:v>2588</c:v>
                </c:pt>
                <c:pt idx="277">
                  <c:v>2588</c:v>
                </c:pt>
                <c:pt idx="278">
                  <c:v>2588</c:v>
                </c:pt>
                <c:pt idx="279">
                  <c:v>2588</c:v>
                </c:pt>
                <c:pt idx="280">
                  <c:v>2588</c:v>
                </c:pt>
                <c:pt idx="281">
                  <c:v>2570.8890000000001</c:v>
                </c:pt>
                <c:pt idx="282">
                  <c:v>2292.5659999999998</c:v>
                </c:pt>
                <c:pt idx="283">
                  <c:v>2095.5309999999999</c:v>
                </c:pt>
                <c:pt idx="284">
                  <c:v>1976.2739999999999</c:v>
                </c:pt>
                <c:pt idx="285">
                  <c:v>1945.2070000000001</c:v>
                </c:pt>
                <c:pt idx="286">
                  <c:v>1735.723</c:v>
                </c:pt>
                <c:pt idx="287">
                  <c:v>1810.903</c:v>
                </c:pt>
                <c:pt idx="288">
                  <c:v>1450.028</c:v>
                </c:pt>
                <c:pt idx="289">
                  <c:v>1473.6369999999999</c:v>
                </c:pt>
                <c:pt idx="290">
                  <c:v>1456.4770000000001</c:v>
                </c:pt>
                <c:pt idx="291">
                  <c:v>1384.1669999999999</c:v>
                </c:pt>
                <c:pt idx="292">
                  <c:v>1378.0940000000001</c:v>
                </c:pt>
                <c:pt idx="293">
                  <c:v>1316.11</c:v>
                </c:pt>
                <c:pt idx="294">
                  <c:v>1409.1389999999999</c:v>
                </c:pt>
                <c:pt idx="295">
                  <c:v>1270.3879999999999</c:v>
                </c:pt>
                <c:pt idx="296">
                  <c:v>1276.2249999999999</c:v>
                </c:pt>
                <c:pt idx="297">
                  <c:v>1168.1859999999999</c:v>
                </c:pt>
                <c:pt idx="298">
                  <c:v>1391.8320000000001</c:v>
                </c:pt>
                <c:pt idx="299">
                  <c:v>1117.579</c:v>
                </c:pt>
                <c:pt idx="300">
                  <c:v>1234.8240000000001</c:v>
                </c:pt>
                <c:pt idx="301">
                  <c:v>1377.58</c:v>
                </c:pt>
                <c:pt idx="302">
                  <c:v>1319.5350000000001</c:v>
                </c:pt>
                <c:pt idx="303">
                  <c:v>1235.145</c:v>
                </c:pt>
                <c:pt idx="304">
                  <c:v>1275.357</c:v>
                </c:pt>
                <c:pt idx="305">
                  <c:v>1266.682</c:v>
                </c:pt>
                <c:pt idx="306">
                  <c:v>1355.8579999999999</c:v>
                </c:pt>
                <c:pt idx="307">
                  <c:v>1341.1320000000001</c:v>
                </c:pt>
                <c:pt idx="308">
                  <c:v>1352.357</c:v>
                </c:pt>
                <c:pt idx="309">
                  <c:v>1412.1659999999999</c:v>
                </c:pt>
                <c:pt idx="310">
                  <c:v>1474.8409999999999</c:v>
                </c:pt>
                <c:pt idx="311">
                  <c:v>1563.135</c:v>
                </c:pt>
                <c:pt idx="312">
                  <c:v>1524.758</c:v>
                </c:pt>
                <c:pt idx="313">
                  <c:v>1615.3689999999999</c:v>
                </c:pt>
                <c:pt idx="314">
                  <c:v>1713.884</c:v>
                </c:pt>
                <c:pt idx="315">
                  <c:v>1744.0129999999999</c:v>
                </c:pt>
                <c:pt idx="316">
                  <c:v>1889.5609999999999</c:v>
                </c:pt>
                <c:pt idx="317">
                  <c:v>2106.953</c:v>
                </c:pt>
                <c:pt idx="318">
                  <c:v>2217.5619999999999</c:v>
                </c:pt>
                <c:pt idx="319">
                  <c:v>2271.712</c:v>
                </c:pt>
                <c:pt idx="320">
                  <c:v>2409.7640000000001</c:v>
                </c:pt>
                <c:pt idx="321">
                  <c:v>2574.174</c:v>
                </c:pt>
                <c:pt idx="322">
                  <c:v>2529.924</c:v>
                </c:pt>
                <c:pt idx="323">
                  <c:v>2588</c:v>
                </c:pt>
                <c:pt idx="324">
                  <c:v>2588</c:v>
                </c:pt>
                <c:pt idx="325">
                  <c:v>2588</c:v>
                </c:pt>
                <c:pt idx="326">
                  <c:v>2588</c:v>
                </c:pt>
                <c:pt idx="327">
                  <c:v>2588</c:v>
                </c:pt>
                <c:pt idx="328">
                  <c:v>2588</c:v>
                </c:pt>
                <c:pt idx="329">
                  <c:v>2588</c:v>
                </c:pt>
                <c:pt idx="330">
                  <c:v>2588</c:v>
                </c:pt>
                <c:pt idx="331">
                  <c:v>2588</c:v>
                </c:pt>
                <c:pt idx="332">
                  <c:v>2588</c:v>
                </c:pt>
                <c:pt idx="333">
                  <c:v>2588</c:v>
                </c:pt>
                <c:pt idx="334">
                  <c:v>2588</c:v>
                </c:pt>
                <c:pt idx="335">
                  <c:v>2588</c:v>
                </c:pt>
                <c:pt idx="336">
                  <c:v>2588</c:v>
                </c:pt>
                <c:pt idx="337">
                  <c:v>2588</c:v>
                </c:pt>
                <c:pt idx="338">
                  <c:v>2588</c:v>
                </c:pt>
                <c:pt idx="339">
                  <c:v>2588</c:v>
                </c:pt>
                <c:pt idx="340">
                  <c:v>2588</c:v>
                </c:pt>
                <c:pt idx="341">
                  <c:v>2588</c:v>
                </c:pt>
                <c:pt idx="342">
                  <c:v>2588</c:v>
                </c:pt>
                <c:pt idx="343">
                  <c:v>2588</c:v>
                </c:pt>
                <c:pt idx="344">
                  <c:v>2588</c:v>
                </c:pt>
                <c:pt idx="345">
                  <c:v>2588</c:v>
                </c:pt>
                <c:pt idx="346">
                  <c:v>2588</c:v>
                </c:pt>
                <c:pt idx="347">
                  <c:v>2588</c:v>
                </c:pt>
                <c:pt idx="348">
                  <c:v>2588</c:v>
                </c:pt>
                <c:pt idx="349">
                  <c:v>2588</c:v>
                </c:pt>
                <c:pt idx="350">
                  <c:v>2588</c:v>
                </c:pt>
                <c:pt idx="351">
                  <c:v>2588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2588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2516.3580000000002</c:v>
                </c:pt>
                <c:pt idx="376">
                  <c:v>2484.0329999999999</c:v>
                </c:pt>
                <c:pt idx="377">
                  <c:v>2290.654</c:v>
                </c:pt>
                <c:pt idx="378">
                  <c:v>2427.2139999999999</c:v>
                </c:pt>
                <c:pt idx="379">
                  <c:v>2294.1550000000002</c:v>
                </c:pt>
                <c:pt idx="380">
                  <c:v>2246.6979999999999</c:v>
                </c:pt>
                <c:pt idx="381">
                  <c:v>2051.6179999999999</c:v>
                </c:pt>
                <c:pt idx="382">
                  <c:v>2110.6190000000001</c:v>
                </c:pt>
                <c:pt idx="383">
                  <c:v>1900.63</c:v>
                </c:pt>
                <c:pt idx="384">
                  <c:v>1696.559</c:v>
                </c:pt>
                <c:pt idx="385">
                  <c:v>1755.057</c:v>
                </c:pt>
                <c:pt idx="386">
                  <c:v>1595.171</c:v>
                </c:pt>
                <c:pt idx="387">
                  <c:v>1682.4659999999999</c:v>
                </c:pt>
                <c:pt idx="388">
                  <c:v>1655.0909999999999</c:v>
                </c:pt>
                <c:pt idx="389">
                  <c:v>1647.268</c:v>
                </c:pt>
                <c:pt idx="390">
                  <c:v>1644.259</c:v>
                </c:pt>
                <c:pt idx="391">
                  <c:v>1450.694</c:v>
                </c:pt>
                <c:pt idx="392">
                  <c:v>1497.155</c:v>
                </c:pt>
                <c:pt idx="393">
                  <c:v>1452.739</c:v>
                </c:pt>
                <c:pt idx="394">
                  <c:v>1425.3520000000001</c:v>
                </c:pt>
                <c:pt idx="395">
                  <c:v>1328.9749999999999</c:v>
                </c:pt>
                <c:pt idx="396">
                  <c:v>1330.452</c:v>
                </c:pt>
                <c:pt idx="397">
                  <c:v>1344.4780000000001</c:v>
                </c:pt>
                <c:pt idx="398">
                  <c:v>1291.7</c:v>
                </c:pt>
                <c:pt idx="399">
                  <c:v>1140.9970000000001</c:v>
                </c:pt>
                <c:pt idx="400">
                  <c:v>1234.2180000000001</c:v>
                </c:pt>
                <c:pt idx="401">
                  <c:v>1291.9469999999999</c:v>
                </c:pt>
                <c:pt idx="402">
                  <c:v>1126.1959999999999</c:v>
                </c:pt>
                <c:pt idx="403">
                  <c:v>1151.0229999999999</c:v>
                </c:pt>
                <c:pt idx="404">
                  <c:v>1322.2180000000001</c:v>
                </c:pt>
                <c:pt idx="405">
                  <c:v>1519.973</c:v>
                </c:pt>
                <c:pt idx="406">
                  <c:v>1329.605</c:v>
                </c:pt>
                <c:pt idx="407">
                  <c:v>1360.54</c:v>
                </c:pt>
                <c:pt idx="408">
                  <c:v>1512.921</c:v>
                </c:pt>
                <c:pt idx="409">
                  <c:v>1622.6379999999999</c:v>
                </c:pt>
                <c:pt idx="410">
                  <c:v>1800.5830000000001</c:v>
                </c:pt>
                <c:pt idx="411">
                  <c:v>1882.0219999999999</c:v>
                </c:pt>
                <c:pt idx="412">
                  <c:v>1926.325</c:v>
                </c:pt>
                <c:pt idx="413">
                  <c:v>2005.511</c:v>
                </c:pt>
                <c:pt idx="414">
                  <c:v>2112.3209999999999</c:v>
                </c:pt>
                <c:pt idx="415">
                  <c:v>2393.7060000000001</c:v>
                </c:pt>
                <c:pt idx="416">
                  <c:v>2460.4319999999998</c:v>
                </c:pt>
                <c:pt idx="417">
                  <c:v>2553.5390000000002</c:v>
                </c:pt>
                <c:pt idx="418">
                  <c:v>2569.86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2497.2860000000001</c:v>
                </c:pt>
                <c:pt idx="435">
                  <c:v>2588</c:v>
                </c:pt>
                <c:pt idx="436">
                  <c:v>2568.0709999999999</c:v>
                </c:pt>
                <c:pt idx="437">
                  <c:v>2588</c:v>
                </c:pt>
                <c:pt idx="438">
                  <c:v>2540.797</c:v>
                </c:pt>
                <c:pt idx="439">
                  <c:v>2454.2460000000001</c:v>
                </c:pt>
                <c:pt idx="440">
                  <c:v>2540.0709999999999</c:v>
                </c:pt>
                <c:pt idx="441">
                  <c:v>2482.2930000000001</c:v>
                </c:pt>
                <c:pt idx="442">
                  <c:v>2406.77</c:v>
                </c:pt>
                <c:pt idx="443">
                  <c:v>2536.2339999999999</c:v>
                </c:pt>
                <c:pt idx="444">
                  <c:v>2491.1350000000002</c:v>
                </c:pt>
                <c:pt idx="445">
                  <c:v>2588</c:v>
                </c:pt>
                <c:pt idx="446">
                  <c:v>2423.2910000000002</c:v>
                </c:pt>
                <c:pt idx="447">
                  <c:v>2499.3560000000002</c:v>
                </c:pt>
                <c:pt idx="448">
                  <c:v>2486.9009999999998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2472.431</c:v>
                </c:pt>
                <c:pt idx="467">
                  <c:v>2513.2359999999999</c:v>
                </c:pt>
                <c:pt idx="468">
                  <c:v>2363.2420000000002</c:v>
                </c:pt>
                <c:pt idx="469">
                  <c:v>2266.89</c:v>
                </c:pt>
                <c:pt idx="470">
                  <c:v>2307.8249999999998</c:v>
                </c:pt>
                <c:pt idx="471">
                  <c:v>2257.4490000000001</c:v>
                </c:pt>
                <c:pt idx="472">
                  <c:v>2225.0709999999999</c:v>
                </c:pt>
                <c:pt idx="473">
                  <c:v>2084.3719999999998</c:v>
                </c:pt>
                <c:pt idx="474">
                  <c:v>2093.5790000000002</c:v>
                </c:pt>
                <c:pt idx="475">
                  <c:v>1994.0070000000001</c:v>
                </c:pt>
                <c:pt idx="476">
                  <c:v>1869.9010000000001</c:v>
                </c:pt>
                <c:pt idx="477">
                  <c:v>1671.1590000000001</c:v>
                </c:pt>
                <c:pt idx="478">
                  <c:v>1670.097</c:v>
                </c:pt>
                <c:pt idx="479">
                  <c:v>1529.319</c:v>
                </c:pt>
                <c:pt idx="48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Scenario1_15_TN_ED!$D$2:$D$482</c:f>
              <c:numCache>
                <c:formatCode>General</c:formatCode>
                <c:ptCount val="481"/>
                <c:pt idx="0">
                  <c:v>90</c:v>
                </c:pt>
                <c:pt idx="1">
                  <c:v>180</c:v>
                </c:pt>
                <c:pt idx="2">
                  <c:v>270</c:v>
                </c:pt>
                <c:pt idx="3">
                  <c:v>360</c:v>
                </c:pt>
                <c:pt idx="4">
                  <c:v>450</c:v>
                </c:pt>
                <c:pt idx="5">
                  <c:v>540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Scenario1_15_TN_ED!$E$1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21.498000000000001</c:v>
                </c:pt>
                <c:pt idx="134">
                  <c:v>39.732999999999997</c:v>
                </c:pt>
                <c:pt idx="135">
                  <c:v>0</c:v>
                </c:pt>
                <c:pt idx="136">
                  <c:v>0</c:v>
                </c:pt>
                <c:pt idx="137">
                  <c:v>37.664999999999999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Scenario1_15_TN_ED!$F$1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Scenario1_15_TN_ED!$F$2:$F$482</c:f>
              <c:numCache>
                <c:formatCode>General</c:formatCode>
                <c:ptCount val="481"/>
                <c:pt idx="0">
                  <c:v>1922.9929999999999</c:v>
                </c:pt>
                <c:pt idx="1">
                  <c:v>1143.7360000000001</c:v>
                </c:pt>
                <c:pt idx="2">
                  <c:v>273.81299999999999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76.706000000000003</c:v>
                </c:pt>
                <c:pt idx="25">
                  <c:v>239.392</c:v>
                </c:pt>
                <c:pt idx="26">
                  <c:v>390.62799999999999</c:v>
                </c:pt>
                <c:pt idx="27">
                  <c:v>643.03599999999994</c:v>
                </c:pt>
                <c:pt idx="28">
                  <c:v>870.07</c:v>
                </c:pt>
                <c:pt idx="29">
                  <c:v>1113.019</c:v>
                </c:pt>
                <c:pt idx="30">
                  <c:v>1347.297</c:v>
                </c:pt>
                <c:pt idx="31">
                  <c:v>1187.3430000000001</c:v>
                </c:pt>
                <c:pt idx="32">
                  <c:v>1501.1959999999999</c:v>
                </c:pt>
                <c:pt idx="33">
                  <c:v>1585.921</c:v>
                </c:pt>
                <c:pt idx="34">
                  <c:v>1714.644</c:v>
                </c:pt>
                <c:pt idx="35">
                  <c:v>1753.0260000000001</c:v>
                </c:pt>
                <c:pt idx="36">
                  <c:v>1772.846</c:v>
                </c:pt>
                <c:pt idx="37">
                  <c:v>1624.9970000000001</c:v>
                </c:pt>
                <c:pt idx="38">
                  <c:v>1974.885</c:v>
                </c:pt>
                <c:pt idx="39">
                  <c:v>1726.3720000000001</c:v>
                </c:pt>
                <c:pt idx="40">
                  <c:v>1812.259</c:v>
                </c:pt>
                <c:pt idx="41">
                  <c:v>1910.2139999999999</c:v>
                </c:pt>
                <c:pt idx="42">
                  <c:v>1762.6</c:v>
                </c:pt>
                <c:pt idx="43">
                  <c:v>1816.328</c:v>
                </c:pt>
                <c:pt idx="44">
                  <c:v>1755.846</c:v>
                </c:pt>
                <c:pt idx="45">
                  <c:v>1499.4069999999999</c:v>
                </c:pt>
                <c:pt idx="46">
                  <c:v>1449.2750000000001</c:v>
                </c:pt>
                <c:pt idx="47">
                  <c:v>1536.9480000000001</c:v>
                </c:pt>
                <c:pt idx="48">
                  <c:v>1393.3710000000001</c:v>
                </c:pt>
                <c:pt idx="49">
                  <c:v>1577.9760000000001</c:v>
                </c:pt>
                <c:pt idx="50">
                  <c:v>1241.5540000000001</c:v>
                </c:pt>
                <c:pt idx="51">
                  <c:v>1193.057</c:v>
                </c:pt>
                <c:pt idx="52">
                  <c:v>1236.9580000000001</c:v>
                </c:pt>
                <c:pt idx="53">
                  <c:v>1322.115</c:v>
                </c:pt>
                <c:pt idx="54">
                  <c:v>1173.269</c:v>
                </c:pt>
                <c:pt idx="55">
                  <c:v>1182.711</c:v>
                </c:pt>
                <c:pt idx="56">
                  <c:v>1220.133</c:v>
                </c:pt>
                <c:pt idx="57">
                  <c:v>1100.028</c:v>
                </c:pt>
                <c:pt idx="58">
                  <c:v>1044.616</c:v>
                </c:pt>
                <c:pt idx="59">
                  <c:v>1314.5540000000001</c:v>
                </c:pt>
                <c:pt idx="60">
                  <c:v>1174.308</c:v>
                </c:pt>
                <c:pt idx="61">
                  <c:v>1188.153</c:v>
                </c:pt>
                <c:pt idx="62">
                  <c:v>1018.293</c:v>
                </c:pt>
                <c:pt idx="63">
                  <c:v>1450.271</c:v>
                </c:pt>
                <c:pt idx="64">
                  <c:v>1343.133</c:v>
                </c:pt>
                <c:pt idx="65">
                  <c:v>1360.384</c:v>
                </c:pt>
                <c:pt idx="66">
                  <c:v>1424.538</c:v>
                </c:pt>
                <c:pt idx="67">
                  <c:v>1525.8050000000001</c:v>
                </c:pt>
                <c:pt idx="68">
                  <c:v>1474.9580000000001</c:v>
                </c:pt>
                <c:pt idx="69">
                  <c:v>1545.7380000000001</c:v>
                </c:pt>
                <c:pt idx="70">
                  <c:v>1605.124</c:v>
                </c:pt>
                <c:pt idx="71">
                  <c:v>1670.8330000000001</c:v>
                </c:pt>
                <c:pt idx="72">
                  <c:v>1726.6089999999999</c:v>
                </c:pt>
                <c:pt idx="73">
                  <c:v>1357.721</c:v>
                </c:pt>
                <c:pt idx="74">
                  <c:v>1834.4549999999999</c:v>
                </c:pt>
                <c:pt idx="75">
                  <c:v>1763.34</c:v>
                </c:pt>
                <c:pt idx="76">
                  <c:v>1567.434</c:v>
                </c:pt>
                <c:pt idx="77">
                  <c:v>1566.4359999999999</c:v>
                </c:pt>
                <c:pt idx="78">
                  <c:v>1202.0340000000001</c:v>
                </c:pt>
                <c:pt idx="79">
                  <c:v>1326.365</c:v>
                </c:pt>
                <c:pt idx="80">
                  <c:v>1133.6089999999999</c:v>
                </c:pt>
                <c:pt idx="81">
                  <c:v>951.40499999999997</c:v>
                </c:pt>
                <c:pt idx="82">
                  <c:v>917.72</c:v>
                </c:pt>
                <c:pt idx="83">
                  <c:v>897.00400000000002</c:v>
                </c:pt>
                <c:pt idx="84">
                  <c:v>722.13300000000004</c:v>
                </c:pt>
                <c:pt idx="85">
                  <c:v>445.87799999999999</c:v>
                </c:pt>
                <c:pt idx="86">
                  <c:v>424.05500000000001</c:v>
                </c:pt>
                <c:pt idx="87">
                  <c:v>275.57400000000001</c:v>
                </c:pt>
                <c:pt idx="88">
                  <c:v>144.00700000000001</c:v>
                </c:pt>
                <c:pt idx="89">
                  <c:v>105.738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37.805999999999997</c:v>
                </c:pt>
                <c:pt idx="119">
                  <c:v>75.671999999999997</c:v>
                </c:pt>
                <c:pt idx="120">
                  <c:v>186.93700000000001</c:v>
                </c:pt>
                <c:pt idx="121">
                  <c:v>359.262</c:v>
                </c:pt>
                <c:pt idx="122">
                  <c:v>623.44500000000005</c:v>
                </c:pt>
                <c:pt idx="123">
                  <c:v>774.93</c:v>
                </c:pt>
                <c:pt idx="124">
                  <c:v>1004.273</c:v>
                </c:pt>
                <c:pt idx="125">
                  <c:v>1196.8710000000001</c:v>
                </c:pt>
                <c:pt idx="126">
                  <c:v>1464.7239999999999</c:v>
                </c:pt>
                <c:pt idx="127">
                  <c:v>1463.1579999999999</c:v>
                </c:pt>
                <c:pt idx="128">
                  <c:v>1649.07</c:v>
                </c:pt>
                <c:pt idx="129">
                  <c:v>1594.7909999999999</c:v>
                </c:pt>
                <c:pt idx="130">
                  <c:v>1753.79</c:v>
                </c:pt>
                <c:pt idx="131">
                  <c:v>1783.963</c:v>
                </c:pt>
                <c:pt idx="132">
                  <c:v>1876.788</c:v>
                </c:pt>
                <c:pt idx="133">
                  <c:v>2000</c:v>
                </c:pt>
                <c:pt idx="134">
                  <c:v>2000</c:v>
                </c:pt>
                <c:pt idx="135">
                  <c:v>1845.374</c:v>
                </c:pt>
                <c:pt idx="136">
                  <c:v>1995.9680000000001</c:v>
                </c:pt>
                <c:pt idx="137">
                  <c:v>2000</c:v>
                </c:pt>
                <c:pt idx="138">
                  <c:v>1890.8589999999999</c:v>
                </c:pt>
                <c:pt idx="139">
                  <c:v>1859.9739999999999</c:v>
                </c:pt>
                <c:pt idx="140">
                  <c:v>1916.788</c:v>
                </c:pt>
                <c:pt idx="141">
                  <c:v>1890.5160000000001</c:v>
                </c:pt>
                <c:pt idx="142">
                  <c:v>1909.874</c:v>
                </c:pt>
                <c:pt idx="143">
                  <c:v>1776.1949999999999</c:v>
                </c:pt>
                <c:pt idx="144">
                  <c:v>1561.71</c:v>
                </c:pt>
                <c:pt idx="145">
                  <c:v>1475.0820000000001</c:v>
                </c:pt>
                <c:pt idx="146">
                  <c:v>1629.251</c:v>
                </c:pt>
                <c:pt idx="147">
                  <c:v>1543.9169999999999</c:v>
                </c:pt>
                <c:pt idx="148">
                  <c:v>1469.5309999999999</c:v>
                </c:pt>
                <c:pt idx="149">
                  <c:v>1454.6579999999999</c:v>
                </c:pt>
                <c:pt idx="150">
                  <c:v>1604.5640000000001</c:v>
                </c:pt>
                <c:pt idx="151">
                  <c:v>1438.3820000000001</c:v>
                </c:pt>
                <c:pt idx="152">
                  <c:v>1363.171</c:v>
                </c:pt>
                <c:pt idx="153">
                  <c:v>1247.855</c:v>
                </c:pt>
                <c:pt idx="154">
                  <c:v>1150.9059999999999</c:v>
                </c:pt>
                <c:pt idx="155">
                  <c:v>1276.2809999999999</c:v>
                </c:pt>
                <c:pt idx="156">
                  <c:v>1233.8119999999999</c:v>
                </c:pt>
                <c:pt idx="157">
                  <c:v>1177.624</c:v>
                </c:pt>
                <c:pt idx="158">
                  <c:v>1315.0630000000001</c:v>
                </c:pt>
                <c:pt idx="159">
                  <c:v>1230.9570000000001</c:v>
                </c:pt>
                <c:pt idx="160">
                  <c:v>1316.171</c:v>
                </c:pt>
                <c:pt idx="161">
                  <c:v>1379.3810000000001</c:v>
                </c:pt>
                <c:pt idx="162">
                  <c:v>1263.075</c:v>
                </c:pt>
                <c:pt idx="163">
                  <c:v>1486.26</c:v>
                </c:pt>
                <c:pt idx="164">
                  <c:v>1420.5309999999999</c:v>
                </c:pt>
                <c:pt idx="165">
                  <c:v>1568.1890000000001</c:v>
                </c:pt>
                <c:pt idx="166">
                  <c:v>1441.3920000000001</c:v>
                </c:pt>
                <c:pt idx="167">
                  <c:v>1562.4390000000001</c:v>
                </c:pt>
                <c:pt idx="168">
                  <c:v>1583.249</c:v>
                </c:pt>
                <c:pt idx="169">
                  <c:v>1500.825</c:v>
                </c:pt>
                <c:pt idx="170">
                  <c:v>1558.7929999999999</c:v>
                </c:pt>
                <c:pt idx="171">
                  <c:v>1546.8109999999999</c:v>
                </c:pt>
                <c:pt idx="172">
                  <c:v>1557.6089999999999</c:v>
                </c:pt>
                <c:pt idx="173">
                  <c:v>1645.68</c:v>
                </c:pt>
                <c:pt idx="174">
                  <c:v>1575.3910000000001</c:v>
                </c:pt>
                <c:pt idx="175">
                  <c:v>1368.0239999999999</c:v>
                </c:pt>
                <c:pt idx="176">
                  <c:v>1257.249</c:v>
                </c:pt>
                <c:pt idx="177">
                  <c:v>1185.2380000000001</c:v>
                </c:pt>
                <c:pt idx="178">
                  <c:v>1326.606</c:v>
                </c:pt>
                <c:pt idx="179">
                  <c:v>1132.597</c:v>
                </c:pt>
                <c:pt idx="180">
                  <c:v>1039.171</c:v>
                </c:pt>
                <c:pt idx="181">
                  <c:v>813.16899999999998</c:v>
                </c:pt>
                <c:pt idx="182">
                  <c:v>843.67700000000002</c:v>
                </c:pt>
                <c:pt idx="183">
                  <c:v>624.51800000000003</c:v>
                </c:pt>
                <c:pt idx="184">
                  <c:v>451.37400000000002</c:v>
                </c:pt>
                <c:pt idx="185">
                  <c:v>300.14100000000002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12.167</c:v>
                </c:pt>
                <c:pt idx="217">
                  <c:v>250.53299999999999</c:v>
                </c:pt>
                <c:pt idx="218">
                  <c:v>389.30200000000002</c:v>
                </c:pt>
                <c:pt idx="219">
                  <c:v>604.61099999999999</c:v>
                </c:pt>
                <c:pt idx="220">
                  <c:v>923.47500000000002</c:v>
                </c:pt>
                <c:pt idx="221">
                  <c:v>1001.986</c:v>
                </c:pt>
                <c:pt idx="222">
                  <c:v>1183.6769999999999</c:v>
                </c:pt>
                <c:pt idx="223">
                  <c:v>1519.01</c:v>
                </c:pt>
                <c:pt idx="224">
                  <c:v>1583.943</c:v>
                </c:pt>
                <c:pt idx="225">
                  <c:v>1598.633</c:v>
                </c:pt>
                <c:pt idx="226">
                  <c:v>1692.6679999999999</c:v>
                </c:pt>
                <c:pt idx="227">
                  <c:v>1756.1959999999999</c:v>
                </c:pt>
                <c:pt idx="228">
                  <c:v>1779.73</c:v>
                </c:pt>
                <c:pt idx="229">
                  <c:v>1947.144</c:v>
                </c:pt>
                <c:pt idx="230">
                  <c:v>1775.2470000000001</c:v>
                </c:pt>
                <c:pt idx="231">
                  <c:v>1896.0630000000001</c:v>
                </c:pt>
                <c:pt idx="232">
                  <c:v>1771.6769999999999</c:v>
                </c:pt>
                <c:pt idx="233">
                  <c:v>1607.414</c:v>
                </c:pt>
                <c:pt idx="234">
                  <c:v>1680.4829999999999</c:v>
                </c:pt>
                <c:pt idx="235">
                  <c:v>1713.5820000000001</c:v>
                </c:pt>
                <c:pt idx="236">
                  <c:v>1722.73</c:v>
                </c:pt>
                <c:pt idx="237">
                  <c:v>1561.9580000000001</c:v>
                </c:pt>
                <c:pt idx="238">
                  <c:v>1529.9559999999999</c:v>
                </c:pt>
                <c:pt idx="239">
                  <c:v>1369.271</c:v>
                </c:pt>
                <c:pt idx="240">
                  <c:v>1411.05</c:v>
                </c:pt>
                <c:pt idx="241">
                  <c:v>1239.163</c:v>
                </c:pt>
                <c:pt idx="242">
                  <c:v>1352.5029999999999</c:v>
                </c:pt>
                <c:pt idx="243">
                  <c:v>1249.3720000000001</c:v>
                </c:pt>
                <c:pt idx="244">
                  <c:v>1311.1030000000001</c:v>
                </c:pt>
                <c:pt idx="245">
                  <c:v>1355.847</c:v>
                </c:pt>
                <c:pt idx="246">
                  <c:v>1290.4069999999999</c:v>
                </c:pt>
                <c:pt idx="247">
                  <c:v>1289.211</c:v>
                </c:pt>
                <c:pt idx="248">
                  <c:v>1197.2090000000001</c:v>
                </c:pt>
                <c:pt idx="249">
                  <c:v>1390.251</c:v>
                </c:pt>
                <c:pt idx="250">
                  <c:v>1226.412</c:v>
                </c:pt>
                <c:pt idx="251">
                  <c:v>1187.789</c:v>
                </c:pt>
                <c:pt idx="252">
                  <c:v>1128.316</c:v>
                </c:pt>
                <c:pt idx="253">
                  <c:v>1056.2159999999999</c:v>
                </c:pt>
                <c:pt idx="254">
                  <c:v>1174.0619999999999</c:v>
                </c:pt>
                <c:pt idx="255">
                  <c:v>1242.6790000000001</c:v>
                </c:pt>
                <c:pt idx="256">
                  <c:v>1241.2090000000001</c:v>
                </c:pt>
                <c:pt idx="257">
                  <c:v>1427.461</c:v>
                </c:pt>
                <c:pt idx="258">
                  <c:v>1228.5119999999999</c:v>
                </c:pt>
                <c:pt idx="259">
                  <c:v>1273.4069999999999</c:v>
                </c:pt>
                <c:pt idx="260">
                  <c:v>1344.1030000000001</c:v>
                </c:pt>
                <c:pt idx="261">
                  <c:v>1487.29</c:v>
                </c:pt>
                <c:pt idx="262">
                  <c:v>1628.38</c:v>
                </c:pt>
                <c:pt idx="263">
                  <c:v>1418.3130000000001</c:v>
                </c:pt>
                <c:pt idx="264">
                  <c:v>1480.89</c:v>
                </c:pt>
                <c:pt idx="265">
                  <c:v>1373.674</c:v>
                </c:pt>
                <c:pt idx="266">
                  <c:v>1409.498</c:v>
                </c:pt>
                <c:pt idx="267">
                  <c:v>1442.4870000000001</c:v>
                </c:pt>
                <c:pt idx="268">
                  <c:v>1468.7829999999999</c:v>
                </c:pt>
                <c:pt idx="269">
                  <c:v>1514.0350000000001</c:v>
                </c:pt>
                <c:pt idx="270">
                  <c:v>1466.691</c:v>
                </c:pt>
                <c:pt idx="271">
                  <c:v>1446.2829999999999</c:v>
                </c:pt>
                <c:pt idx="272">
                  <c:v>1250.8900000000001</c:v>
                </c:pt>
                <c:pt idx="273">
                  <c:v>1219.8440000000001</c:v>
                </c:pt>
                <c:pt idx="274">
                  <c:v>1014.847</c:v>
                </c:pt>
                <c:pt idx="275">
                  <c:v>955.29499999999996</c:v>
                </c:pt>
                <c:pt idx="276">
                  <c:v>744.20899999999995</c:v>
                </c:pt>
                <c:pt idx="277">
                  <c:v>516.80899999999997</c:v>
                </c:pt>
                <c:pt idx="278">
                  <c:v>347.423</c:v>
                </c:pt>
                <c:pt idx="279">
                  <c:v>259.90800000000002</c:v>
                </c:pt>
                <c:pt idx="280">
                  <c:v>30.742000000000001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91.926000000000002</c:v>
                </c:pt>
                <c:pt idx="324">
                  <c:v>157.566</c:v>
                </c:pt>
                <c:pt idx="325">
                  <c:v>367.81400000000002</c:v>
                </c:pt>
                <c:pt idx="326">
                  <c:v>436.39400000000001</c:v>
                </c:pt>
                <c:pt idx="327">
                  <c:v>243.65100000000001</c:v>
                </c:pt>
                <c:pt idx="328">
                  <c:v>335.96699999999998</c:v>
                </c:pt>
                <c:pt idx="329">
                  <c:v>353.79700000000003</c:v>
                </c:pt>
                <c:pt idx="330">
                  <c:v>430.51</c:v>
                </c:pt>
                <c:pt idx="331">
                  <c:v>418.36200000000002</c:v>
                </c:pt>
                <c:pt idx="332">
                  <c:v>505.90100000000001</c:v>
                </c:pt>
                <c:pt idx="333">
                  <c:v>516.83600000000001</c:v>
                </c:pt>
                <c:pt idx="334">
                  <c:v>524.42100000000005</c:v>
                </c:pt>
                <c:pt idx="335">
                  <c:v>426.71899999999999</c:v>
                </c:pt>
                <c:pt idx="336">
                  <c:v>347.5</c:v>
                </c:pt>
                <c:pt idx="337">
                  <c:v>381.54199999999997</c:v>
                </c:pt>
                <c:pt idx="338">
                  <c:v>214.31</c:v>
                </c:pt>
                <c:pt idx="339">
                  <c:v>266.53800000000001</c:v>
                </c:pt>
                <c:pt idx="340">
                  <c:v>229.03299999999999</c:v>
                </c:pt>
                <c:pt idx="341">
                  <c:v>305.91399999999999</c:v>
                </c:pt>
                <c:pt idx="342">
                  <c:v>201.02500000000001</c:v>
                </c:pt>
                <c:pt idx="343">
                  <c:v>314.24799999999999</c:v>
                </c:pt>
                <c:pt idx="344">
                  <c:v>276.03300000000002</c:v>
                </c:pt>
                <c:pt idx="345">
                  <c:v>158.41300000000001</c:v>
                </c:pt>
                <c:pt idx="346">
                  <c:v>69.185000000000002</c:v>
                </c:pt>
                <c:pt idx="347">
                  <c:v>29.460999999999999</c:v>
                </c:pt>
                <c:pt idx="348">
                  <c:v>132.16499999999999</c:v>
                </c:pt>
                <c:pt idx="349">
                  <c:v>227.816</c:v>
                </c:pt>
                <c:pt idx="350">
                  <c:v>60.347999999999999</c:v>
                </c:pt>
                <c:pt idx="351">
                  <c:v>45.286999999999999</c:v>
                </c:pt>
                <c:pt idx="352">
                  <c:v>108.69799999999999</c:v>
                </c:pt>
                <c:pt idx="353">
                  <c:v>146.137</c:v>
                </c:pt>
                <c:pt idx="354">
                  <c:v>282.78300000000002</c:v>
                </c:pt>
                <c:pt idx="355">
                  <c:v>106.047</c:v>
                </c:pt>
                <c:pt idx="356">
                  <c:v>276.09899999999999</c:v>
                </c:pt>
                <c:pt idx="357">
                  <c:v>264.55200000000002</c:v>
                </c:pt>
                <c:pt idx="358">
                  <c:v>378.16199999999998</c:v>
                </c:pt>
                <c:pt idx="359">
                  <c:v>459.27699999999999</c:v>
                </c:pt>
                <c:pt idx="360">
                  <c:v>440.96699999999998</c:v>
                </c:pt>
                <c:pt idx="361">
                  <c:v>469.887</c:v>
                </c:pt>
                <c:pt idx="362">
                  <c:v>635.08699999999999</c:v>
                </c:pt>
                <c:pt idx="363">
                  <c:v>621.03300000000002</c:v>
                </c:pt>
                <c:pt idx="364">
                  <c:v>716.70299999999997</c:v>
                </c:pt>
                <c:pt idx="365">
                  <c:v>615.33199999999999</c:v>
                </c:pt>
                <c:pt idx="366">
                  <c:v>535.327</c:v>
                </c:pt>
                <c:pt idx="367">
                  <c:v>601.59699999999998</c:v>
                </c:pt>
                <c:pt idx="368">
                  <c:v>399.30200000000002</c:v>
                </c:pt>
                <c:pt idx="369">
                  <c:v>348.52199999999999</c:v>
                </c:pt>
                <c:pt idx="370">
                  <c:v>291.06700000000001</c:v>
                </c:pt>
                <c:pt idx="371">
                  <c:v>272.61900000000003</c:v>
                </c:pt>
                <c:pt idx="372">
                  <c:v>81.367999999999995</c:v>
                </c:pt>
                <c:pt idx="373">
                  <c:v>173.90899999999999</c:v>
                </c:pt>
                <c:pt idx="374">
                  <c:v>15.552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76.605999999999995</c:v>
                </c:pt>
                <c:pt idx="420">
                  <c:v>124.837</c:v>
                </c:pt>
                <c:pt idx="421">
                  <c:v>220.84899999999999</c:v>
                </c:pt>
                <c:pt idx="422">
                  <c:v>315.24700000000001</c:v>
                </c:pt>
                <c:pt idx="423">
                  <c:v>66.802000000000007</c:v>
                </c:pt>
                <c:pt idx="424">
                  <c:v>272.53899999999999</c:v>
                </c:pt>
                <c:pt idx="425">
                  <c:v>152.05099999999999</c:v>
                </c:pt>
                <c:pt idx="426">
                  <c:v>440.95100000000002</c:v>
                </c:pt>
                <c:pt idx="427">
                  <c:v>246.09399999999999</c:v>
                </c:pt>
                <c:pt idx="428">
                  <c:v>354.00799999999998</c:v>
                </c:pt>
                <c:pt idx="429">
                  <c:v>262.18400000000003</c:v>
                </c:pt>
                <c:pt idx="430">
                  <c:v>97.522999999999996</c:v>
                </c:pt>
                <c:pt idx="431">
                  <c:v>159.60599999999999</c:v>
                </c:pt>
                <c:pt idx="432">
                  <c:v>42.305</c:v>
                </c:pt>
                <c:pt idx="433">
                  <c:v>55.720999999999997</c:v>
                </c:pt>
                <c:pt idx="434">
                  <c:v>0</c:v>
                </c:pt>
                <c:pt idx="435">
                  <c:v>50.045999999999999</c:v>
                </c:pt>
                <c:pt idx="436">
                  <c:v>0</c:v>
                </c:pt>
                <c:pt idx="437">
                  <c:v>36.481999999999999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7.4610000000000003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9.0660000000000007</c:v>
                </c:pt>
                <c:pt idx="450">
                  <c:v>103.848</c:v>
                </c:pt>
                <c:pt idx="451">
                  <c:v>166.941</c:v>
                </c:pt>
                <c:pt idx="452">
                  <c:v>71.602999999999994</c:v>
                </c:pt>
                <c:pt idx="453">
                  <c:v>37.378</c:v>
                </c:pt>
                <c:pt idx="454">
                  <c:v>133.61600000000001</c:v>
                </c:pt>
                <c:pt idx="455">
                  <c:v>358.52699999999999</c:v>
                </c:pt>
                <c:pt idx="456">
                  <c:v>261.53899999999999</c:v>
                </c:pt>
                <c:pt idx="457">
                  <c:v>274.608</c:v>
                </c:pt>
                <c:pt idx="458">
                  <c:v>330.04399999999998</c:v>
                </c:pt>
                <c:pt idx="459">
                  <c:v>414.34100000000001</c:v>
                </c:pt>
                <c:pt idx="460">
                  <c:v>477.41199999999998</c:v>
                </c:pt>
                <c:pt idx="461">
                  <c:v>427.209</c:v>
                </c:pt>
                <c:pt idx="462">
                  <c:v>224.93100000000001</c:v>
                </c:pt>
                <c:pt idx="463">
                  <c:v>94.551000000000002</c:v>
                </c:pt>
                <c:pt idx="464">
                  <c:v>119.71</c:v>
                </c:pt>
                <c:pt idx="465">
                  <c:v>51.134999999999998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Scenario1_15_TN_ED!$G$1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Scenario1_15_TN_ED!$G$2:$G$482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743.36699999999996</c:v>
                </c:pt>
                <c:pt idx="2">
                  <c:v>770.87900000000002</c:v>
                </c:pt>
                <c:pt idx="3">
                  <c:v>732.09799999999996</c:v>
                </c:pt>
                <c:pt idx="4">
                  <c:v>751</c:v>
                </c:pt>
                <c:pt idx="5">
                  <c:v>755.66499999999996</c:v>
                </c:pt>
                <c:pt idx="6">
                  <c:v>756.59699999999998</c:v>
                </c:pt>
                <c:pt idx="7">
                  <c:v>687.06899999999996</c:v>
                </c:pt>
                <c:pt idx="8">
                  <c:v>708</c:v>
                </c:pt>
                <c:pt idx="9">
                  <c:v>705.22900000000004</c:v>
                </c:pt>
                <c:pt idx="10">
                  <c:v>679.57600000000002</c:v>
                </c:pt>
                <c:pt idx="11">
                  <c:v>699.08299999999997</c:v>
                </c:pt>
                <c:pt idx="12">
                  <c:v>666</c:v>
                </c:pt>
                <c:pt idx="13">
                  <c:v>641.35900000000004</c:v>
                </c:pt>
                <c:pt idx="14">
                  <c:v>596.25199999999995</c:v>
                </c:pt>
                <c:pt idx="15">
                  <c:v>603.50300000000004</c:v>
                </c:pt>
                <c:pt idx="16">
                  <c:v>541</c:v>
                </c:pt>
                <c:pt idx="17">
                  <c:v>528.23500000000001</c:v>
                </c:pt>
                <c:pt idx="18">
                  <c:v>485.29300000000001</c:v>
                </c:pt>
                <c:pt idx="19">
                  <c:v>487.41</c:v>
                </c:pt>
                <c:pt idx="20">
                  <c:v>485</c:v>
                </c:pt>
                <c:pt idx="21">
                  <c:v>478.40300000000002</c:v>
                </c:pt>
                <c:pt idx="22">
                  <c:v>464.06099999999998</c:v>
                </c:pt>
                <c:pt idx="23">
                  <c:v>393.96199999999999</c:v>
                </c:pt>
                <c:pt idx="24">
                  <c:v>385</c:v>
                </c:pt>
                <c:pt idx="25">
                  <c:v>386.99299999999999</c:v>
                </c:pt>
                <c:pt idx="26">
                  <c:v>375.15699999999998</c:v>
                </c:pt>
                <c:pt idx="27">
                  <c:v>399.32</c:v>
                </c:pt>
                <c:pt idx="28">
                  <c:v>377</c:v>
                </c:pt>
                <c:pt idx="29">
                  <c:v>359.41699999999997</c:v>
                </c:pt>
                <c:pt idx="30">
                  <c:v>359.74200000000002</c:v>
                </c:pt>
                <c:pt idx="31">
                  <c:v>371.96600000000001</c:v>
                </c:pt>
                <c:pt idx="32">
                  <c:v>350</c:v>
                </c:pt>
                <c:pt idx="33">
                  <c:v>361.303</c:v>
                </c:pt>
                <c:pt idx="34">
                  <c:v>332.07400000000001</c:v>
                </c:pt>
                <c:pt idx="35">
                  <c:v>298.99</c:v>
                </c:pt>
                <c:pt idx="36">
                  <c:v>320</c:v>
                </c:pt>
                <c:pt idx="37">
                  <c:v>335.18700000000001</c:v>
                </c:pt>
                <c:pt idx="38">
                  <c:v>303.48399999999998</c:v>
                </c:pt>
                <c:pt idx="39">
                  <c:v>353.88400000000001</c:v>
                </c:pt>
                <c:pt idx="40">
                  <c:v>341</c:v>
                </c:pt>
                <c:pt idx="41">
                  <c:v>317.10599999999999</c:v>
                </c:pt>
                <c:pt idx="42">
                  <c:v>324.238</c:v>
                </c:pt>
                <c:pt idx="43">
                  <c:v>349.745</c:v>
                </c:pt>
                <c:pt idx="44">
                  <c:v>337</c:v>
                </c:pt>
                <c:pt idx="45">
                  <c:v>350.03699999999998</c:v>
                </c:pt>
                <c:pt idx="46">
                  <c:v>328.33600000000001</c:v>
                </c:pt>
                <c:pt idx="47">
                  <c:v>331.63600000000002</c:v>
                </c:pt>
                <c:pt idx="48">
                  <c:v>337</c:v>
                </c:pt>
                <c:pt idx="49">
                  <c:v>369.19499999999999</c:v>
                </c:pt>
                <c:pt idx="50">
                  <c:v>372.06200000000001</c:v>
                </c:pt>
                <c:pt idx="51">
                  <c:v>417.642</c:v>
                </c:pt>
                <c:pt idx="52">
                  <c:v>433</c:v>
                </c:pt>
                <c:pt idx="53">
                  <c:v>411.23700000000002</c:v>
                </c:pt>
                <c:pt idx="54">
                  <c:v>375.84100000000001</c:v>
                </c:pt>
                <c:pt idx="55">
                  <c:v>360.31299999999999</c:v>
                </c:pt>
                <c:pt idx="56">
                  <c:v>329</c:v>
                </c:pt>
                <c:pt idx="57">
                  <c:v>322.09399999999999</c:v>
                </c:pt>
                <c:pt idx="58">
                  <c:v>289.55900000000003</c:v>
                </c:pt>
                <c:pt idx="59">
                  <c:v>267.55099999999999</c:v>
                </c:pt>
                <c:pt idx="60">
                  <c:v>254</c:v>
                </c:pt>
                <c:pt idx="61">
                  <c:v>242.17699999999999</c:v>
                </c:pt>
                <c:pt idx="62">
                  <c:v>232.20400000000001</c:v>
                </c:pt>
                <c:pt idx="63">
                  <c:v>215.87</c:v>
                </c:pt>
                <c:pt idx="64">
                  <c:v>206</c:v>
                </c:pt>
                <c:pt idx="65">
                  <c:v>199.261</c:v>
                </c:pt>
                <c:pt idx="66">
                  <c:v>207.517</c:v>
                </c:pt>
                <c:pt idx="67">
                  <c:v>189.38300000000001</c:v>
                </c:pt>
                <c:pt idx="68">
                  <c:v>195</c:v>
                </c:pt>
                <c:pt idx="69">
                  <c:v>187.91399999999999</c:v>
                </c:pt>
                <c:pt idx="70">
                  <c:v>180.26400000000001</c:v>
                </c:pt>
                <c:pt idx="71">
                  <c:v>176.595</c:v>
                </c:pt>
                <c:pt idx="72">
                  <c:v>185</c:v>
                </c:pt>
                <c:pt idx="73">
                  <c:v>252.43799999999999</c:v>
                </c:pt>
                <c:pt idx="74">
                  <c:v>305.84699999999998</c:v>
                </c:pt>
                <c:pt idx="75">
                  <c:v>384.40199999999999</c:v>
                </c:pt>
                <c:pt idx="76">
                  <c:v>465</c:v>
                </c:pt>
                <c:pt idx="77">
                  <c:v>546.86900000000003</c:v>
                </c:pt>
                <c:pt idx="78">
                  <c:v>641.02499999999998</c:v>
                </c:pt>
                <c:pt idx="79">
                  <c:v>694.57799999999997</c:v>
                </c:pt>
                <c:pt idx="80">
                  <c:v>778</c:v>
                </c:pt>
                <c:pt idx="81">
                  <c:v>852.82299999999998</c:v>
                </c:pt>
                <c:pt idx="82">
                  <c:v>793.41499999999996</c:v>
                </c:pt>
                <c:pt idx="83">
                  <c:v>779.59400000000005</c:v>
                </c:pt>
                <c:pt idx="84">
                  <c:v>827</c:v>
                </c:pt>
                <c:pt idx="85">
                  <c:v>817.673</c:v>
                </c:pt>
                <c:pt idx="86">
                  <c:v>821.53899999999999</c:v>
                </c:pt>
                <c:pt idx="87">
                  <c:v>767.34900000000005</c:v>
                </c:pt>
                <c:pt idx="88">
                  <c:v>801</c:v>
                </c:pt>
                <c:pt idx="89">
                  <c:v>835.87800000000004</c:v>
                </c:pt>
                <c:pt idx="90">
                  <c:v>761.87300000000005</c:v>
                </c:pt>
                <c:pt idx="91">
                  <c:v>736.30499999999995</c:v>
                </c:pt>
                <c:pt idx="92">
                  <c:v>743</c:v>
                </c:pt>
                <c:pt idx="93">
                  <c:v>723.72900000000004</c:v>
                </c:pt>
                <c:pt idx="94">
                  <c:v>684.81200000000001</c:v>
                </c:pt>
                <c:pt idx="95">
                  <c:v>691.91200000000003</c:v>
                </c:pt>
                <c:pt idx="96">
                  <c:v>663</c:v>
                </c:pt>
                <c:pt idx="97">
                  <c:v>642.69200000000001</c:v>
                </c:pt>
                <c:pt idx="98">
                  <c:v>584.76900000000001</c:v>
                </c:pt>
                <c:pt idx="99">
                  <c:v>517.98400000000004</c:v>
                </c:pt>
                <c:pt idx="100">
                  <c:v>538</c:v>
                </c:pt>
                <c:pt idx="101">
                  <c:v>545.62</c:v>
                </c:pt>
                <c:pt idx="102">
                  <c:v>501.70800000000003</c:v>
                </c:pt>
                <c:pt idx="103">
                  <c:v>471.54300000000001</c:v>
                </c:pt>
                <c:pt idx="104">
                  <c:v>441</c:v>
                </c:pt>
                <c:pt idx="105">
                  <c:v>416.88099999999997</c:v>
                </c:pt>
                <c:pt idx="106">
                  <c:v>386.53300000000002</c:v>
                </c:pt>
                <c:pt idx="107">
                  <c:v>405.74599999999998</c:v>
                </c:pt>
                <c:pt idx="108">
                  <c:v>365</c:v>
                </c:pt>
                <c:pt idx="109">
                  <c:v>328.83100000000002</c:v>
                </c:pt>
                <c:pt idx="110">
                  <c:v>335.75599999999997</c:v>
                </c:pt>
                <c:pt idx="111">
                  <c:v>326.149</c:v>
                </c:pt>
                <c:pt idx="112">
                  <c:v>305</c:v>
                </c:pt>
                <c:pt idx="113">
                  <c:v>286.61</c:v>
                </c:pt>
                <c:pt idx="114">
                  <c:v>279.86099999999999</c:v>
                </c:pt>
                <c:pt idx="115">
                  <c:v>261.41000000000003</c:v>
                </c:pt>
                <c:pt idx="116">
                  <c:v>243</c:v>
                </c:pt>
                <c:pt idx="117">
                  <c:v>230.74700000000001</c:v>
                </c:pt>
                <c:pt idx="118">
                  <c:v>215.97</c:v>
                </c:pt>
                <c:pt idx="119">
                  <c:v>203.41200000000001</c:v>
                </c:pt>
                <c:pt idx="120">
                  <c:v>186</c:v>
                </c:pt>
                <c:pt idx="121">
                  <c:v>177.405</c:v>
                </c:pt>
                <c:pt idx="122">
                  <c:v>152.96799999999999</c:v>
                </c:pt>
                <c:pt idx="123">
                  <c:v>158.17699999999999</c:v>
                </c:pt>
                <c:pt idx="124">
                  <c:v>138</c:v>
                </c:pt>
                <c:pt idx="125">
                  <c:v>128.24299999999999</c:v>
                </c:pt>
                <c:pt idx="126">
                  <c:v>113.565</c:v>
                </c:pt>
                <c:pt idx="127">
                  <c:v>103.86</c:v>
                </c:pt>
                <c:pt idx="128">
                  <c:v>85</c:v>
                </c:pt>
                <c:pt idx="129">
                  <c:v>88.584000000000003</c:v>
                </c:pt>
                <c:pt idx="130">
                  <c:v>89.631</c:v>
                </c:pt>
                <c:pt idx="131">
                  <c:v>90.813000000000002</c:v>
                </c:pt>
                <c:pt idx="132">
                  <c:v>94</c:v>
                </c:pt>
                <c:pt idx="133">
                  <c:v>76.188000000000002</c:v>
                </c:pt>
                <c:pt idx="134">
                  <c:v>64.466999999999999</c:v>
                </c:pt>
                <c:pt idx="135">
                  <c:v>46.335000000000001</c:v>
                </c:pt>
                <c:pt idx="136">
                  <c:v>34</c:v>
                </c:pt>
                <c:pt idx="137">
                  <c:v>39.323999999999998</c:v>
                </c:pt>
                <c:pt idx="138">
                  <c:v>48.499000000000002</c:v>
                </c:pt>
                <c:pt idx="139">
                  <c:v>48.805999999999997</c:v>
                </c:pt>
                <c:pt idx="140">
                  <c:v>54</c:v>
                </c:pt>
                <c:pt idx="141">
                  <c:v>51.069000000000003</c:v>
                </c:pt>
                <c:pt idx="142">
                  <c:v>49.741</c:v>
                </c:pt>
                <c:pt idx="143">
                  <c:v>58.012999999999998</c:v>
                </c:pt>
                <c:pt idx="144">
                  <c:v>54</c:v>
                </c:pt>
                <c:pt idx="145">
                  <c:v>63.079000000000001</c:v>
                </c:pt>
                <c:pt idx="146">
                  <c:v>69.025000000000006</c:v>
                </c:pt>
                <c:pt idx="147">
                  <c:v>78.731999999999999</c:v>
                </c:pt>
                <c:pt idx="148">
                  <c:v>87</c:v>
                </c:pt>
                <c:pt idx="149">
                  <c:v>85.021000000000001</c:v>
                </c:pt>
                <c:pt idx="150">
                  <c:v>83.031000000000006</c:v>
                </c:pt>
                <c:pt idx="151">
                  <c:v>75.53</c:v>
                </c:pt>
                <c:pt idx="152">
                  <c:v>75</c:v>
                </c:pt>
                <c:pt idx="153">
                  <c:v>77.599000000000004</c:v>
                </c:pt>
                <c:pt idx="154">
                  <c:v>83.634</c:v>
                </c:pt>
                <c:pt idx="155">
                  <c:v>83.534000000000006</c:v>
                </c:pt>
                <c:pt idx="156">
                  <c:v>86</c:v>
                </c:pt>
                <c:pt idx="157">
                  <c:v>99.573999999999998</c:v>
                </c:pt>
                <c:pt idx="158">
                  <c:v>104.23099999999999</c:v>
                </c:pt>
                <c:pt idx="159">
                  <c:v>116.057</c:v>
                </c:pt>
                <c:pt idx="160">
                  <c:v>122</c:v>
                </c:pt>
                <c:pt idx="161">
                  <c:v>119.06100000000001</c:v>
                </c:pt>
                <c:pt idx="162">
                  <c:v>131.917</c:v>
                </c:pt>
                <c:pt idx="163">
                  <c:v>123.92400000000001</c:v>
                </c:pt>
                <c:pt idx="164">
                  <c:v>136</c:v>
                </c:pt>
                <c:pt idx="165">
                  <c:v>144.834</c:v>
                </c:pt>
                <c:pt idx="166">
                  <c:v>172.178</c:v>
                </c:pt>
                <c:pt idx="167">
                  <c:v>196.90100000000001</c:v>
                </c:pt>
                <c:pt idx="168">
                  <c:v>210</c:v>
                </c:pt>
                <c:pt idx="169">
                  <c:v>248.148</c:v>
                </c:pt>
                <c:pt idx="170">
                  <c:v>277.52199999999999</c:v>
                </c:pt>
                <c:pt idx="171">
                  <c:v>305.64299999999997</c:v>
                </c:pt>
                <c:pt idx="172">
                  <c:v>354</c:v>
                </c:pt>
                <c:pt idx="173">
                  <c:v>409.13499999999999</c:v>
                </c:pt>
                <c:pt idx="174">
                  <c:v>434.738</c:v>
                </c:pt>
                <c:pt idx="175">
                  <c:v>462.012</c:v>
                </c:pt>
                <c:pt idx="176">
                  <c:v>536</c:v>
                </c:pt>
                <c:pt idx="177">
                  <c:v>496.80399999999997</c:v>
                </c:pt>
                <c:pt idx="178">
                  <c:v>454.74400000000003</c:v>
                </c:pt>
                <c:pt idx="179">
                  <c:v>423.048</c:v>
                </c:pt>
                <c:pt idx="180">
                  <c:v>399</c:v>
                </c:pt>
                <c:pt idx="181">
                  <c:v>404.34500000000003</c:v>
                </c:pt>
                <c:pt idx="182">
                  <c:v>409.51499999999999</c:v>
                </c:pt>
                <c:pt idx="183">
                  <c:v>405.93799999999999</c:v>
                </c:pt>
                <c:pt idx="184">
                  <c:v>395</c:v>
                </c:pt>
                <c:pt idx="185">
                  <c:v>414.26900000000001</c:v>
                </c:pt>
                <c:pt idx="186">
                  <c:v>438.05700000000002</c:v>
                </c:pt>
                <c:pt idx="187">
                  <c:v>480.99400000000003</c:v>
                </c:pt>
                <c:pt idx="188">
                  <c:v>471</c:v>
                </c:pt>
                <c:pt idx="189">
                  <c:v>494.43799999999999</c:v>
                </c:pt>
                <c:pt idx="190">
                  <c:v>506.00400000000002</c:v>
                </c:pt>
                <c:pt idx="191">
                  <c:v>481.82900000000001</c:v>
                </c:pt>
                <c:pt idx="192">
                  <c:v>509</c:v>
                </c:pt>
                <c:pt idx="193">
                  <c:v>471.27499999999998</c:v>
                </c:pt>
                <c:pt idx="194">
                  <c:v>443.92500000000001</c:v>
                </c:pt>
                <c:pt idx="195">
                  <c:v>453.4</c:v>
                </c:pt>
                <c:pt idx="196">
                  <c:v>401</c:v>
                </c:pt>
                <c:pt idx="197">
                  <c:v>358.351</c:v>
                </c:pt>
                <c:pt idx="198">
                  <c:v>378.33600000000001</c:v>
                </c:pt>
                <c:pt idx="199">
                  <c:v>355.52699999999999</c:v>
                </c:pt>
                <c:pt idx="200">
                  <c:v>357</c:v>
                </c:pt>
                <c:pt idx="201">
                  <c:v>373.71899999999999</c:v>
                </c:pt>
                <c:pt idx="202">
                  <c:v>381.20800000000003</c:v>
                </c:pt>
                <c:pt idx="203">
                  <c:v>371.71199999999999</c:v>
                </c:pt>
                <c:pt idx="204">
                  <c:v>413</c:v>
                </c:pt>
                <c:pt idx="205">
                  <c:v>385.56900000000002</c:v>
                </c:pt>
                <c:pt idx="206">
                  <c:v>394.19600000000003</c:v>
                </c:pt>
                <c:pt idx="207">
                  <c:v>368.84500000000003</c:v>
                </c:pt>
                <c:pt idx="208">
                  <c:v>348</c:v>
                </c:pt>
                <c:pt idx="209">
                  <c:v>334.35599999999999</c:v>
                </c:pt>
                <c:pt idx="210">
                  <c:v>325.91800000000001</c:v>
                </c:pt>
                <c:pt idx="211">
                  <c:v>308.077</c:v>
                </c:pt>
                <c:pt idx="212">
                  <c:v>306</c:v>
                </c:pt>
                <c:pt idx="213">
                  <c:v>286.84899999999999</c:v>
                </c:pt>
                <c:pt idx="214">
                  <c:v>285.08499999999998</c:v>
                </c:pt>
                <c:pt idx="215">
                  <c:v>275.411</c:v>
                </c:pt>
                <c:pt idx="216">
                  <c:v>272</c:v>
                </c:pt>
                <c:pt idx="217">
                  <c:v>248.39400000000001</c:v>
                </c:pt>
                <c:pt idx="218">
                  <c:v>187.44</c:v>
                </c:pt>
                <c:pt idx="219">
                  <c:v>154.886</c:v>
                </c:pt>
                <c:pt idx="220">
                  <c:v>114</c:v>
                </c:pt>
                <c:pt idx="221">
                  <c:v>97.162999999999997</c:v>
                </c:pt>
                <c:pt idx="222">
                  <c:v>75.180000000000007</c:v>
                </c:pt>
                <c:pt idx="223">
                  <c:v>55.448</c:v>
                </c:pt>
                <c:pt idx="224">
                  <c:v>33</c:v>
                </c:pt>
                <c:pt idx="225">
                  <c:v>39.133000000000003</c:v>
                </c:pt>
                <c:pt idx="226">
                  <c:v>51.319000000000003</c:v>
                </c:pt>
                <c:pt idx="227">
                  <c:v>56.267000000000003</c:v>
                </c:pt>
                <c:pt idx="228">
                  <c:v>69</c:v>
                </c:pt>
                <c:pt idx="229">
                  <c:v>91.290999999999997</c:v>
                </c:pt>
                <c:pt idx="230">
                  <c:v>105.675</c:v>
                </c:pt>
                <c:pt idx="231">
                  <c:v>115.13500000000001</c:v>
                </c:pt>
                <c:pt idx="232">
                  <c:v>135</c:v>
                </c:pt>
                <c:pt idx="233">
                  <c:v>128.983</c:v>
                </c:pt>
                <c:pt idx="234">
                  <c:v>132.31700000000001</c:v>
                </c:pt>
                <c:pt idx="235">
                  <c:v>127.524</c:v>
                </c:pt>
                <c:pt idx="236">
                  <c:v>126</c:v>
                </c:pt>
                <c:pt idx="237">
                  <c:v>124.941</c:v>
                </c:pt>
                <c:pt idx="238">
                  <c:v>111.419</c:v>
                </c:pt>
                <c:pt idx="239">
                  <c:v>93.688999999999993</c:v>
                </c:pt>
                <c:pt idx="240">
                  <c:v>90</c:v>
                </c:pt>
                <c:pt idx="241">
                  <c:v>104.854</c:v>
                </c:pt>
                <c:pt idx="242">
                  <c:v>109.54300000000001</c:v>
                </c:pt>
                <c:pt idx="243">
                  <c:v>120.99299999999999</c:v>
                </c:pt>
                <c:pt idx="244">
                  <c:v>132</c:v>
                </c:pt>
                <c:pt idx="245">
                  <c:v>130.36199999999999</c:v>
                </c:pt>
                <c:pt idx="246">
                  <c:v>129.846</c:v>
                </c:pt>
                <c:pt idx="247">
                  <c:v>126.872</c:v>
                </c:pt>
                <c:pt idx="248">
                  <c:v>130</c:v>
                </c:pt>
                <c:pt idx="249">
                  <c:v>127.145</c:v>
                </c:pt>
                <c:pt idx="250">
                  <c:v>111.723</c:v>
                </c:pt>
                <c:pt idx="251">
                  <c:v>91.927000000000007</c:v>
                </c:pt>
                <c:pt idx="252">
                  <c:v>83</c:v>
                </c:pt>
                <c:pt idx="253">
                  <c:v>80.313999999999993</c:v>
                </c:pt>
                <c:pt idx="254">
                  <c:v>81.430999999999997</c:v>
                </c:pt>
                <c:pt idx="255">
                  <c:v>89.808000000000007</c:v>
                </c:pt>
                <c:pt idx="256">
                  <c:v>86</c:v>
                </c:pt>
                <c:pt idx="257">
                  <c:v>85.766999999999996</c:v>
                </c:pt>
                <c:pt idx="258">
                  <c:v>87.475999999999999</c:v>
                </c:pt>
                <c:pt idx="259">
                  <c:v>98.024000000000001</c:v>
                </c:pt>
                <c:pt idx="260">
                  <c:v>99</c:v>
                </c:pt>
                <c:pt idx="261">
                  <c:v>126.425</c:v>
                </c:pt>
                <c:pt idx="262">
                  <c:v>156.41800000000001</c:v>
                </c:pt>
                <c:pt idx="263">
                  <c:v>159.31299999999999</c:v>
                </c:pt>
                <c:pt idx="264">
                  <c:v>194</c:v>
                </c:pt>
                <c:pt idx="265">
                  <c:v>235.602</c:v>
                </c:pt>
                <c:pt idx="266">
                  <c:v>264.84899999999999</c:v>
                </c:pt>
                <c:pt idx="267">
                  <c:v>281.14299999999997</c:v>
                </c:pt>
                <c:pt idx="268">
                  <c:v>322</c:v>
                </c:pt>
                <c:pt idx="269">
                  <c:v>350.697</c:v>
                </c:pt>
                <c:pt idx="270">
                  <c:v>374.71899999999999</c:v>
                </c:pt>
                <c:pt idx="271">
                  <c:v>380.68900000000002</c:v>
                </c:pt>
                <c:pt idx="272">
                  <c:v>424</c:v>
                </c:pt>
                <c:pt idx="273">
                  <c:v>481.73700000000002</c:v>
                </c:pt>
                <c:pt idx="274">
                  <c:v>477.84199999999998</c:v>
                </c:pt>
                <c:pt idx="275">
                  <c:v>531.97299999999996</c:v>
                </c:pt>
                <c:pt idx="276">
                  <c:v>583</c:v>
                </c:pt>
                <c:pt idx="277">
                  <c:v>620.58100000000002</c:v>
                </c:pt>
                <c:pt idx="278">
                  <c:v>668.73199999999997</c:v>
                </c:pt>
                <c:pt idx="279">
                  <c:v>683.32</c:v>
                </c:pt>
                <c:pt idx="280">
                  <c:v>717</c:v>
                </c:pt>
                <c:pt idx="281">
                  <c:v>767.07799999999997</c:v>
                </c:pt>
                <c:pt idx="282">
                  <c:v>768.26700000000005</c:v>
                </c:pt>
                <c:pt idx="283">
                  <c:v>742.85599999999999</c:v>
                </c:pt>
                <c:pt idx="284">
                  <c:v>780</c:v>
                </c:pt>
                <c:pt idx="285">
                  <c:v>824.64400000000001</c:v>
                </c:pt>
                <c:pt idx="286">
                  <c:v>790.02499999999998</c:v>
                </c:pt>
                <c:pt idx="287">
                  <c:v>758.05200000000002</c:v>
                </c:pt>
                <c:pt idx="288">
                  <c:v>810</c:v>
                </c:pt>
                <c:pt idx="289">
                  <c:v>803.33</c:v>
                </c:pt>
                <c:pt idx="290">
                  <c:v>784.69</c:v>
                </c:pt>
                <c:pt idx="291">
                  <c:v>823.26800000000003</c:v>
                </c:pt>
                <c:pt idx="292">
                  <c:v>787</c:v>
                </c:pt>
                <c:pt idx="293">
                  <c:v>799.82100000000003</c:v>
                </c:pt>
                <c:pt idx="294">
                  <c:v>704.75099999999998</c:v>
                </c:pt>
                <c:pt idx="295">
                  <c:v>737.76099999999997</c:v>
                </c:pt>
                <c:pt idx="296">
                  <c:v>699</c:v>
                </c:pt>
                <c:pt idx="297">
                  <c:v>688.47400000000005</c:v>
                </c:pt>
                <c:pt idx="298">
                  <c:v>628.99099999999999</c:v>
                </c:pt>
                <c:pt idx="299">
                  <c:v>610.87599999999998</c:v>
                </c:pt>
                <c:pt idx="300">
                  <c:v>598</c:v>
                </c:pt>
                <c:pt idx="301">
                  <c:v>562.95699999999999</c:v>
                </c:pt>
                <c:pt idx="302">
                  <c:v>539.85699999999997</c:v>
                </c:pt>
                <c:pt idx="303">
                  <c:v>534.26199999999994</c:v>
                </c:pt>
                <c:pt idx="304">
                  <c:v>510</c:v>
                </c:pt>
                <c:pt idx="305">
                  <c:v>499.68</c:v>
                </c:pt>
                <c:pt idx="306">
                  <c:v>487.32100000000003</c:v>
                </c:pt>
                <c:pt idx="307">
                  <c:v>447.53</c:v>
                </c:pt>
                <c:pt idx="308">
                  <c:v>433</c:v>
                </c:pt>
                <c:pt idx="309">
                  <c:v>440.97699999999998</c:v>
                </c:pt>
                <c:pt idx="310">
                  <c:v>419.19099999999997</c:v>
                </c:pt>
                <c:pt idx="311">
                  <c:v>406.91500000000002</c:v>
                </c:pt>
                <c:pt idx="312">
                  <c:v>403</c:v>
                </c:pt>
                <c:pt idx="313">
                  <c:v>376.74799999999999</c:v>
                </c:pt>
                <c:pt idx="314">
                  <c:v>348.10599999999999</c:v>
                </c:pt>
                <c:pt idx="315">
                  <c:v>361.846</c:v>
                </c:pt>
                <c:pt idx="316">
                  <c:v>323</c:v>
                </c:pt>
                <c:pt idx="317">
                  <c:v>303.93099999999998</c:v>
                </c:pt>
                <c:pt idx="318">
                  <c:v>281.87299999999999</c:v>
                </c:pt>
                <c:pt idx="319">
                  <c:v>263.64</c:v>
                </c:pt>
                <c:pt idx="320">
                  <c:v>230</c:v>
                </c:pt>
                <c:pt idx="321">
                  <c:v>208.69499999999999</c:v>
                </c:pt>
                <c:pt idx="322">
                  <c:v>201.77799999999999</c:v>
                </c:pt>
                <c:pt idx="323">
                  <c:v>214.83600000000001</c:v>
                </c:pt>
                <c:pt idx="324">
                  <c:v>179</c:v>
                </c:pt>
                <c:pt idx="325">
                  <c:v>162.40600000000001</c:v>
                </c:pt>
                <c:pt idx="326">
                  <c:v>148.893</c:v>
                </c:pt>
                <c:pt idx="327">
                  <c:v>164.65</c:v>
                </c:pt>
                <c:pt idx="328">
                  <c:v>143</c:v>
                </c:pt>
                <c:pt idx="329">
                  <c:v>121.93300000000001</c:v>
                </c:pt>
                <c:pt idx="330">
                  <c:v>108.96299999999999</c:v>
                </c:pt>
                <c:pt idx="331">
                  <c:v>86.563000000000002</c:v>
                </c:pt>
                <c:pt idx="332">
                  <c:v>68</c:v>
                </c:pt>
                <c:pt idx="333">
                  <c:v>72.772999999999996</c:v>
                </c:pt>
                <c:pt idx="334">
                  <c:v>78.174000000000007</c:v>
                </c:pt>
                <c:pt idx="335">
                  <c:v>81.674000000000007</c:v>
                </c:pt>
                <c:pt idx="336">
                  <c:v>84</c:v>
                </c:pt>
                <c:pt idx="337">
                  <c:v>97.188000000000002</c:v>
                </c:pt>
                <c:pt idx="338">
                  <c:v>123.78400000000001</c:v>
                </c:pt>
                <c:pt idx="339">
                  <c:v>141.708</c:v>
                </c:pt>
                <c:pt idx="340">
                  <c:v>155</c:v>
                </c:pt>
                <c:pt idx="341">
                  <c:v>143.62799999999999</c:v>
                </c:pt>
                <c:pt idx="342">
                  <c:v>125.53700000000001</c:v>
                </c:pt>
                <c:pt idx="343">
                  <c:v>121.20099999999999</c:v>
                </c:pt>
                <c:pt idx="344">
                  <c:v>108</c:v>
                </c:pt>
                <c:pt idx="345">
                  <c:v>102.395</c:v>
                </c:pt>
                <c:pt idx="346">
                  <c:v>83.596999999999994</c:v>
                </c:pt>
                <c:pt idx="347">
                  <c:v>77.367000000000004</c:v>
                </c:pt>
                <c:pt idx="348">
                  <c:v>62</c:v>
                </c:pt>
                <c:pt idx="349">
                  <c:v>58.475000000000001</c:v>
                </c:pt>
                <c:pt idx="350">
                  <c:v>56.485999999999997</c:v>
                </c:pt>
                <c:pt idx="351">
                  <c:v>44.32</c:v>
                </c:pt>
                <c:pt idx="352">
                  <c:v>38</c:v>
                </c:pt>
                <c:pt idx="353">
                  <c:v>32.125999999999998</c:v>
                </c:pt>
                <c:pt idx="354">
                  <c:v>26.513999999999999</c:v>
                </c:pt>
                <c:pt idx="355">
                  <c:v>20.847000000000001</c:v>
                </c:pt>
                <c:pt idx="356">
                  <c:v>13</c:v>
                </c:pt>
                <c:pt idx="357">
                  <c:v>19.02</c:v>
                </c:pt>
                <c:pt idx="358">
                  <c:v>24.707000000000001</c:v>
                </c:pt>
                <c:pt idx="359">
                  <c:v>30.611000000000001</c:v>
                </c:pt>
                <c:pt idx="360">
                  <c:v>38</c:v>
                </c:pt>
                <c:pt idx="361">
                  <c:v>60.726999999999997</c:v>
                </c:pt>
                <c:pt idx="362">
                  <c:v>87.468000000000004</c:v>
                </c:pt>
                <c:pt idx="363">
                  <c:v>114.85599999999999</c:v>
                </c:pt>
                <c:pt idx="364">
                  <c:v>142</c:v>
                </c:pt>
                <c:pt idx="365">
                  <c:v>189.75700000000001</c:v>
                </c:pt>
                <c:pt idx="366">
                  <c:v>241.012</c:v>
                </c:pt>
                <c:pt idx="367">
                  <c:v>266.79899999999998</c:v>
                </c:pt>
                <c:pt idx="368">
                  <c:v>317</c:v>
                </c:pt>
                <c:pt idx="369">
                  <c:v>357.88600000000002</c:v>
                </c:pt>
                <c:pt idx="370">
                  <c:v>428.02800000000002</c:v>
                </c:pt>
                <c:pt idx="371">
                  <c:v>493.04399999999998</c:v>
                </c:pt>
                <c:pt idx="372">
                  <c:v>540</c:v>
                </c:pt>
                <c:pt idx="373">
                  <c:v>536.11699999999996</c:v>
                </c:pt>
                <c:pt idx="374">
                  <c:v>503.755</c:v>
                </c:pt>
                <c:pt idx="375">
                  <c:v>520.35699999999997</c:v>
                </c:pt>
                <c:pt idx="376">
                  <c:v>488</c:v>
                </c:pt>
                <c:pt idx="377">
                  <c:v>520.35699999999997</c:v>
                </c:pt>
                <c:pt idx="378">
                  <c:v>468.88299999999998</c:v>
                </c:pt>
                <c:pt idx="379">
                  <c:v>480.65100000000001</c:v>
                </c:pt>
                <c:pt idx="380">
                  <c:v>488</c:v>
                </c:pt>
                <c:pt idx="381">
                  <c:v>507.93799999999999</c:v>
                </c:pt>
                <c:pt idx="382">
                  <c:v>490.75700000000001</c:v>
                </c:pt>
                <c:pt idx="383">
                  <c:v>455.63600000000002</c:v>
                </c:pt>
                <c:pt idx="384">
                  <c:v>471</c:v>
                </c:pt>
                <c:pt idx="385">
                  <c:v>466.15100000000001</c:v>
                </c:pt>
                <c:pt idx="386">
                  <c:v>465.67500000000001</c:v>
                </c:pt>
                <c:pt idx="387">
                  <c:v>438.9</c:v>
                </c:pt>
                <c:pt idx="388">
                  <c:v>420</c:v>
                </c:pt>
                <c:pt idx="389">
                  <c:v>415.565</c:v>
                </c:pt>
                <c:pt idx="390">
                  <c:v>374.74799999999999</c:v>
                </c:pt>
                <c:pt idx="391">
                  <c:v>391.976</c:v>
                </c:pt>
                <c:pt idx="392">
                  <c:v>393</c:v>
                </c:pt>
                <c:pt idx="393">
                  <c:v>431.24900000000002</c:v>
                </c:pt>
                <c:pt idx="394">
                  <c:v>419.97500000000002</c:v>
                </c:pt>
                <c:pt idx="395">
                  <c:v>407.952</c:v>
                </c:pt>
                <c:pt idx="396">
                  <c:v>421</c:v>
                </c:pt>
                <c:pt idx="397">
                  <c:v>427.74900000000002</c:v>
                </c:pt>
                <c:pt idx="398">
                  <c:v>433.14699999999999</c:v>
                </c:pt>
                <c:pt idx="399">
                  <c:v>460.77499999999998</c:v>
                </c:pt>
                <c:pt idx="400">
                  <c:v>471</c:v>
                </c:pt>
                <c:pt idx="401">
                  <c:v>419.12</c:v>
                </c:pt>
                <c:pt idx="402">
                  <c:v>435.625</c:v>
                </c:pt>
                <c:pt idx="403">
                  <c:v>436.92399999999998</c:v>
                </c:pt>
                <c:pt idx="404">
                  <c:v>383</c:v>
                </c:pt>
                <c:pt idx="405">
                  <c:v>365.97800000000001</c:v>
                </c:pt>
                <c:pt idx="406">
                  <c:v>359.18599999999998</c:v>
                </c:pt>
                <c:pt idx="407">
                  <c:v>356.21800000000002</c:v>
                </c:pt>
                <c:pt idx="408">
                  <c:v>331</c:v>
                </c:pt>
                <c:pt idx="409">
                  <c:v>291.77499999999998</c:v>
                </c:pt>
                <c:pt idx="410">
                  <c:v>266.363</c:v>
                </c:pt>
                <c:pt idx="411">
                  <c:v>216.124</c:v>
                </c:pt>
                <c:pt idx="412">
                  <c:v>195</c:v>
                </c:pt>
                <c:pt idx="413">
                  <c:v>162.22999999999999</c:v>
                </c:pt>
                <c:pt idx="414">
                  <c:v>138.315</c:v>
                </c:pt>
                <c:pt idx="415">
                  <c:v>109.435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94.1</c:v>
                </c:pt>
                <c:pt idx="420">
                  <c:v>102</c:v>
                </c:pt>
                <c:pt idx="421">
                  <c:v>103.916</c:v>
                </c:pt>
                <c:pt idx="422">
                  <c:v>97.593000000000004</c:v>
                </c:pt>
                <c:pt idx="423">
                  <c:v>103.682</c:v>
                </c:pt>
                <c:pt idx="424">
                  <c:v>93</c:v>
                </c:pt>
                <c:pt idx="425">
                  <c:v>95.518000000000001</c:v>
                </c:pt>
                <c:pt idx="426">
                  <c:v>104.955</c:v>
                </c:pt>
                <c:pt idx="427">
                  <c:v>102.895</c:v>
                </c:pt>
                <c:pt idx="428">
                  <c:v>104</c:v>
                </c:pt>
                <c:pt idx="429">
                  <c:v>146.92099999999999</c:v>
                </c:pt>
                <c:pt idx="430">
                  <c:v>203.791</c:v>
                </c:pt>
                <c:pt idx="431">
                  <c:v>231.4</c:v>
                </c:pt>
                <c:pt idx="432">
                  <c:v>277</c:v>
                </c:pt>
                <c:pt idx="433">
                  <c:v>293.10599999999999</c:v>
                </c:pt>
                <c:pt idx="434">
                  <c:v>279.738</c:v>
                </c:pt>
                <c:pt idx="435">
                  <c:v>270.75900000000001</c:v>
                </c:pt>
                <c:pt idx="436">
                  <c:v>293</c:v>
                </c:pt>
                <c:pt idx="437">
                  <c:v>297.44499999999999</c:v>
                </c:pt>
                <c:pt idx="438">
                  <c:v>304.33999999999997</c:v>
                </c:pt>
                <c:pt idx="439">
                  <c:v>313.005</c:v>
                </c:pt>
                <c:pt idx="440">
                  <c:v>321</c:v>
                </c:pt>
                <c:pt idx="441">
                  <c:v>297.839</c:v>
                </c:pt>
                <c:pt idx="442">
                  <c:v>265.84899999999999</c:v>
                </c:pt>
                <c:pt idx="443">
                  <c:v>216.05099999999999</c:v>
                </c:pt>
                <c:pt idx="444">
                  <c:v>185</c:v>
                </c:pt>
                <c:pt idx="445">
                  <c:v>186.536</c:v>
                </c:pt>
                <c:pt idx="446">
                  <c:v>159.55500000000001</c:v>
                </c:pt>
                <c:pt idx="447">
                  <c:v>155.596</c:v>
                </c:pt>
                <c:pt idx="448">
                  <c:v>143</c:v>
                </c:pt>
                <c:pt idx="449">
                  <c:v>133.51499999999999</c:v>
                </c:pt>
                <c:pt idx="450">
                  <c:v>126.958</c:v>
                </c:pt>
                <c:pt idx="451">
                  <c:v>115.13</c:v>
                </c:pt>
                <c:pt idx="452">
                  <c:v>109</c:v>
                </c:pt>
                <c:pt idx="453">
                  <c:v>107.97799999999999</c:v>
                </c:pt>
                <c:pt idx="454">
                  <c:v>106.401</c:v>
                </c:pt>
                <c:pt idx="455">
                  <c:v>110.84099999999999</c:v>
                </c:pt>
                <c:pt idx="456">
                  <c:v>104</c:v>
                </c:pt>
                <c:pt idx="457">
                  <c:v>141.52699999999999</c:v>
                </c:pt>
                <c:pt idx="458">
                  <c:v>190.34</c:v>
                </c:pt>
                <c:pt idx="459">
                  <c:v>214.34800000000001</c:v>
                </c:pt>
                <c:pt idx="460">
                  <c:v>258</c:v>
                </c:pt>
                <c:pt idx="461">
                  <c:v>318.49099999999999</c:v>
                </c:pt>
                <c:pt idx="462">
                  <c:v>356.59</c:v>
                </c:pt>
                <c:pt idx="463">
                  <c:v>429.596</c:v>
                </c:pt>
                <c:pt idx="464">
                  <c:v>477</c:v>
                </c:pt>
                <c:pt idx="465">
                  <c:v>546.35799999999995</c:v>
                </c:pt>
                <c:pt idx="466">
                  <c:v>601.87400000000002</c:v>
                </c:pt>
                <c:pt idx="467">
                  <c:v>652.94200000000001</c:v>
                </c:pt>
                <c:pt idx="468">
                  <c:v>729</c:v>
                </c:pt>
                <c:pt idx="469">
                  <c:v>714.44399999999996</c:v>
                </c:pt>
                <c:pt idx="470">
                  <c:v>683.00599999999997</c:v>
                </c:pt>
                <c:pt idx="471">
                  <c:v>677.779</c:v>
                </c:pt>
                <c:pt idx="472">
                  <c:v>636</c:v>
                </c:pt>
                <c:pt idx="473">
                  <c:v>712.63599999999997</c:v>
                </c:pt>
                <c:pt idx="474">
                  <c:v>705.26</c:v>
                </c:pt>
                <c:pt idx="475">
                  <c:v>772.55799999999999</c:v>
                </c:pt>
                <c:pt idx="476">
                  <c:v>760</c:v>
                </c:pt>
                <c:pt idx="477">
                  <c:v>760.81100000000004</c:v>
                </c:pt>
                <c:pt idx="478">
                  <c:v>646.83600000000001</c:v>
                </c:pt>
                <c:pt idx="479">
                  <c:v>732.822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32888"/>
        <c:axId val="464637200"/>
      </c:areaChart>
      <c:catAx>
        <c:axId val="46463288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37200"/>
        <c:crosses val="autoZero"/>
        <c:auto val="0"/>
        <c:lblAlgn val="ctr"/>
        <c:lblOffset val="100"/>
        <c:noMultiLvlLbl val="0"/>
      </c:catAx>
      <c:valAx>
        <c:axId val="46463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32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Scenario2_15_TN_ED!$E$2:$E$482</c:f>
              <c:numCache>
                <c:formatCode>General</c:formatCode>
                <c:ptCount val="481"/>
                <c:pt idx="0">
                  <c:v>1195.9929999999999</c:v>
                </c:pt>
                <c:pt idx="1">
                  <c:v>973.28399999999999</c:v>
                </c:pt>
                <c:pt idx="2">
                  <c:v>785.51199999999994</c:v>
                </c:pt>
                <c:pt idx="3">
                  <c:v>452.74200000000002</c:v>
                </c:pt>
                <c:pt idx="4">
                  <c:v>555.58100000000002</c:v>
                </c:pt>
                <c:pt idx="5">
                  <c:v>427.67399999999998</c:v>
                </c:pt>
                <c:pt idx="6">
                  <c:v>383.37</c:v>
                </c:pt>
                <c:pt idx="7">
                  <c:v>231.90199999999999</c:v>
                </c:pt>
                <c:pt idx="8">
                  <c:v>295.755</c:v>
                </c:pt>
                <c:pt idx="9">
                  <c:v>416.649</c:v>
                </c:pt>
                <c:pt idx="10">
                  <c:v>428.60199999999998</c:v>
                </c:pt>
                <c:pt idx="11">
                  <c:v>362.43799999999999</c:v>
                </c:pt>
                <c:pt idx="12">
                  <c:v>296.93</c:v>
                </c:pt>
                <c:pt idx="13">
                  <c:v>296.79500000000002</c:v>
                </c:pt>
                <c:pt idx="14">
                  <c:v>528.85500000000002</c:v>
                </c:pt>
                <c:pt idx="15">
                  <c:v>607.64499999999998</c:v>
                </c:pt>
                <c:pt idx="16">
                  <c:v>645.34299999999996</c:v>
                </c:pt>
                <c:pt idx="17">
                  <c:v>678.10799999999995</c:v>
                </c:pt>
                <c:pt idx="18">
                  <c:v>737.447</c:v>
                </c:pt>
                <c:pt idx="19">
                  <c:v>1027.8920000000001</c:v>
                </c:pt>
                <c:pt idx="20">
                  <c:v>1046.818</c:v>
                </c:pt>
                <c:pt idx="21">
                  <c:v>1247.8309999999999</c:v>
                </c:pt>
                <c:pt idx="22">
                  <c:v>1345.76</c:v>
                </c:pt>
                <c:pt idx="23">
                  <c:v>1583.5820000000001</c:v>
                </c:pt>
                <c:pt idx="24">
                  <c:v>1628.7059999999999</c:v>
                </c:pt>
                <c:pt idx="25">
                  <c:v>1862.5</c:v>
                </c:pt>
                <c:pt idx="26">
                  <c:v>1624.049</c:v>
                </c:pt>
                <c:pt idx="27">
                  <c:v>2169.8119999999999</c:v>
                </c:pt>
                <c:pt idx="28">
                  <c:v>2398.0700000000002</c:v>
                </c:pt>
                <c:pt idx="29">
                  <c:v>2600.38</c:v>
                </c:pt>
                <c:pt idx="30">
                  <c:v>2542.4169999999999</c:v>
                </c:pt>
                <c:pt idx="31">
                  <c:v>2783.8</c:v>
                </c:pt>
                <c:pt idx="32">
                  <c:v>2846.1959999999999</c:v>
                </c:pt>
                <c:pt idx="33">
                  <c:v>2792.0920000000001</c:v>
                </c:pt>
                <c:pt idx="34">
                  <c:v>2715.7809999999999</c:v>
                </c:pt>
                <c:pt idx="35">
                  <c:v>2697.181</c:v>
                </c:pt>
                <c:pt idx="36">
                  <c:v>2963.846</c:v>
                </c:pt>
                <c:pt idx="37">
                  <c:v>2938.799</c:v>
                </c:pt>
                <c:pt idx="38">
                  <c:v>2693.5360000000001</c:v>
                </c:pt>
                <c:pt idx="39">
                  <c:v>2709.0120000000002</c:v>
                </c:pt>
                <c:pt idx="40">
                  <c:v>2664.259</c:v>
                </c:pt>
                <c:pt idx="41">
                  <c:v>2682.5329999999999</c:v>
                </c:pt>
                <c:pt idx="42">
                  <c:v>2542.96</c:v>
                </c:pt>
                <c:pt idx="43">
                  <c:v>2562.2049999999999</c:v>
                </c:pt>
                <c:pt idx="44">
                  <c:v>2401.846</c:v>
                </c:pt>
                <c:pt idx="45">
                  <c:v>2378.8049999999998</c:v>
                </c:pt>
                <c:pt idx="46">
                  <c:v>2299.4250000000002</c:v>
                </c:pt>
                <c:pt idx="47">
                  <c:v>2297.33</c:v>
                </c:pt>
                <c:pt idx="48">
                  <c:v>2167.3710000000001</c:v>
                </c:pt>
                <c:pt idx="49">
                  <c:v>2348.5659999999998</c:v>
                </c:pt>
                <c:pt idx="50">
                  <c:v>2132.683</c:v>
                </c:pt>
                <c:pt idx="51">
                  <c:v>1985.5719999999999</c:v>
                </c:pt>
                <c:pt idx="52">
                  <c:v>2147.9580000000001</c:v>
                </c:pt>
                <c:pt idx="53">
                  <c:v>2183.951</c:v>
                </c:pt>
                <c:pt idx="54">
                  <c:v>2265.6480000000001</c:v>
                </c:pt>
                <c:pt idx="55">
                  <c:v>2429.4899999999998</c:v>
                </c:pt>
                <c:pt idx="56">
                  <c:v>2363.1329999999998</c:v>
                </c:pt>
                <c:pt idx="57">
                  <c:v>2533.13</c:v>
                </c:pt>
                <c:pt idx="58">
                  <c:v>2277.5949999999998</c:v>
                </c:pt>
                <c:pt idx="59">
                  <c:v>2574.8510000000001</c:v>
                </c:pt>
                <c:pt idx="60">
                  <c:v>2530.308</c:v>
                </c:pt>
                <c:pt idx="61">
                  <c:v>2557.3139999999999</c:v>
                </c:pt>
                <c:pt idx="62">
                  <c:v>2662.471</c:v>
                </c:pt>
                <c:pt idx="63">
                  <c:v>2845.0360000000001</c:v>
                </c:pt>
                <c:pt idx="64">
                  <c:v>2903.1329999999998</c:v>
                </c:pt>
                <c:pt idx="65">
                  <c:v>2722.3429999999998</c:v>
                </c:pt>
                <c:pt idx="66">
                  <c:v>3129.7139999999999</c:v>
                </c:pt>
                <c:pt idx="67">
                  <c:v>3110.7930000000001</c:v>
                </c:pt>
                <c:pt idx="68">
                  <c:v>3143.9580000000001</c:v>
                </c:pt>
                <c:pt idx="69">
                  <c:v>3254.9639999999999</c:v>
                </c:pt>
                <c:pt idx="70">
                  <c:v>3274.4549999999999</c:v>
                </c:pt>
                <c:pt idx="71">
                  <c:v>3369.6869999999999</c:v>
                </c:pt>
                <c:pt idx="72">
                  <c:v>3410.6089999999999</c:v>
                </c:pt>
                <c:pt idx="73">
                  <c:v>3413.23</c:v>
                </c:pt>
                <c:pt idx="74">
                  <c:v>3220.9450000000002</c:v>
                </c:pt>
                <c:pt idx="75">
                  <c:v>3167.8629999999998</c:v>
                </c:pt>
                <c:pt idx="76">
                  <c:v>3185.4340000000002</c:v>
                </c:pt>
                <c:pt idx="77">
                  <c:v>3186.9609999999998</c:v>
                </c:pt>
                <c:pt idx="78">
                  <c:v>2874.2689999999998</c:v>
                </c:pt>
                <c:pt idx="79">
                  <c:v>2630.357</c:v>
                </c:pt>
                <c:pt idx="80">
                  <c:v>2554.6089999999999</c:v>
                </c:pt>
                <c:pt idx="81">
                  <c:v>2238.29</c:v>
                </c:pt>
                <c:pt idx="82">
                  <c:v>2448.9760000000001</c:v>
                </c:pt>
                <c:pt idx="83">
                  <c:v>2182.4079999999999</c:v>
                </c:pt>
                <c:pt idx="84">
                  <c:v>2195.1329999999998</c:v>
                </c:pt>
                <c:pt idx="85">
                  <c:v>2047.816</c:v>
                </c:pt>
                <c:pt idx="86">
                  <c:v>1828.65</c:v>
                </c:pt>
                <c:pt idx="87">
                  <c:v>1532.9970000000001</c:v>
                </c:pt>
                <c:pt idx="88">
                  <c:v>1496.0070000000001</c:v>
                </c:pt>
                <c:pt idx="89">
                  <c:v>1240.854</c:v>
                </c:pt>
                <c:pt idx="90">
                  <c:v>1102.08</c:v>
                </c:pt>
                <c:pt idx="91">
                  <c:v>794.86400000000003</c:v>
                </c:pt>
                <c:pt idx="92">
                  <c:v>868.88099999999997</c:v>
                </c:pt>
                <c:pt idx="93">
                  <c:v>782.99599999999998</c:v>
                </c:pt>
                <c:pt idx="94">
                  <c:v>736.93299999999999</c:v>
                </c:pt>
                <c:pt idx="95">
                  <c:v>753.66800000000001</c:v>
                </c:pt>
                <c:pt idx="96">
                  <c:v>545.32000000000005</c:v>
                </c:pt>
                <c:pt idx="97">
                  <c:v>597.82799999999997</c:v>
                </c:pt>
                <c:pt idx="98">
                  <c:v>548.46799999999996</c:v>
                </c:pt>
                <c:pt idx="99">
                  <c:v>656.62</c:v>
                </c:pt>
                <c:pt idx="100">
                  <c:v>693.14</c:v>
                </c:pt>
                <c:pt idx="101">
                  <c:v>673.95500000000004</c:v>
                </c:pt>
                <c:pt idx="102">
                  <c:v>743.53899999999999</c:v>
                </c:pt>
                <c:pt idx="103">
                  <c:v>754.33</c:v>
                </c:pt>
                <c:pt idx="104">
                  <c:v>769.78099999999995</c:v>
                </c:pt>
                <c:pt idx="105">
                  <c:v>795.11099999999999</c:v>
                </c:pt>
                <c:pt idx="106">
                  <c:v>748.57600000000002</c:v>
                </c:pt>
                <c:pt idx="107">
                  <c:v>940.47</c:v>
                </c:pt>
                <c:pt idx="108">
                  <c:v>820.42100000000005</c:v>
                </c:pt>
                <c:pt idx="109">
                  <c:v>909.197</c:v>
                </c:pt>
                <c:pt idx="110">
                  <c:v>932.79499999999996</c:v>
                </c:pt>
                <c:pt idx="111">
                  <c:v>1077.173</c:v>
                </c:pt>
                <c:pt idx="112">
                  <c:v>1148.6010000000001</c:v>
                </c:pt>
                <c:pt idx="113">
                  <c:v>1247.6969999999999</c:v>
                </c:pt>
                <c:pt idx="114">
                  <c:v>1390.9359999999999</c:v>
                </c:pt>
                <c:pt idx="115">
                  <c:v>1536.797</c:v>
                </c:pt>
                <c:pt idx="116">
                  <c:v>1656.6790000000001</c:v>
                </c:pt>
                <c:pt idx="117">
                  <c:v>1747.8820000000001</c:v>
                </c:pt>
                <c:pt idx="118">
                  <c:v>1777.0360000000001</c:v>
                </c:pt>
                <c:pt idx="119">
                  <c:v>2067.2089999999998</c:v>
                </c:pt>
                <c:pt idx="120">
                  <c:v>2176.9369999999999</c:v>
                </c:pt>
                <c:pt idx="121">
                  <c:v>2375.7269999999999</c:v>
                </c:pt>
                <c:pt idx="122">
                  <c:v>2603.1329999999998</c:v>
                </c:pt>
                <c:pt idx="123">
                  <c:v>2950.7730000000001</c:v>
                </c:pt>
                <c:pt idx="124">
                  <c:v>3127.2730000000001</c:v>
                </c:pt>
                <c:pt idx="125">
                  <c:v>3361.4859999999999</c:v>
                </c:pt>
                <c:pt idx="126">
                  <c:v>3448.6759999999999</c:v>
                </c:pt>
                <c:pt idx="127">
                  <c:v>3641.5479999999998</c:v>
                </c:pt>
                <c:pt idx="128">
                  <c:v>3769.07</c:v>
                </c:pt>
                <c:pt idx="129">
                  <c:v>3678.1619999999998</c:v>
                </c:pt>
                <c:pt idx="130">
                  <c:v>3773.8589999999999</c:v>
                </c:pt>
                <c:pt idx="131">
                  <c:v>3599.2420000000002</c:v>
                </c:pt>
                <c:pt idx="132">
                  <c:v>3781.788</c:v>
                </c:pt>
                <c:pt idx="133">
                  <c:v>3775.328</c:v>
                </c:pt>
                <c:pt idx="134">
                  <c:v>3799.8560000000002</c:v>
                </c:pt>
                <c:pt idx="135">
                  <c:v>3721.7849999999999</c:v>
                </c:pt>
                <c:pt idx="136">
                  <c:v>3943.9679999999998</c:v>
                </c:pt>
                <c:pt idx="137">
                  <c:v>3908.9949999999999</c:v>
                </c:pt>
                <c:pt idx="138">
                  <c:v>3781.5050000000001</c:v>
                </c:pt>
                <c:pt idx="139">
                  <c:v>3775.261</c:v>
                </c:pt>
                <c:pt idx="140">
                  <c:v>3668.788</c:v>
                </c:pt>
                <c:pt idx="141">
                  <c:v>3624.576</c:v>
                </c:pt>
                <c:pt idx="142">
                  <c:v>3609.471</c:v>
                </c:pt>
                <c:pt idx="143">
                  <c:v>3234.8220000000001</c:v>
                </c:pt>
                <c:pt idx="144">
                  <c:v>3300.71</c:v>
                </c:pt>
                <c:pt idx="145">
                  <c:v>2973.8719999999998</c:v>
                </c:pt>
                <c:pt idx="146">
                  <c:v>3221.0909999999999</c:v>
                </c:pt>
                <c:pt idx="147">
                  <c:v>3295.67</c:v>
                </c:pt>
                <c:pt idx="148">
                  <c:v>3215.5309999999999</c:v>
                </c:pt>
                <c:pt idx="149">
                  <c:v>3034.86</c:v>
                </c:pt>
                <c:pt idx="150">
                  <c:v>3082.3330000000001</c:v>
                </c:pt>
                <c:pt idx="151">
                  <c:v>3124.087</c:v>
                </c:pt>
                <c:pt idx="152">
                  <c:v>3106.1709999999998</c:v>
                </c:pt>
                <c:pt idx="153">
                  <c:v>3008.64</c:v>
                </c:pt>
                <c:pt idx="154">
                  <c:v>3116.2159999999999</c:v>
                </c:pt>
                <c:pt idx="155">
                  <c:v>3244.1179999999999</c:v>
                </c:pt>
                <c:pt idx="156">
                  <c:v>3062.8119999999999</c:v>
                </c:pt>
                <c:pt idx="157">
                  <c:v>3182.0610000000001</c:v>
                </c:pt>
                <c:pt idx="158">
                  <c:v>3164.0540000000001</c:v>
                </c:pt>
                <c:pt idx="159">
                  <c:v>3361.1559999999999</c:v>
                </c:pt>
                <c:pt idx="160">
                  <c:v>3244.1709999999998</c:v>
                </c:pt>
                <c:pt idx="161">
                  <c:v>3213.0680000000002</c:v>
                </c:pt>
                <c:pt idx="162">
                  <c:v>3297.7280000000001</c:v>
                </c:pt>
                <c:pt idx="163">
                  <c:v>3296.6149999999998</c:v>
                </c:pt>
                <c:pt idx="164">
                  <c:v>3348.5309999999999</c:v>
                </c:pt>
                <c:pt idx="165">
                  <c:v>3300.4650000000001</c:v>
                </c:pt>
                <c:pt idx="166">
                  <c:v>3322.7719999999999</c:v>
                </c:pt>
                <c:pt idx="167">
                  <c:v>3438.3690000000001</c:v>
                </c:pt>
                <c:pt idx="168">
                  <c:v>3436.2489999999998</c:v>
                </c:pt>
                <c:pt idx="169">
                  <c:v>3374.2</c:v>
                </c:pt>
                <c:pt idx="170">
                  <c:v>3480.2269999999999</c:v>
                </c:pt>
                <c:pt idx="171">
                  <c:v>3261.873</c:v>
                </c:pt>
                <c:pt idx="172">
                  <c:v>3326.6089999999999</c:v>
                </c:pt>
                <c:pt idx="173">
                  <c:v>3016.3319999999999</c:v>
                </c:pt>
                <c:pt idx="174">
                  <c:v>3228.7489999999998</c:v>
                </c:pt>
                <c:pt idx="175">
                  <c:v>3176.9940000000001</c:v>
                </c:pt>
                <c:pt idx="176">
                  <c:v>2815.2489999999998</c:v>
                </c:pt>
                <c:pt idx="177">
                  <c:v>2874.7420000000002</c:v>
                </c:pt>
                <c:pt idx="178">
                  <c:v>2640.5770000000002</c:v>
                </c:pt>
                <c:pt idx="179">
                  <c:v>2827.6579999999999</c:v>
                </c:pt>
                <c:pt idx="180">
                  <c:v>2781.1709999999998</c:v>
                </c:pt>
                <c:pt idx="181">
                  <c:v>2775.6239999999998</c:v>
                </c:pt>
                <c:pt idx="182">
                  <c:v>2356.0500000000002</c:v>
                </c:pt>
                <c:pt idx="183">
                  <c:v>2344.7330000000002</c:v>
                </c:pt>
                <c:pt idx="184">
                  <c:v>2228.3739999999998</c:v>
                </c:pt>
                <c:pt idx="185">
                  <c:v>2019.623</c:v>
                </c:pt>
                <c:pt idx="186">
                  <c:v>1919.06</c:v>
                </c:pt>
                <c:pt idx="187">
                  <c:v>1671.579</c:v>
                </c:pt>
                <c:pt idx="188">
                  <c:v>1451.578</c:v>
                </c:pt>
                <c:pt idx="189">
                  <c:v>1333.3679999999999</c:v>
                </c:pt>
                <c:pt idx="190">
                  <c:v>1115.9580000000001</c:v>
                </c:pt>
                <c:pt idx="191">
                  <c:v>1172.24</c:v>
                </c:pt>
                <c:pt idx="192">
                  <c:v>912.64700000000005</c:v>
                </c:pt>
                <c:pt idx="193">
                  <c:v>1097.3679999999999</c:v>
                </c:pt>
                <c:pt idx="194">
                  <c:v>1077.8420000000001</c:v>
                </c:pt>
                <c:pt idx="195">
                  <c:v>1179.4770000000001</c:v>
                </c:pt>
                <c:pt idx="196">
                  <c:v>1216.7</c:v>
                </c:pt>
                <c:pt idx="197">
                  <c:v>1324.9870000000001</c:v>
                </c:pt>
                <c:pt idx="198">
                  <c:v>1282.1890000000001</c:v>
                </c:pt>
                <c:pt idx="199">
                  <c:v>1185.3399999999999</c:v>
                </c:pt>
                <c:pt idx="200">
                  <c:v>1310.806</c:v>
                </c:pt>
                <c:pt idx="201">
                  <c:v>1314.615</c:v>
                </c:pt>
                <c:pt idx="202">
                  <c:v>1220.453</c:v>
                </c:pt>
                <c:pt idx="203">
                  <c:v>1133.0029999999999</c:v>
                </c:pt>
                <c:pt idx="204">
                  <c:v>988.91300000000001</c:v>
                </c:pt>
                <c:pt idx="205">
                  <c:v>998.726</c:v>
                </c:pt>
                <c:pt idx="206">
                  <c:v>1168.4269999999999</c:v>
                </c:pt>
                <c:pt idx="207">
                  <c:v>1176.2049999999999</c:v>
                </c:pt>
                <c:pt idx="208">
                  <c:v>1269.8589999999999</c:v>
                </c:pt>
                <c:pt idx="209">
                  <c:v>1431.9</c:v>
                </c:pt>
                <c:pt idx="210">
                  <c:v>1482.2360000000001</c:v>
                </c:pt>
                <c:pt idx="211">
                  <c:v>1634.1849999999999</c:v>
                </c:pt>
                <c:pt idx="212">
                  <c:v>1586.54</c:v>
                </c:pt>
                <c:pt idx="213">
                  <c:v>1679.479</c:v>
                </c:pt>
                <c:pt idx="214">
                  <c:v>1713.2080000000001</c:v>
                </c:pt>
                <c:pt idx="215">
                  <c:v>1993.0440000000001</c:v>
                </c:pt>
                <c:pt idx="216">
                  <c:v>2013.1669999999999</c:v>
                </c:pt>
                <c:pt idx="217">
                  <c:v>2452.4290000000001</c:v>
                </c:pt>
                <c:pt idx="218">
                  <c:v>2749.2890000000002</c:v>
                </c:pt>
                <c:pt idx="219">
                  <c:v>3024.9050000000002</c:v>
                </c:pt>
                <c:pt idx="220">
                  <c:v>3255.4749999999999</c:v>
                </c:pt>
                <c:pt idx="221">
                  <c:v>3414.7060000000001</c:v>
                </c:pt>
                <c:pt idx="222">
                  <c:v>3660.2339999999999</c:v>
                </c:pt>
                <c:pt idx="223">
                  <c:v>3827.1849999999999</c:v>
                </c:pt>
                <c:pt idx="224">
                  <c:v>3972.9430000000002</c:v>
                </c:pt>
                <c:pt idx="225">
                  <c:v>3925.9459999999999</c:v>
                </c:pt>
                <c:pt idx="226">
                  <c:v>4078.7020000000002</c:v>
                </c:pt>
                <c:pt idx="227">
                  <c:v>3890.0520000000001</c:v>
                </c:pt>
                <c:pt idx="228">
                  <c:v>3825.73</c:v>
                </c:pt>
                <c:pt idx="229">
                  <c:v>3801.2049999999999</c:v>
                </c:pt>
                <c:pt idx="230">
                  <c:v>3700.9079999999999</c:v>
                </c:pt>
                <c:pt idx="231">
                  <c:v>3415.4070000000002</c:v>
                </c:pt>
                <c:pt idx="232">
                  <c:v>3475.6770000000001</c:v>
                </c:pt>
                <c:pt idx="233">
                  <c:v>3549.4949999999999</c:v>
                </c:pt>
                <c:pt idx="234">
                  <c:v>3379.6309999999999</c:v>
                </c:pt>
                <c:pt idx="235">
                  <c:v>3247.6709999999998</c:v>
                </c:pt>
                <c:pt idx="236">
                  <c:v>3063.73</c:v>
                </c:pt>
                <c:pt idx="237">
                  <c:v>2993.413</c:v>
                </c:pt>
                <c:pt idx="238">
                  <c:v>2941.873</c:v>
                </c:pt>
                <c:pt idx="239">
                  <c:v>2818.616</c:v>
                </c:pt>
                <c:pt idx="240">
                  <c:v>2688.05</c:v>
                </c:pt>
                <c:pt idx="241">
                  <c:v>2724.9630000000002</c:v>
                </c:pt>
                <c:pt idx="242">
                  <c:v>2723.7530000000002</c:v>
                </c:pt>
                <c:pt idx="243">
                  <c:v>2596.4459999999999</c:v>
                </c:pt>
                <c:pt idx="244">
                  <c:v>2539.1030000000001</c:v>
                </c:pt>
                <c:pt idx="245">
                  <c:v>2494.2950000000001</c:v>
                </c:pt>
                <c:pt idx="246">
                  <c:v>2395.377</c:v>
                </c:pt>
                <c:pt idx="247">
                  <c:v>2409.2020000000002</c:v>
                </c:pt>
                <c:pt idx="248">
                  <c:v>2461.2089999999998</c:v>
                </c:pt>
                <c:pt idx="249">
                  <c:v>2691.002</c:v>
                </c:pt>
                <c:pt idx="250">
                  <c:v>2627.654</c:v>
                </c:pt>
                <c:pt idx="251">
                  <c:v>2620.7460000000001</c:v>
                </c:pt>
                <c:pt idx="252">
                  <c:v>2621.3159999999998</c:v>
                </c:pt>
                <c:pt idx="253">
                  <c:v>2704.9879999999998</c:v>
                </c:pt>
                <c:pt idx="254">
                  <c:v>2808.99</c:v>
                </c:pt>
                <c:pt idx="255">
                  <c:v>2950.4960000000001</c:v>
                </c:pt>
                <c:pt idx="256">
                  <c:v>2900.2089999999998</c:v>
                </c:pt>
                <c:pt idx="257">
                  <c:v>3099.741</c:v>
                </c:pt>
                <c:pt idx="258">
                  <c:v>3125.9110000000001</c:v>
                </c:pt>
                <c:pt idx="259">
                  <c:v>2856.6239999999998</c:v>
                </c:pt>
                <c:pt idx="260">
                  <c:v>3090.1030000000001</c:v>
                </c:pt>
                <c:pt idx="261">
                  <c:v>3111.585</c:v>
                </c:pt>
                <c:pt idx="262">
                  <c:v>3194.7689999999998</c:v>
                </c:pt>
                <c:pt idx="263">
                  <c:v>3209.116</c:v>
                </c:pt>
                <c:pt idx="264">
                  <c:v>3237.89</c:v>
                </c:pt>
                <c:pt idx="265">
                  <c:v>3083.373</c:v>
                </c:pt>
                <c:pt idx="266">
                  <c:v>3073.163</c:v>
                </c:pt>
                <c:pt idx="267">
                  <c:v>3238.87</c:v>
                </c:pt>
                <c:pt idx="268">
                  <c:v>3170.7829999999999</c:v>
                </c:pt>
                <c:pt idx="269">
                  <c:v>3100.6680000000001</c:v>
                </c:pt>
                <c:pt idx="270">
                  <c:v>3068.1410000000001</c:v>
                </c:pt>
                <c:pt idx="271">
                  <c:v>2649.2829999999999</c:v>
                </c:pt>
                <c:pt idx="272">
                  <c:v>2753.89</c:v>
                </c:pt>
                <c:pt idx="273">
                  <c:v>2566.4070000000002</c:v>
                </c:pt>
                <c:pt idx="274">
                  <c:v>2695.7089999999998</c:v>
                </c:pt>
                <c:pt idx="275">
                  <c:v>2359.89</c:v>
                </c:pt>
                <c:pt idx="276">
                  <c:v>2247.2089999999998</c:v>
                </c:pt>
                <c:pt idx="277">
                  <c:v>2178.1419999999998</c:v>
                </c:pt>
                <c:pt idx="278">
                  <c:v>1831.797</c:v>
                </c:pt>
                <c:pt idx="279">
                  <c:v>1668.221</c:v>
                </c:pt>
                <c:pt idx="280">
                  <c:v>1494.742</c:v>
                </c:pt>
                <c:pt idx="281">
                  <c:v>1218.7439999999999</c:v>
                </c:pt>
                <c:pt idx="282">
                  <c:v>1099.1559999999999</c:v>
                </c:pt>
                <c:pt idx="283">
                  <c:v>1047.636</c:v>
                </c:pt>
                <c:pt idx="284">
                  <c:v>999.274</c:v>
                </c:pt>
                <c:pt idx="285">
                  <c:v>824.12900000000002</c:v>
                </c:pt>
                <c:pt idx="286">
                  <c:v>622.14099999999996</c:v>
                </c:pt>
                <c:pt idx="287">
                  <c:v>541.77099999999996</c:v>
                </c:pt>
                <c:pt idx="288">
                  <c:v>342.02800000000002</c:v>
                </c:pt>
                <c:pt idx="289">
                  <c:v>246.05600000000001</c:v>
                </c:pt>
                <c:pt idx="290">
                  <c:v>347.9</c:v>
                </c:pt>
                <c:pt idx="291">
                  <c:v>200.40700000000001</c:v>
                </c:pt>
                <c:pt idx="292">
                  <c:v>200.09399999999999</c:v>
                </c:pt>
                <c:pt idx="293">
                  <c:v>208.77</c:v>
                </c:pt>
                <c:pt idx="294">
                  <c:v>111.95699999999999</c:v>
                </c:pt>
                <c:pt idx="295">
                  <c:v>197.12</c:v>
                </c:pt>
                <c:pt idx="296">
                  <c:v>215.22499999999999</c:v>
                </c:pt>
                <c:pt idx="297">
                  <c:v>277.56299999999999</c:v>
                </c:pt>
                <c:pt idx="298">
                  <c:v>158.268</c:v>
                </c:pt>
                <c:pt idx="299">
                  <c:v>144.49</c:v>
                </c:pt>
                <c:pt idx="300">
                  <c:v>246.82400000000001</c:v>
                </c:pt>
                <c:pt idx="301">
                  <c:v>216.98</c:v>
                </c:pt>
                <c:pt idx="302">
                  <c:v>313.30599999999998</c:v>
                </c:pt>
                <c:pt idx="303">
                  <c:v>376.36099999999999</c:v>
                </c:pt>
                <c:pt idx="304">
                  <c:v>306.35700000000003</c:v>
                </c:pt>
                <c:pt idx="305">
                  <c:v>309.18400000000003</c:v>
                </c:pt>
                <c:pt idx="306">
                  <c:v>270.21300000000002</c:v>
                </c:pt>
                <c:pt idx="307">
                  <c:v>328.86700000000002</c:v>
                </c:pt>
                <c:pt idx="308">
                  <c:v>386.35700000000003</c:v>
                </c:pt>
                <c:pt idx="309">
                  <c:v>438.75400000000002</c:v>
                </c:pt>
                <c:pt idx="310">
                  <c:v>484.37900000000002</c:v>
                </c:pt>
                <c:pt idx="311">
                  <c:v>555.81100000000004</c:v>
                </c:pt>
                <c:pt idx="312">
                  <c:v>599.75800000000004</c:v>
                </c:pt>
                <c:pt idx="313">
                  <c:v>829.11199999999997</c:v>
                </c:pt>
                <c:pt idx="314">
                  <c:v>921.75</c:v>
                </c:pt>
                <c:pt idx="315">
                  <c:v>967.41</c:v>
                </c:pt>
                <c:pt idx="316">
                  <c:v>1173.5609999999999</c:v>
                </c:pt>
                <c:pt idx="317">
                  <c:v>1276.875</c:v>
                </c:pt>
                <c:pt idx="318">
                  <c:v>1412.2739999999999</c:v>
                </c:pt>
                <c:pt idx="319">
                  <c:v>1548.92</c:v>
                </c:pt>
                <c:pt idx="320">
                  <c:v>1778.7639999999999</c:v>
                </c:pt>
                <c:pt idx="321">
                  <c:v>1786.8240000000001</c:v>
                </c:pt>
                <c:pt idx="322">
                  <c:v>1818.8420000000001</c:v>
                </c:pt>
                <c:pt idx="323">
                  <c:v>2008.2670000000001</c:v>
                </c:pt>
                <c:pt idx="324">
                  <c:v>1922.566</c:v>
                </c:pt>
                <c:pt idx="325">
                  <c:v>1850.7329999999999</c:v>
                </c:pt>
                <c:pt idx="326">
                  <c:v>1867.8330000000001</c:v>
                </c:pt>
                <c:pt idx="327">
                  <c:v>1938.701</c:v>
                </c:pt>
                <c:pt idx="328">
                  <c:v>1943.9670000000001</c:v>
                </c:pt>
                <c:pt idx="329">
                  <c:v>2019.248</c:v>
                </c:pt>
                <c:pt idx="330">
                  <c:v>1976.586</c:v>
                </c:pt>
                <c:pt idx="331">
                  <c:v>2163.5839999999998</c:v>
                </c:pt>
                <c:pt idx="332">
                  <c:v>2118.9009999999998</c:v>
                </c:pt>
                <c:pt idx="333">
                  <c:v>2019.6010000000001</c:v>
                </c:pt>
                <c:pt idx="334">
                  <c:v>2024.41</c:v>
                </c:pt>
                <c:pt idx="335">
                  <c:v>2226.8519999999999</c:v>
                </c:pt>
                <c:pt idx="336">
                  <c:v>2100.5</c:v>
                </c:pt>
                <c:pt idx="337">
                  <c:v>2173.114</c:v>
                </c:pt>
                <c:pt idx="338">
                  <c:v>2115.1909999999998</c:v>
                </c:pt>
                <c:pt idx="339">
                  <c:v>1910.212</c:v>
                </c:pt>
                <c:pt idx="340">
                  <c:v>2019.0329999999999</c:v>
                </c:pt>
                <c:pt idx="341">
                  <c:v>1929.703</c:v>
                </c:pt>
                <c:pt idx="342">
                  <c:v>1981.8230000000001</c:v>
                </c:pt>
                <c:pt idx="343">
                  <c:v>2247.2979999999998</c:v>
                </c:pt>
                <c:pt idx="344">
                  <c:v>2132.0329999999999</c:v>
                </c:pt>
                <c:pt idx="345">
                  <c:v>2224.4</c:v>
                </c:pt>
                <c:pt idx="346">
                  <c:v>2034.547</c:v>
                </c:pt>
                <c:pt idx="347">
                  <c:v>2064.2660000000001</c:v>
                </c:pt>
                <c:pt idx="348">
                  <c:v>1986.165</c:v>
                </c:pt>
                <c:pt idx="349">
                  <c:v>1954.604</c:v>
                </c:pt>
                <c:pt idx="350">
                  <c:v>1905.4739999999999</c:v>
                </c:pt>
                <c:pt idx="351">
                  <c:v>2229.404</c:v>
                </c:pt>
                <c:pt idx="352">
                  <c:v>2081.6979999999999</c:v>
                </c:pt>
                <c:pt idx="353">
                  <c:v>2116.23</c:v>
                </c:pt>
                <c:pt idx="354">
                  <c:v>2178.9769999999999</c:v>
                </c:pt>
                <c:pt idx="355">
                  <c:v>2505.8490000000002</c:v>
                </c:pt>
                <c:pt idx="356">
                  <c:v>2476.0990000000002</c:v>
                </c:pt>
                <c:pt idx="357">
                  <c:v>2550.0120000000002</c:v>
                </c:pt>
                <c:pt idx="358">
                  <c:v>2517.203</c:v>
                </c:pt>
                <c:pt idx="359">
                  <c:v>2534.5239999999999</c:v>
                </c:pt>
                <c:pt idx="360">
                  <c:v>2637.9670000000001</c:v>
                </c:pt>
                <c:pt idx="361">
                  <c:v>2720.6579999999999</c:v>
                </c:pt>
                <c:pt idx="362">
                  <c:v>3015.37</c:v>
                </c:pt>
                <c:pt idx="363">
                  <c:v>2972.1410000000001</c:v>
                </c:pt>
                <c:pt idx="364">
                  <c:v>3144.703</c:v>
                </c:pt>
                <c:pt idx="365">
                  <c:v>2991.4850000000001</c:v>
                </c:pt>
                <c:pt idx="366">
                  <c:v>2967.6219999999998</c:v>
                </c:pt>
                <c:pt idx="367">
                  <c:v>3018.93</c:v>
                </c:pt>
                <c:pt idx="368">
                  <c:v>2873.3020000000001</c:v>
                </c:pt>
                <c:pt idx="369">
                  <c:v>2777.4229999999998</c:v>
                </c:pt>
                <c:pt idx="370">
                  <c:v>2701.9470000000001</c:v>
                </c:pt>
                <c:pt idx="371">
                  <c:v>2553.6289999999999</c:v>
                </c:pt>
                <c:pt idx="372">
                  <c:v>2402.3679999999999</c:v>
                </c:pt>
                <c:pt idx="373">
                  <c:v>2282.297</c:v>
                </c:pt>
                <c:pt idx="374">
                  <c:v>2242.799</c:v>
                </c:pt>
                <c:pt idx="375">
                  <c:v>2126.643</c:v>
                </c:pt>
                <c:pt idx="376">
                  <c:v>2267.0329999999999</c:v>
                </c:pt>
                <c:pt idx="377">
                  <c:v>2108.634</c:v>
                </c:pt>
                <c:pt idx="378">
                  <c:v>2327.0509999999999</c:v>
                </c:pt>
                <c:pt idx="379">
                  <c:v>2010.431</c:v>
                </c:pt>
                <c:pt idx="380">
                  <c:v>2055.6979999999999</c:v>
                </c:pt>
                <c:pt idx="381">
                  <c:v>1973.6420000000001</c:v>
                </c:pt>
                <c:pt idx="382">
                  <c:v>1780.9839999999999</c:v>
                </c:pt>
                <c:pt idx="383">
                  <c:v>1535.83</c:v>
                </c:pt>
                <c:pt idx="384">
                  <c:v>1444.559</c:v>
                </c:pt>
                <c:pt idx="385">
                  <c:v>1427.366</c:v>
                </c:pt>
                <c:pt idx="386">
                  <c:v>1364.9929999999999</c:v>
                </c:pt>
                <c:pt idx="387">
                  <c:v>1395.931</c:v>
                </c:pt>
                <c:pt idx="388">
                  <c:v>1335.0909999999999</c:v>
                </c:pt>
                <c:pt idx="389">
                  <c:v>1237.768</c:v>
                </c:pt>
                <c:pt idx="390">
                  <c:v>1294.0070000000001</c:v>
                </c:pt>
                <c:pt idx="391">
                  <c:v>1191.9490000000001</c:v>
                </c:pt>
                <c:pt idx="392">
                  <c:v>1152.155</c:v>
                </c:pt>
                <c:pt idx="393">
                  <c:v>1068.758</c:v>
                </c:pt>
                <c:pt idx="394">
                  <c:v>1000.076</c:v>
                </c:pt>
                <c:pt idx="395">
                  <c:v>937.851</c:v>
                </c:pt>
                <c:pt idx="396">
                  <c:v>780.452</c:v>
                </c:pt>
                <c:pt idx="397">
                  <c:v>828.49800000000005</c:v>
                </c:pt>
                <c:pt idx="398">
                  <c:v>606</c:v>
                </c:pt>
                <c:pt idx="399">
                  <c:v>616.80200000000002</c:v>
                </c:pt>
                <c:pt idx="400">
                  <c:v>616.21799999999996</c:v>
                </c:pt>
                <c:pt idx="401">
                  <c:v>690.28499999999997</c:v>
                </c:pt>
                <c:pt idx="402">
                  <c:v>749.54899999999998</c:v>
                </c:pt>
                <c:pt idx="403">
                  <c:v>739.39099999999996</c:v>
                </c:pt>
                <c:pt idx="404">
                  <c:v>788.21799999999996</c:v>
                </c:pt>
                <c:pt idx="405">
                  <c:v>828.36300000000006</c:v>
                </c:pt>
                <c:pt idx="406">
                  <c:v>1002.884</c:v>
                </c:pt>
                <c:pt idx="407">
                  <c:v>1053.3030000000001</c:v>
                </c:pt>
                <c:pt idx="408">
                  <c:v>1145.921</c:v>
                </c:pt>
                <c:pt idx="409">
                  <c:v>1330.829</c:v>
                </c:pt>
                <c:pt idx="410">
                  <c:v>1360.7919999999999</c:v>
                </c:pt>
                <c:pt idx="411">
                  <c:v>1458.558</c:v>
                </c:pt>
                <c:pt idx="412">
                  <c:v>1647.325</c:v>
                </c:pt>
                <c:pt idx="413">
                  <c:v>1783.36</c:v>
                </c:pt>
                <c:pt idx="414">
                  <c:v>1938.806</c:v>
                </c:pt>
                <c:pt idx="415">
                  <c:v>2044.752</c:v>
                </c:pt>
                <c:pt idx="416">
                  <c:v>2155.4319999999998</c:v>
                </c:pt>
                <c:pt idx="417">
                  <c:v>2223.799</c:v>
                </c:pt>
                <c:pt idx="418">
                  <c:v>2244.4189999999999</c:v>
                </c:pt>
                <c:pt idx="419">
                  <c:v>2386.9929999999999</c:v>
                </c:pt>
                <c:pt idx="420">
                  <c:v>2231.837</c:v>
                </c:pt>
                <c:pt idx="421">
                  <c:v>2253.8969999999999</c:v>
                </c:pt>
                <c:pt idx="422">
                  <c:v>2353.3240000000001</c:v>
                </c:pt>
                <c:pt idx="423">
                  <c:v>2233.6790000000001</c:v>
                </c:pt>
                <c:pt idx="424">
                  <c:v>2349.5390000000002</c:v>
                </c:pt>
                <c:pt idx="425">
                  <c:v>2241.1610000000001</c:v>
                </c:pt>
                <c:pt idx="426">
                  <c:v>2112.7080000000001</c:v>
                </c:pt>
                <c:pt idx="427">
                  <c:v>2231.7570000000001</c:v>
                </c:pt>
                <c:pt idx="428">
                  <c:v>2117.0079999999998</c:v>
                </c:pt>
                <c:pt idx="429">
                  <c:v>1936.9390000000001</c:v>
                </c:pt>
                <c:pt idx="430">
                  <c:v>1812.066</c:v>
                </c:pt>
                <c:pt idx="431">
                  <c:v>1486.319</c:v>
                </c:pt>
                <c:pt idx="432">
                  <c:v>1344.3050000000001</c:v>
                </c:pt>
                <c:pt idx="433">
                  <c:v>1308.5409999999999</c:v>
                </c:pt>
                <c:pt idx="434">
                  <c:v>1281.1179999999999</c:v>
                </c:pt>
                <c:pt idx="435">
                  <c:v>1284.5329999999999</c:v>
                </c:pt>
                <c:pt idx="436">
                  <c:v>1147.0709999999999</c:v>
                </c:pt>
                <c:pt idx="437">
                  <c:v>1171.9069999999999</c:v>
                </c:pt>
                <c:pt idx="438">
                  <c:v>951.93600000000004</c:v>
                </c:pt>
                <c:pt idx="439">
                  <c:v>1080.3879999999999</c:v>
                </c:pt>
                <c:pt idx="440">
                  <c:v>1158.0709999999999</c:v>
                </c:pt>
                <c:pt idx="441">
                  <c:v>1165.3889999999999</c:v>
                </c:pt>
                <c:pt idx="442">
                  <c:v>1341.444</c:v>
                </c:pt>
                <c:pt idx="443">
                  <c:v>1348.3109999999999</c:v>
                </c:pt>
                <c:pt idx="444">
                  <c:v>1321.135</c:v>
                </c:pt>
                <c:pt idx="445">
                  <c:v>1444.0139999999999</c:v>
                </c:pt>
                <c:pt idx="446">
                  <c:v>1651.9870000000001</c:v>
                </c:pt>
                <c:pt idx="447">
                  <c:v>1457.674</c:v>
                </c:pt>
                <c:pt idx="448">
                  <c:v>1664.9010000000001</c:v>
                </c:pt>
                <c:pt idx="449">
                  <c:v>1661.1590000000001</c:v>
                </c:pt>
                <c:pt idx="450">
                  <c:v>1842.4169999999999</c:v>
                </c:pt>
                <c:pt idx="451">
                  <c:v>1932.11</c:v>
                </c:pt>
                <c:pt idx="452">
                  <c:v>2065.6030000000001</c:v>
                </c:pt>
                <c:pt idx="453">
                  <c:v>2211.1759999999999</c:v>
                </c:pt>
                <c:pt idx="454">
                  <c:v>2235.0720000000001</c:v>
                </c:pt>
                <c:pt idx="455">
                  <c:v>2393.0970000000002</c:v>
                </c:pt>
                <c:pt idx="456">
                  <c:v>2467.5390000000002</c:v>
                </c:pt>
                <c:pt idx="457">
                  <c:v>2409.09</c:v>
                </c:pt>
                <c:pt idx="458">
                  <c:v>2449.7249999999999</c:v>
                </c:pt>
                <c:pt idx="459">
                  <c:v>2621.4189999999999</c:v>
                </c:pt>
                <c:pt idx="460">
                  <c:v>2522.4119999999998</c:v>
                </c:pt>
                <c:pt idx="461">
                  <c:v>2400.9250000000002</c:v>
                </c:pt>
                <c:pt idx="462">
                  <c:v>2065.1060000000002</c:v>
                </c:pt>
                <c:pt idx="463">
                  <c:v>2071.0619999999999</c:v>
                </c:pt>
                <c:pt idx="464">
                  <c:v>1789.71</c:v>
                </c:pt>
                <c:pt idx="465">
                  <c:v>1561.556</c:v>
                </c:pt>
                <c:pt idx="466">
                  <c:v>1675.44</c:v>
                </c:pt>
                <c:pt idx="467">
                  <c:v>1449.2059999999999</c:v>
                </c:pt>
                <c:pt idx="468">
                  <c:v>1368.242</c:v>
                </c:pt>
                <c:pt idx="469">
                  <c:v>1126.1869999999999</c:v>
                </c:pt>
                <c:pt idx="470">
                  <c:v>1296.2370000000001</c:v>
                </c:pt>
                <c:pt idx="471">
                  <c:v>1183.818</c:v>
                </c:pt>
                <c:pt idx="472">
                  <c:v>1117.0709999999999</c:v>
                </c:pt>
                <c:pt idx="473">
                  <c:v>855.12599999999998</c:v>
                </c:pt>
                <c:pt idx="474">
                  <c:v>751.03300000000002</c:v>
                </c:pt>
                <c:pt idx="475">
                  <c:v>697.86900000000003</c:v>
                </c:pt>
                <c:pt idx="476">
                  <c:v>640.90099999999995</c:v>
                </c:pt>
                <c:pt idx="477">
                  <c:v>584.20500000000004</c:v>
                </c:pt>
                <c:pt idx="478">
                  <c:v>554.70600000000002</c:v>
                </c:pt>
                <c:pt idx="479">
                  <c:v>392.76900000000001</c:v>
                </c:pt>
                <c:pt idx="48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Scenario2_15_TN_ED!$F$1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2343.8229999999999</c:v>
                </c:pt>
                <c:pt idx="2">
                  <c:v>2303.404</c:v>
                </c:pt>
                <c:pt idx="3">
                  <c:v>2316.9110000000001</c:v>
                </c:pt>
                <c:pt idx="4">
                  <c:v>2207</c:v>
                </c:pt>
                <c:pt idx="5">
                  <c:v>2183.5140000000001</c:v>
                </c:pt>
                <c:pt idx="6">
                  <c:v>2160.0569999999998</c:v>
                </c:pt>
                <c:pt idx="7">
                  <c:v>2163.703</c:v>
                </c:pt>
                <c:pt idx="8">
                  <c:v>2146</c:v>
                </c:pt>
                <c:pt idx="9">
                  <c:v>2112.5949999999998</c:v>
                </c:pt>
                <c:pt idx="10">
                  <c:v>2081.4140000000002</c:v>
                </c:pt>
                <c:pt idx="11">
                  <c:v>2040.2850000000001</c:v>
                </c:pt>
                <c:pt idx="12">
                  <c:v>2024</c:v>
                </c:pt>
                <c:pt idx="13">
                  <c:v>2021.9090000000001</c:v>
                </c:pt>
                <c:pt idx="14">
                  <c:v>1890.643</c:v>
                </c:pt>
                <c:pt idx="15">
                  <c:v>1752.152</c:v>
                </c:pt>
                <c:pt idx="16">
                  <c:v>1736</c:v>
                </c:pt>
                <c:pt idx="17">
                  <c:v>1743.655</c:v>
                </c:pt>
                <c:pt idx="18">
                  <c:v>1735.992</c:v>
                </c:pt>
                <c:pt idx="19">
                  <c:v>1680.0340000000001</c:v>
                </c:pt>
                <c:pt idx="20">
                  <c:v>1697</c:v>
                </c:pt>
                <c:pt idx="21">
                  <c:v>1669.67</c:v>
                </c:pt>
                <c:pt idx="22">
                  <c:v>1572.1859999999999</c:v>
                </c:pt>
                <c:pt idx="23">
                  <c:v>1562.31</c:v>
                </c:pt>
                <c:pt idx="24">
                  <c:v>1534</c:v>
                </c:pt>
                <c:pt idx="25">
                  <c:v>1526.886</c:v>
                </c:pt>
                <c:pt idx="26">
                  <c:v>1601.6389999999999</c:v>
                </c:pt>
                <c:pt idx="27">
                  <c:v>1546.0160000000001</c:v>
                </c:pt>
                <c:pt idx="28">
                  <c:v>1482</c:v>
                </c:pt>
                <c:pt idx="29">
                  <c:v>1461.674</c:v>
                </c:pt>
                <c:pt idx="30">
                  <c:v>1479.69</c:v>
                </c:pt>
                <c:pt idx="31">
                  <c:v>1447.2629999999999</c:v>
                </c:pt>
                <c:pt idx="32">
                  <c:v>1456</c:v>
                </c:pt>
                <c:pt idx="33">
                  <c:v>1471.309</c:v>
                </c:pt>
                <c:pt idx="34">
                  <c:v>1468.203</c:v>
                </c:pt>
                <c:pt idx="35">
                  <c:v>1420.0419999999999</c:v>
                </c:pt>
                <c:pt idx="36">
                  <c:v>1388</c:v>
                </c:pt>
                <c:pt idx="37">
                  <c:v>1436.5319999999999</c:v>
                </c:pt>
                <c:pt idx="38">
                  <c:v>1455.039</c:v>
                </c:pt>
                <c:pt idx="39">
                  <c:v>1510.27</c:v>
                </c:pt>
                <c:pt idx="40">
                  <c:v>1584</c:v>
                </c:pt>
                <c:pt idx="41">
                  <c:v>1664.066</c:v>
                </c:pt>
                <c:pt idx="42">
                  <c:v>1611.902</c:v>
                </c:pt>
                <c:pt idx="43">
                  <c:v>1628.4290000000001</c:v>
                </c:pt>
                <c:pt idx="44">
                  <c:v>1650</c:v>
                </c:pt>
                <c:pt idx="45">
                  <c:v>1636.6289999999999</c:v>
                </c:pt>
                <c:pt idx="46">
                  <c:v>1527.3530000000001</c:v>
                </c:pt>
                <c:pt idx="47">
                  <c:v>1528.52</c:v>
                </c:pt>
                <c:pt idx="48">
                  <c:v>1474</c:v>
                </c:pt>
                <c:pt idx="49">
                  <c:v>1409.172</c:v>
                </c:pt>
                <c:pt idx="50">
                  <c:v>1415.4449999999999</c:v>
                </c:pt>
                <c:pt idx="51">
                  <c:v>1492.088</c:v>
                </c:pt>
                <c:pt idx="52">
                  <c:v>1445</c:v>
                </c:pt>
                <c:pt idx="53">
                  <c:v>1370.8820000000001</c:v>
                </c:pt>
                <c:pt idx="54">
                  <c:v>1272.153</c:v>
                </c:pt>
                <c:pt idx="55">
                  <c:v>1172.326</c:v>
                </c:pt>
                <c:pt idx="56">
                  <c:v>1083</c:v>
                </c:pt>
                <c:pt idx="57">
                  <c:v>1012.068</c:v>
                </c:pt>
                <c:pt idx="58">
                  <c:v>1016.058</c:v>
                </c:pt>
                <c:pt idx="59">
                  <c:v>960.77499999999998</c:v>
                </c:pt>
                <c:pt idx="60">
                  <c:v>907</c:v>
                </c:pt>
                <c:pt idx="61">
                  <c:v>876.75300000000004</c:v>
                </c:pt>
                <c:pt idx="62">
                  <c:v>827.30899999999997</c:v>
                </c:pt>
                <c:pt idx="63">
                  <c:v>795.23800000000006</c:v>
                </c:pt>
                <c:pt idx="64">
                  <c:v>757</c:v>
                </c:pt>
                <c:pt idx="65">
                  <c:v>790.25</c:v>
                </c:pt>
                <c:pt idx="66">
                  <c:v>763.52700000000004</c:v>
                </c:pt>
                <c:pt idx="67">
                  <c:v>802.13699999999994</c:v>
                </c:pt>
                <c:pt idx="68">
                  <c:v>809</c:v>
                </c:pt>
                <c:pt idx="69">
                  <c:v>832.09299999999996</c:v>
                </c:pt>
                <c:pt idx="70">
                  <c:v>874.49</c:v>
                </c:pt>
                <c:pt idx="71">
                  <c:v>913.66099999999994</c:v>
                </c:pt>
                <c:pt idx="72">
                  <c:v>964</c:v>
                </c:pt>
                <c:pt idx="73">
                  <c:v>1091.72</c:v>
                </c:pt>
                <c:pt idx="74">
                  <c:v>1252.9269999999999</c:v>
                </c:pt>
                <c:pt idx="75">
                  <c:v>1367.7159999999999</c:v>
                </c:pt>
                <c:pt idx="76">
                  <c:v>1476</c:v>
                </c:pt>
                <c:pt idx="77">
                  <c:v>1588.7829999999999</c:v>
                </c:pt>
                <c:pt idx="78">
                  <c:v>1766.308</c:v>
                </c:pt>
                <c:pt idx="79">
                  <c:v>1906.568</c:v>
                </c:pt>
                <c:pt idx="80">
                  <c:v>2058</c:v>
                </c:pt>
                <c:pt idx="81">
                  <c:v>2118.2550000000001</c:v>
                </c:pt>
                <c:pt idx="82">
                  <c:v>2071.2890000000002</c:v>
                </c:pt>
                <c:pt idx="83">
                  <c:v>2052.634</c:v>
                </c:pt>
                <c:pt idx="84">
                  <c:v>2059</c:v>
                </c:pt>
                <c:pt idx="85">
                  <c:v>2066.596</c:v>
                </c:pt>
                <c:pt idx="86">
                  <c:v>2052.63</c:v>
                </c:pt>
                <c:pt idx="87">
                  <c:v>2145.56</c:v>
                </c:pt>
                <c:pt idx="88">
                  <c:v>2154</c:v>
                </c:pt>
                <c:pt idx="89">
                  <c:v>2209.3980000000001</c:v>
                </c:pt>
                <c:pt idx="90">
                  <c:v>2187.0120000000002</c:v>
                </c:pt>
                <c:pt idx="91">
                  <c:v>2232.5810000000001</c:v>
                </c:pt>
                <c:pt idx="92">
                  <c:v>2177</c:v>
                </c:pt>
                <c:pt idx="93">
                  <c:v>2194.2249999999999</c:v>
                </c:pt>
                <c:pt idx="94">
                  <c:v>2163.6669999999999</c:v>
                </c:pt>
                <c:pt idx="95">
                  <c:v>2015.7449999999999</c:v>
                </c:pt>
                <c:pt idx="96">
                  <c:v>2000</c:v>
                </c:pt>
                <c:pt idx="97">
                  <c:v>1941.414</c:v>
                </c:pt>
                <c:pt idx="98">
                  <c:v>1951.482</c:v>
                </c:pt>
                <c:pt idx="99">
                  <c:v>1850.568</c:v>
                </c:pt>
                <c:pt idx="100">
                  <c:v>1793</c:v>
                </c:pt>
                <c:pt idx="101">
                  <c:v>1805.7059999999999</c:v>
                </c:pt>
                <c:pt idx="102">
                  <c:v>1680.3140000000001</c:v>
                </c:pt>
                <c:pt idx="103">
                  <c:v>1657.1980000000001</c:v>
                </c:pt>
                <c:pt idx="104">
                  <c:v>1598</c:v>
                </c:pt>
                <c:pt idx="105">
                  <c:v>1582.893</c:v>
                </c:pt>
                <c:pt idx="106">
                  <c:v>1515.6759999999999</c:v>
                </c:pt>
                <c:pt idx="107">
                  <c:v>1403.6859999999999</c:v>
                </c:pt>
                <c:pt idx="108">
                  <c:v>1429</c:v>
                </c:pt>
                <c:pt idx="109">
                  <c:v>1366.6120000000001</c:v>
                </c:pt>
                <c:pt idx="110">
                  <c:v>1274.3219999999999</c:v>
                </c:pt>
                <c:pt idx="111">
                  <c:v>1234.4190000000001</c:v>
                </c:pt>
                <c:pt idx="112">
                  <c:v>1160</c:v>
                </c:pt>
                <c:pt idx="113">
                  <c:v>1127.4939999999999</c:v>
                </c:pt>
                <c:pt idx="114">
                  <c:v>1055.3910000000001</c:v>
                </c:pt>
                <c:pt idx="115">
                  <c:v>1014.67</c:v>
                </c:pt>
                <c:pt idx="116">
                  <c:v>1007</c:v>
                </c:pt>
                <c:pt idx="117">
                  <c:v>1004.545</c:v>
                </c:pt>
                <c:pt idx="118">
                  <c:v>985.42700000000002</c:v>
                </c:pt>
                <c:pt idx="119">
                  <c:v>943.17600000000004</c:v>
                </c:pt>
                <c:pt idx="120">
                  <c:v>899</c:v>
                </c:pt>
                <c:pt idx="121">
                  <c:v>873.75199999999995</c:v>
                </c:pt>
                <c:pt idx="122">
                  <c:v>796.06299999999999</c:v>
                </c:pt>
                <c:pt idx="123">
                  <c:v>715.95799999999997</c:v>
                </c:pt>
                <c:pt idx="124">
                  <c:v>654</c:v>
                </c:pt>
                <c:pt idx="125">
                  <c:v>600.01099999999997</c:v>
                </c:pt>
                <c:pt idx="126">
                  <c:v>544.53499999999997</c:v>
                </c:pt>
                <c:pt idx="127">
                  <c:v>497.67700000000002</c:v>
                </c:pt>
                <c:pt idx="128">
                  <c:v>450</c:v>
                </c:pt>
                <c:pt idx="129">
                  <c:v>452.69099999999997</c:v>
                </c:pt>
                <c:pt idx="130">
                  <c:v>457.08300000000003</c:v>
                </c:pt>
                <c:pt idx="131">
                  <c:v>436.91300000000001</c:v>
                </c:pt>
                <c:pt idx="132">
                  <c:v>458</c:v>
                </c:pt>
                <c:pt idx="133">
                  <c:v>397.52100000000002</c:v>
                </c:pt>
                <c:pt idx="134">
                  <c:v>345.87900000000002</c:v>
                </c:pt>
                <c:pt idx="135">
                  <c:v>270.75400000000002</c:v>
                </c:pt>
                <c:pt idx="136">
                  <c:v>209</c:v>
                </c:pt>
                <c:pt idx="137">
                  <c:v>226.15</c:v>
                </c:pt>
                <c:pt idx="138">
                  <c:v>234.06399999999999</c:v>
                </c:pt>
                <c:pt idx="139">
                  <c:v>258.548</c:v>
                </c:pt>
                <c:pt idx="140">
                  <c:v>273</c:v>
                </c:pt>
                <c:pt idx="141">
                  <c:v>274.98500000000001</c:v>
                </c:pt>
                <c:pt idx="142">
                  <c:v>251.75899999999999</c:v>
                </c:pt>
                <c:pt idx="143">
                  <c:v>249.458</c:v>
                </c:pt>
                <c:pt idx="144">
                  <c:v>218</c:v>
                </c:pt>
                <c:pt idx="145">
                  <c:v>224.102</c:v>
                </c:pt>
                <c:pt idx="146">
                  <c:v>231.44900000000001</c:v>
                </c:pt>
                <c:pt idx="147">
                  <c:v>228.55</c:v>
                </c:pt>
                <c:pt idx="148">
                  <c:v>246</c:v>
                </c:pt>
                <c:pt idx="149">
                  <c:v>243.87200000000001</c:v>
                </c:pt>
                <c:pt idx="150">
                  <c:v>264.315</c:v>
                </c:pt>
                <c:pt idx="151">
                  <c:v>273.71800000000002</c:v>
                </c:pt>
                <c:pt idx="152">
                  <c:v>269</c:v>
                </c:pt>
                <c:pt idx="153">
                  <c:v>269.74299999999999</c:v>
                </c:pt>
                <c:pt idx="154">
                  <c:v>274.63400000000001</c:v>
                </c:pt>
                <c:pt idx="155">
                  <c:v>297.41399999999999</c:v>
                </c:pt>
                <c:pt idx="156">
                  <c:v>288</c:v>
                </c:pt>
                <c:pt idx="157">
                  <c:v>285.91199999999998</c:v>
                </c:pt>
                <c:pt idx="158">
                  <c:v>303.49299999999999</c:v>
                </c:pt>
                <c:pt idx="159">
                  <c:v>324.00900000000001</c:v>
                </c:pt>
                <c:pt idx="160">
                  <c:v>327</c:v>
                </c:pt>
                <c:pt idx="161">
                  <c:v>369.31400000000002</c:v>
                </c:pt>
                <c:pt idx="162">
                  <c:v>421.50700000000001</c:v>
                </c:pt>
                <c:pt idx="163">
                  <c:v>461.40100000000001</c:v>
                </c:pt>
                <c:pt idx="164">
                  <c:v>509</c:v>
                </c:pt>
                <c:pt idx="165">
                  <c:v>614.33000000000004</c:v>
                </c:pt>
                <c:pt idx="166">
                  <c:v>691.33799999999997</c:v>
                </c:pt>
                <c:pt idx="167">
                  <c:v>741.35</c:v>
                </c:pt>
                <c:pt idx="168">
                  <c:v>838</c:v>
                </c:pt>
                <c:pt idx="169">
                  <c:v>922.02</c:v>
                </c:pt>
                <c:pt idx="170">
                  <c:v>999.90899999999999</c:v>
                </c:pt>
                <c:pt idx="171">
                  <c:v>1126.165</c:v>
                </c:pt>
                <c:pt idx="172">
                  <c:v>1208</c:v>
                </c:pt>
                <c:pt idx="173">
                  <c:v>1309.559</c:v>
                </c:pt>
                <c:pt idx="174">
                  <c:v>1367.11</c:v>
                </c:pt>
                <c:pt idx="175">
                  <c:v>1572.0719999999999</c:v>
                </c:pt>
                <c:pt idx="176">
                  <c:v>1679</c:v>
                </c:pt>
                <c:pt idx="177">
                  <c:v>1617.9079999999999</c:v>
                </c:pt>
                <c:pt idx="178">
                  <c:v>1528.0440000000001</c:v>
                </c:pt>
                <c:pt idx="179">
                  <c:v>1496.0640000000001</c:v>
                </c:pt>
                <c:pt idx="180">
                  <c:v>1362</c:v>
                </c:pt>
                <c:pt idx="181">
                  <c:v>1311.655</c:v>
                </c:pt>
                <c:pt idx="182">
                  <c:v>1351.991</c:v>
                </c:pt>
                <c:pt idx="183">
                  <c:v>1365.0050000000001</c:v>
                </c:pt>
                <c:pt idx="184">
                  <c:v>1323</c:v>
                </c:pt>
                <c:pt idx="185">
                  <c:v>1415.9159999999999</c:v>
                </c:pt>
                <c:pt idx="186">
                  <c:v>1399.4960000000001</c:v>
                </c:pt>
                <c:pt idx="187">
                  <c:v>1487.1659999999999</c:v>
                </c:pt>
                <c:pt idx="188">
                  <c:v>1508</c:v>
                </c:pt>
                <c:pt idx="189">
                  <c:v>1566.1489999999999</c:v>
                </c:pt>
                <c:pt idx="190">
                  <c:v>1540.9639999999999</c:v>
                </c:pt>
                <c:pt idx="191">
                  <c:v>1511.5319999999999</c:v>
                </c:pt>
                <c:pt idx="192">
                  <c:v>1555</c:v>
                </c:pt>
                <c:pt idx="193">
                  <c:v>1444.345</c:v>
                </c:pt>
                <c:pt idx="194">
                  <c:v>1344.3109999999999</c:v>
                </c:pt>
                <c:pt idx="195">
                  <c:v>1264.8889999999999</c:v>
                </c:pt>
                <c:pt idx="196">
                  <c:v>1193</c:v>
                </c:pt>
                <c:pt idx="197">
                  <c:v>1145.5029999999999</c:v>
                </c:pt>
                <c:pt idx="198">
                  <c:v>1101.8209999999999</c:v>
                </c:pt>
                <c:pt idx="199">
                  <c:v>1031.402</c:v>
                </c:pt>
                <c:pt idx="200">
                  <c:v>983</c:v>
                </c:pt>
                <c:pt idx="201">
                  <c:v>999.59400000000005</c:v>
                </c:pt>
                <c:pt idx="202">
                  <c:v>1043.77</c:v>
                </c:pt>
                <c:pt idx="203">
                  <c:v>1097.377</c:v>
                </c:pt>
                <c:pt idx="204">
                  <c:v>1189</c:v>
                </c:pt>
                <c:pt idx="205">
                  <c:v>1111.9659999999999</c:v>
                </c:pt>
                <c:pt idx="206">
                  <c:v>1069.9280000000001</c:v>
                </c:pt>
                <c:pt idx="207">
                  <c:v>1048.7529999999999</c:v>
                </c:pt>
                <c:pt idx="208">
                  <c:v>966</c:v>
                </c:pt>
                <c:pt idx="209">
                  <c:v>934.27700000000004</c:v>
                </c:pt>
                <c:pt idx="210">
                  <c:v>974.98500000000001</c:v>
                </c:pt>
                <c:pt idx="211">
                  <c:v>986.92100000000005</c:v>
                </c:pt>
                <c:pt idx="212">
                  <c:v>997</c:v>
                </c:pt>
                <c:pt idx="213">
                  <c:v>999.54600000000005</c:v>
                </c:pt>
                <c:pt idx="214">
                  <c:v>978.45500000000004</c:v>
                </c:pt>
                <c:pt idx="215">
                  <c:v>958.23599999999999</c:v>
                </c:pt>
                <c:pt idx="216">
                  <c:v>974</c:v>
                </c:pt>
                <c:pt idx="217">
                  <c:v>858.59699999999998</c:v>
                </c:pt>
                <c:pt idx="218">
                  <c:v>699.20600000000002</c:v>
                </c:pt>
                <c:pt idx="219">
                  <c:v>566.10400000000004</c:v>
                </c:pt>
                <c:pt idx="220">
                  <c:v>419</c:v>
                </c:pt>
                <c:pt idx="221">
                  <c:v>351.06400000000002</c:v>
                </c:pt>
                <c:pt idx="222">
                  <c:v>271.20400000000001</c:v>
                </c:pt>
                <c:pt idx="223">
                  <c:v>180.10400000000001</c:v>
                </c:pt>
                <c:pt idx="224">
                  <c:v>109</c:v>
                </c:pt>
                <c:pt idx="225">
                  <c:v>150.80500000000001</c:v>
                </c:pt>
                <c:pt idx="226">
                  <c:v>213.99199999999999</c:v>
                </c:pt>
                <c:pt idx="227">
                  <c:v>252.251</c:v>
                </c:pt>
                <c:pt idx="228">
                  <c:v>304</c:v>
                </c:pt>
                <c:pt idx="229">
                  <c:v>361.48500000000001</c:v>
                </c:pt>
                <c:pt idx="230">
                  <c:v>435.11500000000001</c:v>
                </c:pt>
                <c:pt idx="231">
                  <c:v>519.71199999999999</c:v>
                </c:pt>
                <c:pt idx="232">
                  <c:v>580</c:v>
                </c:pt>
                <c:pt idx="233">
                  <c:v>624.09500000000003</c:v>
                </c:pt>
                <c:pt idx="234">
                  <c:v>692.9</c:v>
                </c:pt>
                <c:pt idx="235">
                  <c:v>712.80899999999997</c:v>
                </c:pt>
                <c:pt idx="236">
                  <c:v>798</c:v>
                </c:pt>
                <c:pt idx="237">
                  <c:v>792.84100000000001</c:v>
                </c:pt>
                <c:pt idx="238">
                  <c:v>754.04399999999998</c:v>
                </c:pt>
                <c:pt idx="239">
                  <c:v>776.375</c:v>
                </c:pt>
                <c:pt idx="240">
                  <c:v>756</c:v>
                </c:pt>
                <c:pt idx="241">
                  <c:v>760.32500000000005</c:v>
                </c:pt>
                <c:pt idx="242">
                  <c:v>760.71</c:v>
                </c:pt>
                <c:pt idx="243">
                  <c:v>819.28099999999995</c:v>
                </c:pt>
                <c:pt idx="244">
                  <c:v>801</c:v>
                </c:pt>
                <c:pt idx="245">
                  <c:v>806.07799999999997</c:v>
                </c:pt>
                <c:pt idx="246">
                  <c:v>801.26400000000001</c:v>
                </c:pt>
                <c:pt idx="247">
                  <c:v>799.005</c:v>
                </c:pt>
                <c:pt idx="248">
                  <c:v>777</c:v>
                </c:pt>
                <c:pt idx="249">
                  <c:v>713.23599999999999</c:v>
                </c:pt>
                <c:pt idx="250">
                  <c:v>699.11400000000003</c:v>
                </c:pt>
                <c:pt idx="251">
                  <c:v>662.73900000000003</c:v>
                </c:pt>
                <c:pt idx="252">
                  <c:v>611</c:v>
                </c:pt>
                <c:pt idx="253">
                  <c:v>595.30799999999999</c:v>
                </c:pt>
                <c:pt idx="254">
                  <c:v>585.13599999999997</c:v>
                </c:pt>
                <c:pt idx="255">
                  <c:v>561.42200000000003</c:v>
                </c:pt>
                <c:pt idx="256">
                  <c:v>554</c:v>
                </c:pt>
                <c:pt idx="257">
                  <c:v>586.81299999999999</c:v>
                </c:pt>
                <c:pt idx="258">
                  <c:v>571.95399999999995</c:v>
                </c:pt>
                <c:pt idx="259">
                  <c:v>609.62800000000004</c:v>
                </c:pt>
                <c:pt idx="260">
                  <c:v>636</c:v>
                </c:pt>
                <c:pt idx="261">
                  <c:v>728.49900000000002</c:v>
                </c:pt>
                <c:pt idx="262">
                  <c:v>763.65700000000004</c:v>
                </c:pt>
                <c:pt idx="263">
                  <c:v>843.37300000000005</c:v>
                </c:pt>
                <c:pt idx="264">
                  <c:v>916</c:v>
                </c:pt>
                <c:pt idx="265">
                  <c:v>999.09</c:v>
                </c:pt>
                <c:pt idx="266">
                  <c:v>1076.3820000000001</c:v>
                </c:pt>
                <c:pt idx="267">
                  <c:v>1168.383</c:v>
                </c:pt>
                <c:pt idx="268">
                  <c:v>1255</c:v>
                </c:pt>
                <c:pt idx="269">
                  <c:v>1293.037</c:v>
                </c:pt>
                <c:pt idx="270">
                  <c:v>1483.848</c:v>
                </c:pt>
                <c:pt idx="271">
                  <c:v>1559.317</c:v>
                </c:pt>
                <c:pt idx="272">
                  <c:v>1622</c:v>
                </c:pt>
                <c:pt idx="273">
                  <c:v>1608.5930000000001</c:v>
                </c:pt>
                <c:pt idx="274">
                  <c:v>1679.2460000000001</c:v>
                </c:pt>
                <c:pt idx="275">
                  <c:v>1753.02</c:v>
                </c:pt>
                <c:pt idx="276">
                  <c:v>1785</c:v>
                </c:pt>
                <c:pt idx="277">
                  <c:v>1813.84</c:v>
                </c:pt>
                <c:pt idx="278">
                  <c:v>1825.9680000000001</c:v>
                </c:pt>
                <c:pt idx="279">
                  <c:v>1891.2850000000001</c:v>
                </c:pt>
                <c:pt idx="280">
                  <c:v>1958</c:v>
                </c:pt>
                <c:pt idx="281">
                  <c:v>1928.239</c:v>
                </c:pt>
                <c:pt idx="282">
                  <c:v>1946.5940000000001</c:v>
                </c:pt>
                <c:pt idx="283">
                  <c:v>1924.0319999999999</c:v>
                </c:pt>
                <c:pt idx="284">
                  <c:v>1874</c:v>
                </c:pt>
                <c:pt idx="285">
                  <c:v>1908.864</c:v>
                </c:pt>
                <c:pt idx="286">
                  <c:v>1949.896</c:v>
                </c:pt>
                <c:pt idx="287">
                  <c:v>1990.67</c:v>
                </c:pt>
                <c:pt idx="288">
                  <c:v>2035</c:v>
                </c:pt>
                <c:pt idx="289">
                  <c:v>2013.0650000000001</c:v>
                </c:pt>
                <c:pt idx="290">
                  <c:v>2031.127</c:v>
                </c:pt>
                <c:pt idx="291">
                  <c:v>2017.278</c:v>
                </c:pt>
                <c:pt idx="292">
                  <c:v>2082</c:v>
                </c:pt>
                <c:pt idx="293">
                  <c:v>2042.9670000000001</c:v>
                </c:pt>
                <c:pt idx="294">
                  <c:v>2002.48</c:v>
                </c:pt>
                <c:pt idx="295">
                  <c:v>1925.123</c:v>
                </c:pt>
                <c:pt idx="296">
                  <c:v>1877</c:v>
                </c:pt>
                <c:pt idx="297">
                  <c:v>1868.058</c:v>
                </c:pt>
                <c:pt idx="298">
                  <c:v>1817.2570000000001</c:v>
                </c:pt>
                <c:pt idx="299">
                  <c:v>1801.4659999999999</c:v>
                </c:pt>
                <c:pt idx="300">
                  <c:v>1703</c:v>
                </c:pt>
                <c:pt idx="301">
                  <c:v>1680.848</c:v>
                </c:pt>
                <c:pt idx="302">
                  <c:v>1647.873</c:v>
                </c:pt>
                <c:pt idx="303">
                  <c:v>1583.373</c:v>
                </c:pt>
                <c:pt idx="304">
                  <c:v>1596</c:v>
                </c:pt>
                <c:pt idx="305">
                  <c:v>1591.989</c:v>
                </c:pt>
                <c:pt idx="306">
                  <c:v>1597.903</c:v>
                </c:pt>
                <c:pt idx="307">
                  <c:v>1550.9059999999999</c:v>
                </c:pt>
                <c:pt idx="308">
                  <c:v>1516</c:v>
                </c:pt>
                <c:pt idx="309">
                  <c:v>1541.8130000000001</c:v>
                </c:pt>
                <c:pt idx="310">
                  <c:v>1503.827</c:v>
                </c:pt>
                <c:pt idx="311">
                  <c:v>1472.6130000000001</c:v>
                </c:pt>
                <c:pt idx="312">
                  <c:v>1443</c:v>
                </c:pt>
                <c:pt idx="313">
                  <c:v>1361.894</c:v>
                </c:pt>
                <c:pt idx="314">
                  <c:v>1248.645</c:v>
                </c:pt>
                <c:pt idx="315">
                  <c:v>1176.98</c:v>
                </c:pt>
                <c:pt idx="316">
                  <c:v>1088</c:v>
                </c:pt>
                <c:pt idx="317">
                  <c:v>1031.704</c:v>
                </c:pt>
                <c:pt idx="318">
                  <c:v>936.06899999999996</c:v>
                </c:pt>
                <c:pt idx="319">
                  <c:v>815.43700000000001</c:v>
                </c:pt>
                <c:pt idx="320">
                  <c:v>744</c:v>
                </c:pt>
                <c:pt idx="321">
                  <c:v>742.12</c:v>
                </c:pt>
                <c:pt idx="322">
                  <c:v>719.07100000000003</c:v>
                </c:pt>
                <c:pt idx="323">
                  <c:v>730.44600000000003</c:v>
                </c:pt>
                <c:pt idx="324">
                  <c:v>701</c:v>
                </c:pt>
                <c:pt idx="325">
                  <c:v>705.60500000000002</c:v>
                </c:pt>
                <c:pt idx="326">
                  <c:v>712.63900000000001</c:v>
                </c:pt>
                <c:pt idx="327">
                  <c:v>707.86500000000001</c:v>
                </c:pt>
                <c:pt idx="328">
                  <c:v>700</c:v>
                </c:pt>
                <c:pt idx="329">
                  <c:v>664.45500000000004</c:v>
                </c:pt>
                <c:pt idx="330">
                  <c:v>631.928</c:v>
                </c:pt>
                <c:pt idx="331">
                  <c:v>541.30200000000002</c:v>
                </c:pt>
                <c:pt idx="332">
                  <c:v>504</c:v>
                </c:pt>
                <c:pt idx="333">
                  <c:v>456.541</c:v>
                </c:pt>
                <c:pt idx="334">
                  <c:v>374.24900000000002</c:v>
                </c:pt>
                <c:pt idx="335">
                  <c:v>318.72800000000001</c:v>
                </c:pt>
                <c:pt idx="336">
                  <c:v>286</c:v>
                </c:pt>
                <c:pt idx="337">
                  <c:v>292.13200000000001</c:v>
                </c:pt>
                <c:pt idx="338">
                  <c:v>290.553</c:v>
                </c:pt>
                <c:pt idx="339">
                  <c:v>283.36700000000002</c:v>
                </c:pt>
                <c:pt idx="340">
                  <c:v>290</c:v>
                </c:pt>
                <c:pt idx="341">
                  <c:v>269.24900000000002</c:v>
                </c:pt>
                <c:pt idx="342">
                  <c:v>256.48399999999998</c:v>
                </c:pt>
                <c:pt idx="343">
                  <c:v>248.946</c:v>
                </c:pt>
                <c:pt idx="344">
                  <c:v>229</c:v>
                </c:pt>
                <c:pt idx="345">
                  <c:v>232.14</c:v>
                </c:pt>
                <c:pt idx="346">
                  <c:v>250.733</c:v>
                </c:pt>
                <c:pt idx="347">
                  <c:v>239.31399999999999</c:v>
                </c:pt>
                <c:pt idx="348">
                  <c:v>251</c:v>
                </c:pt>
                <c:pt idx="349">
                  <c:v>245.452</c:v>
                </c:pt>
                <c:pt idx="350">
                  <c:v>227.98</c:v>
                </c:pt>
                <c:pt idx="351">
                  <c:v>211.583</c:v>
                </c:pt>
                <c:pt idx="352">
                  <c:v>204</c:v>
                </c:pt>
                <c:pt idx="353">
                  <c:v>191.53800000000001</c:v>
                </c:pt>
                <c:pt idx="354">
                  <c:v>167.035</c:v>
                </c:pt>
                <c:pt idx="355">
                  <c:v>148.41399999999999</c:v>
                </c:pt>
                <c:pt idx="356">
                  <c:v>120</c:v>
                </c:pt>
                <c:pt idx="357">
                  <c:v>179.65199999999999</c:v>
                </c:pt>
                <c:pt idx="358">
                  <c:v>232.96199999999999</c:v>
                </c:pt>
                <c:pt idx="359">
                  <c:v>281.58699999999999</c:v>
                </c:pt>
                <c:pt idx="360">
                  <c:v>342</c:v>
                </c:pt>
                <c:pt idx="361">
                  <c:v>360.04399999999998</c:v>
                </c:pt>
                <c:pt idx="362">
                  <c:v>337.74900000000002</c:v>
                </c:pt>
                <c:pt idx="363">
                  <c:v>339.73099999999999</c:v>
                </c:pt>
                <c:pt idx="364">
                  <c:v>347</c:v>
                </c:pt>
                <c:pt idx="365">
                  <c:v>387.46499999999997</c:v>
                </c:pt>
                <c:pt idx="366">
                  <c:v>433.45400000000001</c:v>
                </c:pt>
                <c:pt idx="367">
                  <c:v>499.28500000000003</c:v>
                </c:pt>
                <c:pt idx="368">
                  <c:v>542</c:v>
                </c:pt>
                <c:pt idx="369">
                  <c:v>623.58299999999997</c:v>
                </c:pt>
                <c:pt idx="370">
                  <c:v>765.35699999999997</c:v>
                </c:pt>
                <c:pt idx="371">
                  <c:v>826.94200000000001</c:v>
                </c:pt>
                <c:pt idx="372">
                  <c:v>924</c:v>
                </c:pt>
                <c:pt idx="373">
                  <c:v>860.33900000000006</c:v>
                </c:pt>
                <c:pt idx="374">
                  <c:v>875.15099999999995</c:v>
                </c:pt>
                <c:pt idx="375">
                  <c:v>852.149</c:v>
                </c:pt>
                <c:pt idx="376">
                  <c:v>822</c:v>
                </c:pt>
                <c:pt idx="377">
                  <c:v>830.024</c:v>
                </c:pt>
                <c:pt idx="378">
                  <c:v>783.55100000000004</c:v>
                </c:pt>
                <c:pt idx="379">
                  <c:v>816.28399999999999</c:v>
                </c:pt>
                <c:pt idx="380">
                  <c:v>796</c:v>
                </c:pt>
                <c:pt idx="381">
                  <c:v>814.101</c:v>
                </c:pt>
                <c:pt idx="382">
                  <c:v>803.48500000000001</c:v>
                </c:pt>
                <c:pt idx="383">
                  <c:v>846.78300000000002</c:v>
                </c:pt>
                <c:pt idx="384">
                  <c:v>840</c:v>
                </c:pt>
                <c:pt idx="385">
                  <c:v>819.56899999999996</c:v>
                </c:pt>
                <c:pt idx="386">
                  <c:v>891.51300000000003</c:v>
                </c:pt>
                <c:pt idx="387">
                  <c:v>799.10500000000002</c:v>
                </c:pt>
                <c:pt idx="388">
                  <c:v>857</c:v>
                </c:pt>
                <c:pt idx="389">
                  <c:v>890.11699999999996</c:v>
                </c:pt>
                <c:pt idx="390">
                  <c:v>854.35900000000004</c:v>
                </c:pt>
                <c:pt idx="391">
                  <c:v>856.42600000000004</c:v>
                </c:pt>
                <c:pt idx="392">
                  <c:v>855</c:v>
                </c:pt>
                <c:pt idx="393">
                  <c:v>904.78599999999994</c:v>
                </c:pt>
                <c:pt idx="394">
                  <c:v>951.64</c:v>
                </c:pt>
                <c:pt idx="395">
                  <c:v>1013.428</c:v>
                </c:pt>
                <c:pt idx="396">
                  <c:v>1088</c:v>
                </c:pt>
                <c:pt idx="397">
                  <c:v>1117.7739999999999</c:v>
                </c:pt>
                <c:pt idx="398">
                  <c:v>1163.4110000000001</c:v>
                </c:pt>
                <c:pt idx="399">
                  <c:v>1192.0709999999999</c:v>
                </c:pt>
                <c:pt idx="400">
                  <c:v>1206</c:v>
                </c:pt>
                <c:pt idx="401">
                  <c:v>1160.1099999999999</c:v>
                </c:pt>
                <c:pt idx="402">
                  <c:v>1108.5329999999999</c:v>
                </c:pt>
                <c:pt idx="403">
                  <c:v>1093.0039999999999</c:v>
                </c:pt>
                <c:pt idx="404">
                  <c:v>1034</c:v>
                </c:pt>
                <c:pt idx="405">
                  <c:v>978.82100000000003</c:v>
                </c:pt>
                <c:pt idx="406">
                  <c:v>893.46100000000001</c:v>
                </c:pt>
                <c:pt idx="407">
                  <c:v>883.22</c:v>
                </c:pt>
                <c:pt idx="408">
                  <c:v>813</c:v>
                </c:pt>
                <c:pt idx="409">
                  <c:v>738.40200000000004</c:v>
                </c:pt>
                <c:pt idx="410">
                  <c:v>665.08100000000002</c:v>
                </c:pt>
                <c:pt idx="411">
                  <c:v>614.25400000000002</c:v>
                </c:pt>
                <c:pt idx="412">
                  <c:v>533</c:v>
                </c:pt>
                <c:pt idx="413">
                  <c:v>478.78300000000002</c:v>
                </c:pt>
                <c:pt idx="414">
                  <c:v>397.48599999999999</c:v>
                </c:pt>
                <c:pt idx="415">
                  <c:v>359.26100000000002</c:v>
                </c:pt>
                <c:pt idx="416">
                  <c:v>303</c:v>
                </c:pt>
                <c:pt idx="417">
                  <c:v>313.39499999999998</c:v>
                </c:pt>
                <c:pt idx="418">
                  <c:v>317.59699999999998</c:v>
                </c:pt>
                <c:pt idx="419">
                  <c:v>318.59899999999999</c:v>
                </c:pt>
                <c:pt idx="420">
                  <c:v>340</c:v>
                </c:pt>
                <c:pt idx="421">
                  <c:v>332.73700000000002</c:v>
                </c:pt>
                <c:pt idx="422">
                  <c:v>303.35000000000002</c:v>
                </c:pt>
                <c:pt idx="423">
                  <c:v>273.88499999999999</c:v>
                </c:pt>
                <c:pt idx="424">
                  <c:v>257</c:v>
                </c:pt>
                <c:pt idx="425">
                  <c:v>289.86500000000001</c:v>
                </c:pt>
                <c:pt idx="426">
                  <c:v>321.459</c:v>
                </c:pt>
                <c:pt idx="427">
                  <c:v>381.92599999999999</c:v>
                </c:pt>
                <c:pt idx="428">
                  <c:v>414</c:v>
                </c:pt>
                <c:pt idx="429">
                  <c:v>545.29</c:v>
                </c:pt>
                <c:pt idx="430">
                  <c:v>675.18</c:v>
                </c:pt>
                <c:pt idx="431">
                  <c:v>802.54600000000005</c:v>
                </c:pt>
                <c:pt idx="432">
                  <c:v>924</c:v>
                </c:pt>
                <c:pt idx="433">
                  <c:v>999.54899999999998</c:v>
                </c:pt>
                <c:pt idx="434">
                  <c:v>1030.954</c:v>
                </c:pt>
                <c:pt idx="435">
                  <c:v>1049.0440000000001</c:v>
                </c:pt>
                <c:pt idx="436">
                  <c:v>1085</c:v>
                </c:pt>
                <c:pt idx="437">
                  <c:v>1110.7190000000001</c:v>
                </c:pt>
                <c:pt idx="438">
                  <c:v>1105.3789999999999</c:v>
                </c:pt>
                <c:pt idx="439">
                  <c:v>1126.9849999999999</c:v>
                </c:pt>
                <c:pt idx="440">
                  <c:v>1092</c:v>
                </c:pt>
                <c:pt idx="441">
                  <c:v>1053.3510000000001</c:v>
                </c:pt>
                <c:pt idx="442">
                  <c:v>933.93799999999999</c:v>
                </c:pt>
                <c:pt idx="443">
                  <c:v>862.80600000000004</c:v>
                </c:pt>
                <c:pt idx="444">
                  <c:v>790</c:v>
                </c:pt>
                <c:pt idx="445">
                  <c:v>738.86699999999996</c:v>
                </c:pt>
                <c:pt idx="446">
                  <c:v>678.21100000000001</c:v>
                </c:pt>
                <c:pt idx="447">
                  <c:v>595.75699999999995</c:v>
                </c:pt>
                <c:pt idx="448">
                  <c:v>532</c:v>
                </c:pt>
                <c:pt idx="449">
                  <c:v>511.73500000000001</c:v>
                </c:pt>
                <c:pt idx="450">
                  <c:v>468.72199999999998</c:v>
                </c:pt>
                <c:pt idx="451">
                  <c:v>457.863</c:v>
                </c:pt>
                <c:pt idx="452">
                  <c:v>408</c:v>
                </c:pt>
                <c:pt idx="453">
                  <c:v>402.67500000000001</c:v>
                </c:pt>
                <c:pt idx="454">
                  <c:v>393.16300000000001</c:v>
                </c:pt>
                <c:pt idx="455">
                  <c:v>373.464</c:v>
                </c:pt>
                <c:pt idx="456">
                  <c:v>361</c:v>
                </c:pt>
                <c:pt idx="457">
                  <c:v>461.863</c:v>
                </c:pt>
                <c:pt idx="458">
                  <c:v>599.1</c:v>
                </c:pt>
                <c:pt idx="459">
                  <c:v>717.43399999999997</c:v>
                </c:pt>
                <c:pt idx="460">
                  <c:v>840</c:v>
                </c:pt>
                <c:pt idx="461">
                  <c:v>1020.569</c:v>
                </c:pt>
                <c:pt idx="462">
                  <c:v>1164.0719999999999</c:v>
                </c:pt>
                <c:pt idx="463">
                  <c:v>1328.2850000000001</c:v>
                </c:pt>
                <c:pt idx="464">
                  <c:v>1508</c:v>
                </c:pt>
                <c:pt idx="465">
                  <c:v>1661.34</c:v>
                </c:pt>
                <c:pt idx="466">
                  <c:v>1664.961</c:v>
                </c:pt>
                <c:pt idx="467">
                  <c:v>1730.078</c:v>
                </c:pt>
                <c:pt idx="468">
                  <c:v>1841</c:v>
                </c:pt>
                <c:pt idx="469">
                  <c:v>1866.1679999999999</c:v>
                </c:pt>
                <c:pt idx="470">
                  <c:v>1842.9079999999999</c:v>
                </c:pt>
                <c:pt idx="471">
                  <c:v>1848.86</c:v>
                </c:pt>
                <c:pt idx="472">
                  <c:v>1861</c:v>
                </c:pt>
                <c:pt idx="473">
                  <c:v>1935.307</c:v>
                </c:pt>
                <c:pt idx="474">
                  <c:v>1969.864</c:v>
                </c:pt>
                <c:pt idx="475">
                  <c:v>2060.442</c:v>
                </c:pt>
                <c:pt idx="476">
                  <c:v>2106</c:v>
                </c:pt>
                <c:pt idx="477">
                  <c:v>2037.662</c:v>
                </c:pt>
                <c:pt idx="478">
                  <c:v>2068.9160000000002</c:v>
                </c:pt>
                <c:pt idx="479">
                  <c:v>1927.954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Scenario2_15_TN_ED!$G$2:$G$482</c:f>
              <c:numCache>
                <c:formatCode>General</c:formatCode>
                <c:ptCount val="481"/>
                <c:pt idx="21">
                  <c:v>1.006</c:v>
                </c:pt>
                <c:pt idx="22">
                  <c:v>1.9950000000000001</c:v>
                </c:pt>
                <c:pt idx="23">
                  <c:v>3.036</c:v>
                </c:pt>
                <c:pt idx="24">
                  <c:v>4</c:v>
                </c:pt>
                <c:pt idx="25">
                  <c:v>22.893000000000001</c:v>
                </c:pt>
                <c:pt idx="26">
                  <c:v>37.241999999999997</c:v>
                </c:pt>
                <c:pt idx="27">
                  <c:v>56.451000000000001</c:v>
                </c:pt>
                <c:pt idx="28">
                  <c:v>72</c:v>
                </c:pt>
                <c:pt idx="29">
                  <c:v>106.729</c:v>
                </c:pt>
                <c:pt idx="30">
                  <c:v>161.196</c:v>
                </c:pt>
                <c:pt idx="31">
                  <c:v>217.77699999999999</c:v>
                </c:pt>
                <c:pt idx="32">
                  <c:v>254</c:v>
                </c:pt>
                <c:pt idx="33">
                  <c:v>308.73599999999999</c:v>
                </c:pt>
                <c:pt idx="34">
                  <c:v>346.86099999999999</c:v>
                </c:pt>
                <c:pt idx="35">
                  <c:v>413.47399999999999</c:v>
                </c:pt>
                <c:pt idx="36">
                  <c:v>446</c:v>
                </c:pt>
                <c:pt idx="37">
                  <c:v>513.00099999999998</c:v>
                </c:pt>
                <c:pt idx="38">
                  <c:v>516.32799999999997</c:v>
                </c:pt>
                <c:pt idx="39">
                  <c:v>538.54499999999996</c:v>
                </c:pt>
                <c:pt idx="40">
                  <c:v>610</c:v>
                </c:pt>
                <c:pt idx="41">
                  <c:v>610.69799999999998</c:v>
                </c:pt>
                <c:pt idx="42">
                  <c:v>686.78800000000001</c:v>
                </c:pt>
                <c:pt idx="43">
                  <c:v>731.51</c:v>
                </c:pt>
                <c:pt idx="44">
                  <c:v>746</c:v>
                </c:pt>
                <c:pt idx="45">
                  <c:v>783.28599999999994</c:v>
                </c:pt>
                <c:pt idx="46">
                  <c:v>772.28099999999995</c:v>
                </c:pt>
                <c:pt idx="47">
                  <c:v>784.88400000000001</c:v>
                </c:pt>
                <c:pt idx="48">
                  <c:v>794</c:v>
                </c:pt>
                <c:pt idx="49">
                  <c:v>763.99199999999996</c:v>
                </c:pt>
                <c:pt idx="50">
                  <c:v>801.428</c:v>
                </c:pt>
                <c:pt idx="51">
                  <c:v>795.04200000000003</c:v>
                </c:pt>
                <c:pt idx="52">
                  <c:v>782</c:v>
                </c:pt>
                <c:pt idx="53">
                  <c:v>841.85</c:v>
                </c:pt>
                <c:pt idx="54">
                  <c:v>778.05</c:v>
                </c:pt>
                <c:pt idx="55">
                  <c:v>775.50199999999995</c:v>
                </c:pt>
                <c:pt idx="56">
                  <c:v>808</c:v>
                </c:pt>
                <c:pt idx="57">
                  <c:v>773.94299999999998</c:v>
                </c:pt>
                <c:pt idx="58">
                  <c:v>753.89</c:v>
                </c:pt>
                <c:pt idx="59">
                  <c:v>711.13300000000004</c:v>
                </c:pt>
                <c:pt idx="60">
                  <c:v>696</c:v>
                </c:pt>
                <c:pt idx="61">
                  <c:v>672.09400000000005</c:v>
                </c:pt>
                <c:pt idx="62">
                  <c:v>654.66200000000003</c:v>
                </c:pt>
                <c:pt idx="63">
                  <c:v>646.029</c:v>
                </c:pt>
                <c:pt idx="64">
                  <c:v>594</c:v>
                </c:pt>
                <c:pt idx="65">
                  <c:v>550.84500000000003</c:v>
                </c:pt>
                <c:pt idx="66">
                  <c:v>519.00099999999998</c:v>
                </c:pt>
                <c:pt idx="67">
                  <c:v>485.13900000000001</c:v>
                </c:pt>
                <c:pt idx="68">
                  <c:v>422</c:v>
                </c:pt>
                <c:pt idx="69">
                  <c:v>363.46199999999999</c:v>
                </c:pt>
                <c:pt idx="70">
                  <c:v>354.35700000000003</c:v>
                </c:pt>
                <c:pt idx="71">
                  <c:v>288.02</c:v>
                </c:pt>
                <c:pt idx="72">
                  <c:v>242</c:v>
                </c:pt>
                <c:pt idx="73">
                  <c:v>193.31899999999999</c:v>
                </c:pt>
                <c:pt idx="74">
                  <c:v>160.80600000000001</c:v>
                </c:pt>
                <c:pt idx="75">
                  <c:v>121.292</c:v>
                </c:pt>
                <c:pt idx="76">
                  <c:v>76</c:v>
                </c:pt>
                <c:pt idx="77">
                  <c:v>57.530999999999999</c:v>
                </c:pt>
                <c:pt idx="78">
                  <c:v>40.631999999999998</c:v>
                </c:pt>
                <c:pt idx="79">
                  <c:v>22.15</c:v>
                </c:pt>
                <c:pt idx="80">
                  <c:v>4</c:v>
                </c:pt>
                <c:pt idx="81">
                  <c:v>2.67</c:v>
                </c:pt>
                <c:pt idx="82">
                  <c:v>2.363</c:v>
                </c:pt>
                <c:pt idx="83">
                  <c:v>0.89100000000000001</c:v>
                </c:pt>
                <c:pt idx="117">
                  <c:v>0.45800000000000002</c:v>
                </c:pt>
                <c:pt idx="118">
                  <c:v>0.95</c:v>
                </c:pt>
                <c:pt idx="119">
                  <c:v>1.645</c:v>
                </c:pt>
                <c:pt idx="120">
                  <c:v>2</c:v>
                </c:pt>
                <c:pt idx="121">
                  <c:v>19.585000000000001</c:v>
                </c:pt>
                <c:pt idx="122">
                  <c:v>35.534999999999997</c:v>
                </c:pt>
                <c:pt idx="123">
                  <c:v>49.805</c:v>
                </c:pt>
                <c:pt idx="124">
                  <c:v>66</c:v>
                </c:pt>
                <c:pt idx="125">
                  <c:v>102.824</c:v>
                </c:pt>
                <c:pt idx="126">
                  <c:v>149.18700000000001</c:v>
                </c:pt>
                <c:pt idx="127">
                  <c:v>190.642</c:v>
                </c:pt>
                <c:pt idx="128">
                  <c:v>220</c:v>
                </c:pt>
                <c:pt idx="129">
                  <c:v>269.702</c:v>
                </c:pt>
                <c:pt idx="130">
                  <c:v>337.24900000000002</c:v>
                </c:pt>
                <c:pt idx="131">
                  <c:v>377.10199999999998</c:v>
                </c:pt>
                <c:pt idx="132">
                  <c:v>436</c:v>
                </c:pt>
                <c:pt idx="133">
                  <c:v>494.67899999999997</c:v>
                </c:pt>
                <c:pt idx="134">
                  <c:v>517.44299999999998</c:v>
                </c:pt>
                <c:pt idx="135">
                  <c:v>534.87300000000005</c:v>
                </c:pt>
                <c:pt idx="136">
                  <c:v>582</c:v>
                </c:pt>
                <c:pt idx="137">
                  <c:v>614.71500000000003</c:v>
                </c:pt>
                <c:pt idx="138">
                  <c:v>671.50900000000001</c:v>
                </c:pt>
                <c:pt idx="139">
                  <c:v>709.38900000000001</c:v>
                </c:pt>
                <c:pt idx="140">
                  <c:v>734</c:v>
                </c:pt>
                <c:pt idx="141">
                  <c:v>752.31799999999998</c:v>
                </c:pt>
                <c:pt idx="142">
                  <c:v>722.11500000000001</c:v>
                </c:pt>
                <c:pt idx="143">
                  <c:v>785.59500000000003</c:v>
                </c:pt>
                <c:pt idx="144">
                  <c:v>802</c:v>
                </c:pt>
                <c:pt idx="145">
                  <c:v>802.66600000000005</c:v>
                </c:pt>
                <c:pt idx="146">
                  <c:v>821.05</c:v>
                </c:pt>
                <c:pt idx="147">
                  <c:v>792.37099999999998</c:v>
                </c:pt>
                <c:pt idx="148">
                  <c:v>800</c:v>
                </c:pt>
                <c:pt idx="149">
                  <c:v>815.11599999999999</c:v>
                </c:pt>
                <c:pt idx="150">
                  <c:v>780.63900000000001</c:v>
                </c:pt>
                <c:pt idx="151">
                  <c:v>749.08100000000002</c:v>
                </c:pt>
                <c:pt idx="152">
                  <c:v>768</c:v>
                </c:pt>
                <c:pt idx="153">
                  <c:v>743.673</c:v>
                </c:pt>
                <c:pt idx="154">
                  <c:v>718.38599999999997</c:v>
                </c:pt>
                <c:pt idx="155">
                  <c:v>655.03599999999994</c:v>
                </c:pt>
                <c:pt idx="156">
                  <c:v>674</c:v>
                </c:pt>
                <c:pt idx="157">
                  <c:v>639.58900000000006</c:v>
                </c:pt>
                <c:pt idx="158">
                  <c:v>650.55100000000004</c:v>
                </c:pt>
                <c:pt idx="159">
                  <c:v>602.31500000000005</c:v>
                </c:pt>
                <c:pt idx="160">
                  <c:v>572</c:v>
                </c:pt>
                <c:pt idx="161">
                  <c:v>539.61599999999999</c:v>
                </c:pt>
                <c:pt idx="162">
                  <c:v>507.75900000000001</c:v>
                </c:pt>
                <c:pt idx="163">
                  <c:v>431.29199999999997</c:v>
                </c:pt>
                <c:pt idx="164">
                  <c:v>404</c:v>
                </c:pt>
                <c:pt idx="165">
                  <c:v>368.44499999999999</c:v>
                </c:pt>
                <c:pt idx="166">
                  <c:v>348.67899999999997</c:v>
                </c:pt>
                <c:pt idx="167">
                  <c:v>258.31099999999998</c:v>
                </c:pt>
                <c:pt idx="168">
                  <c:v>224</c:v>
                </c:pt>
                <c:pt idx="169">
                  <c:v>192.56700000000001</c:v>
                </c:pt>
                <c:pt idx="170">
                  <c:v>151.78299999999999</c:v>
                </c:pt>
                <c:pt idx="171">
                  <c:v>119.53</c:v>
                </c:pt>
                <c:pt idx="172">
                  <c:v>82</c:v>
                </c:pt>
                <c:pt idx="173">
                  <c:v>62.715000000000003</c:v>
                </c:pt>
                <c:pt idx="174">
                  <c:v>46.133000000000003</c:v>
                </c:pt>
                <c:pt idx="175">
                  <c:v>22.812000000000001</c:v>
                </c:pt>
                <c:pt idx="176">
                  <c:v>4</c:v>
                </c:pt>
                <c:pt idx="177">
                  <c:v>2.7839999999999998</c:v>
                </c:pt>
                <c:pt idx="178">
                  <c:v>1.829</c:v>
                </c:pt>
                <c:pt idx="179">
                  <c:v>1.002</c:v>
                </c:pt>
                <c:pt idx="213">
                  <c:v>0.47099999999999997</c:v>
                </c:pt>
                <c:pt idx="214">
                  <c:v>0.96499999999999997</c:v>
                </c:pt>
                <c:pt idx="215">
                  <c:v>1.6240000000000001</c:v>
                </c:pt>
                <c:pt idx="216">
                  <c:v>2</c:v>
                </c:pt>
                <c:pt idx="217">
                  <c:v>18.786000000000001</c:v>
                </c:pt>
                <c:pt idx="218">
                  <c:v>33.737000000000002</c:v>
                </c:pt>
                <c:pt idx="219">
                  <c:v>54.567999999999998</c:v>
                </c:pt>
                <c:pt idx="220">
                  <c:v>68</c:v>
                </c:pt>
                <c:pt idx="221">
                  <c:v>118.351</c:v>
                </c:pt>
                <c:pt idx="222">
                  <c:v>156.68299999999999</c:v>
                </c:pt>
                <c:pt idx="223">
                  <c:v>202.17</c:v>
                </c:pt>
                <c:pt idx="224">
                  <c:v>240</c:v>
                </c:pt>
                <c:pt idx="225">
                  <c:v>295.41899999999998</c:v>
                </c:pt>
                <c:pt idx="226">
                  <c:v>346.56599999999997</c:v>
                </c:pt>
                <c:pt idx="227">
                  <c:v>382.471</c:v>
                </c:pt>
                <c:pt idx="228">
                  <c:v>424</c:v>
                </c:pt>
                <c:pt idx="229">
                  <c:v>461.91500000000002</c:v>
                </c:pt>
                <c:pt idx="230">
                  <c:v>478.73700000000002</c:v>
                </c:pt>
                <c:pt idx="231">
                  <c:v>527.83600000000001</c:v>
                </c:pt>
                <c:pt idx="232">
                  <c:v>556</c:v>
                </c:pt>
                <c:pt idx="233">
                  <c:v>582.81600000000003</c:v>
                </c:pt>
                <c:pt idx="234">
                  <c:v>598.29100000000005</c:v>
                </c:pt>
                <c:pt idx="235">
                  <c:v>670.16200000000003</c:v>
                </c:pt>
                <c:pt idx="236">
                  <c:v>692</c:v>
                </c:pt>
                <c:pt idx="237">
                  <c:v>743.65499999999997</c:v>
                </c:pt>
                <c:pt idx="238">
                  <c:v>671.21799999999996</c:v>
                </c:pt>
                <c:pt idx="239">
                  <c:v>727.06200000000001</c:v>
                </c:pt>
                <c:pt idx="240">
                  <c:v>762</c:v>
                </c:pt>
                <c:pt idx="241">
                  <c:v>782.66399999999999</c:v>
                </c:pt>
                <c:pt idx="242">
                  <c:v>797.79700000000003</c:v>
                </c:pt>
                <c:pt idx="243">
                  <c:v>820.32500000000005</c:v>
                </c:pt>
                <c:pt idx="244">
                  <c:v>808</c:v>
                </c:pt>
                <c:pt idx="245">
                  <c:v>801.774</c:v>
                </c:pt>
                <c:pt idx="246">
                  <c:v>781.50599999999997</c:v>
                </c:pt>
                <c:pt idx="247">
                  <c:v>765.25099999999998</c:v>
                </c:pt>
                <c:pt idx="248">
                  <c:v>794</c:v>
                </c:pt>
                <c:pt idx="249">
                  <c:v>725.16600000000005</c:v>
                </c:pt>
                <c:pt idx="250">
                  <c:v>744.92200000000003</c:v>
                </c:pt>
                <c:pt idx="251">
                  <c:v>703.83500000000004</c:v>
                </c:pt>
                <c:pt idx="252">
                  <c:v>684</c:v>
                </c:pt>
                <c:pt idx="253">
                  <c:v>664.79499999999996</c:v>
                </c:pt>
                <c:pt idx="254">
                  <c:v>643.63499999999999</c:v>
                </c:pt>
                <c:pt idx="255">
                  <c:v>592.45500000000004</c:v>
                </c:pt>
                <c:pt idx="256">
                  <c:v>578</c:v>
                </c:pt>
                <c:pt idx="257">
                  <c:v>538.61199999999997</c:v>
                </c:pt>
                <c:pt idx="258">
                  <c:v>511.21199999999999</c:v>
                </c:pt>
                <c:pt idx="259">
                  <c:v>476.411</c:v>
                </c:pt>
                <c:pt idx="260">
                  <c:v>422</c:v>
                </c:pt>
                <c:pt idx="261">
                  <c:v>383.55799999999999</c:v>
                </c:pt>
                <c:pt idx="262">
                  <c:v>336.23200000000003</c:v>
                </c:pt>
                <c:pt idx="263">
                  <c:v>290.85700000000003</c:v>
                </c:pt>
                <c:pt idx="264">
                  <c:v>226</c:v>
                </c:pt>
                <c:pt idx="265">
                  <c:v>177.65299999999999</c:v>
                </c:pt>
                <c:pt idx="266">
                  <c:v>148.893</c:v>
                </c:pt>
                <c:pt idx="267">
                  <c:v>116.845</c:v>
                </c:pt>
                <c:pt idx="268">
                  <c:v>70</c:v>
                </c:pt>
                <c:pt idx="269">
                  <c:v>57.548999999999999</c:v>
                </c:pt>
                <c:pt idx="270">
                  <c:v>36.234999999999999</c:v>
                </c:pt>
                <c:pt idx="271">
                  <c:v>20.602</c:v>
                </c:pt>
                <c:pt idx="272">
                  <c:v>4</c:v>
                </c:pt>
                <c:pt idx="273">
                  <c:v>2.5419999999999998</c:v>
                </c:pt>
                <c:pt idx="274">
                  <c:v>2.3170000000000002</c:v>
                </c:pt>
                <c:pt idx="275">
                  <c:v>0.85599999999999998</c:v>
                </c:pt>
                <c:pt idx="309">
                  <c:v>0.52500000000000002</c:v>
                </c:pt>
                <c:pt idx="310">
                  <c:v>0.96899999999999997</c:v>
                </c:pt>
                <c:pt idx="311">
                  <c:v>1.349</c:v>
                </c:pt>
                <c:pt idx="312">
                  <c:v>2</c:v>
                </c:pt>
                <c:pt idx="313">
                  <c:v>18.814</c:v>
                </c:pt>
                <c:pt idx="314">
                  <c:v>34.942999999999998</c:v>
                </c:pt>
                <c:pt idx="315">
                  <c:v>51.31</c:v>
                </c:pt>
                <c:pt idx="316">
                  <c:v>68</c:v>
                </c:pt>
                <c:pt idx="317">
                  <c:v>111.56</c:v>
                </c:pt>
                <c:pt idx="318">
                  <c:v>146.62799999999999</c:v>
                </c:pt>
                <c:pt idx="319">
                  <c:v>190.91</c:v>
                </c:pt>
                <c:pt idx="320">
                  <c:v>234</c:v>
                </c:pt>
                <c:pt idx="321">
                  <c:v>300.16399999999999</c:v>
                </c:pt>
                <c:pt idx="322">
                  <c:v>326.68200000000002</c:v>
                </c:pt>
                <c:pt idx="323">
                  <c:v>381.36500000000001</c:v>
                </c:pt>
                <c:pt idx="324">
                  <c:v>418</c:v>
                </c:pt>
                <c:pt idx="325">
                  <c:v>468.79199999999997</c:v>
                </c:pt>
                <c:pt idx="326">
                  <c:v>486.77300000000002</c:v>
                </c:pt>
                <c:pt idx="327">
                  <c:v>529.46699999999998</c:v>
                </c:pt>
                <c:pt idx="328">
                  <c:v>540</c:v>
                </c:pt>
                <c:pt idx="329">
                  <c:v>560.56700000000001</c:v>
                </c:pt>
                <c:pt idx="330">
                  <c:v>630.84299999999996</c:v>
                </c:pt>
                <c:pt idx="331">
                  <c:v>654.74099999999999</c:v>
                </c:pt>
                <c:pt idx="332">
                  <c:v>656</c:v>
                </c:pt>
                <c:pt idx="333">
                  <c:v>681.68100000000004</c:v>
                </c:pt>
                <c:pt idx="334">
                  <c:v>732.39499999999998</c:v>
                </c:pt>
                <c:pt idx="335">
                  <c:v>696.63699999999994</c:v>
                </c:pt>
                <c:pt idx="336">
                  <c:v>750</c:v>
                </c:pt>
                <c:pt idx="337">
                  <c:v>751.86500000000001</c:v>
                </c:pt>
                <c:pt idx="338">
                  <c:v>726.79100000000005</c:v>
                </c:pt>
                <c:pt idx="339">
                  <c:v>772.69500000000005</c:v>
                </c:pt>
                <c:pt idx="340">
                  <c:v>780</c:v>
                </c:pt>
                <c:pt idx="341">
                  <c:v>797.08100000000002</c:v>
                </c:pt>
                <c:pt idx="342">
                  <c:v>732.51499999999999</c:v>
                </c:pt>
                <c:pt idx="343">
                  <c:v>731.83299999999997</c:v>
                </c:pt>
                <c:pt idx="344">
                  <c:v>728</c:v>
                </c:pt>
                <c:pt idx="345">
                  <c:v>712.33299999999997</c:v>
                </c:pt>
                <c:pt idx="346">
                  <c:v>668.30499999999995</c:v>
                </c:pt>
                <c:pt idx="347">
                  <c:v>660.12199999999996</c:v>
                </c:pt>
                <c:pt idx="348">
                  <c:v>662</c:v>
                </c:pt>
                <c:pt idx="349">
                  <c:v>667.899</c:v>
                </c:pt>
                <c:pt idx="350">
                  <c:v>645.52700000000004</c:v>
                </c:pt>
                <c:pt idx="351">
                  <c:v>552.64200000000005</c:v>
                </c:pt>
                <c:pt idx="352">
                  <c:v>566</c:v>
                </c:pt>
                <c:pt idx="353">
                  <c:v>514.45399999999995</c:v>
                </c:pt>
                <c:pt idx="354">
                  <c:v>498.35500000000002</c:v>
                </c:pt>
                <c:pt idx="355">
                  <c:v>441.16500000000002</c:v>
                </c:pt>
                <c:pt idx="356">
                  <c:v>398</c:v>
                </c:pt>
                <c:pt idx="357">
                  <c:v>347.35500000000002</c:v>
                </c:pt>
                <c:pt idx="358">
                  <c:v>282.94400000000002</c:v>
                </c:pt>
                <c:pt idx="359">
                  <c:v>249.1</c:v>
                </c:pt>
                <c:pt idx="360">
                  <c:v>204</c:v>
                </c:pt>
                <c:pt idx="361">
                  <c:v>174.44</c:v>
                </c:pt>
                <c:pt idx="362">
                  <c:v>138.62700000000001</c:v>
                </c:pt>
                <c:pt idx="363">
                  <c:v>102.92700000000001</c:v>
                </c:pt>
                <c:pt idx="364">
                  <c:v>72</c:v>
                </c:pt>
                <c:pt idx="365">
                  <c:v>57.08</c:v>
                </c:pt>
                <c:pt idx="366">
                  <c:v>38.128999999999998</c:v>
                </c:pt>
                <c:pt idx="367">
                  <c:v>23.367000000000001</c:v>
                </c:pt>
                <c:pt idx="368">
                  <c:v>6</c:v>
                </c:pt>
                <c:pt idx="369">
                  <c:v>4.5549999999999997</c:v>
                </c:pt>
                <c:pt idx="370">
                  <c:v>2.9470000000000001</c:v>
                </c:pt>
                <c:pt idx="371">
                  <c:v>1.387</c:v>
                </c:pt>
                <c:pt idx="405">
                  <c:v>0.47799999999999998</c:v>
                </c:pt>
                <c:pt idx="406">
                  <c:v>1.0649999999999999</c:v>
                </c:pt>
                <c:pt idx="407">
                  <c:v>1.667</c:v>
                </c:pt>
                <c:pt idx="408">
                  <c:v>2</c:v>
                </c:pt>
                <c:pt idx="409">
                  <c:v>16.257000000000001</c:v>
                </c:pt>
                <c:pt idx="410">
                  <c:v>31.251000000000001</c:v>
                </c:pt>
                <c:pt idx="411">
                  <c:v>43.942</c:v>
                </c:pt>
                <c:pt idx="412">
                  <c:v>58</c:v>
                </c:pt>
                <c:pt idx="413">
                  <c:v>101.42100000000001</c:v>
                </c:pt>
                <c:pt idx="414">
                  <c:v>130.77799999999999</c:v>
                </c:pt>
                <c:pt idx="415">
                  <c:v>163.47200000000001</c:v>
                </c:pt>
                <c:pt idx="416">
                  <c:v>196</c:v>
                </c:pt>
                <c:pt idx="417">
                  <c:v>237.76900000000001</c:v>
                </c:pt>
                <c:pt idx="418">
                  <c:v>271.89999999999998</c:v>
                </c:pt>
                <c:pt idx="419">
                  <c:v>299.11200000000002</c:v>
                </c:pt>
                <c:pt idx="420">
                  <c:v>360</c:v>
                </c:pt>
                <c:pt idx="421">
                  <c:v>360.048</c:v>
                </c:pt>
                <c:pt idx="422">
                  <c:v>404.21600000000001</c:v>
                </c:pt>
                <c:pt idx="423">
                  <c:v>412.76799999999997</c:v>
                </c:pt>
                <c:pt idx="424">
                  <c:v>464</c:v>
                </c:pt>
                <c:pt idx="425">
                  <c:v>480.14400000000001</c:v>
                </c:pt>
                <c:pt idx="426">
                  <c:v>549.43600000000004</c:v>
                </c:pt>
                <c:pt idx="427">
                  <c:v>581.06700000000001</c:v>
                </c:pt>
                <c:pt idx="428">
                  <c:v>632</c:v>
                </c:pt>
                <c:pt idx="429">
                  <c:v>656.42200000000003</c:v>
                </c:pt>
                <c:pt idx="430">
                  <c:v>675.24699999999996</c:v>
                </c:pt>
                <c:pt idx="431">
                  <c:v>713.74699999999996</c:v>
                </c:pt>
                <c:pt idx="432">
                  <c:v>756</c:v>
                </c:pt>
                <c:pt idx="433">
                  <c:v>736.67</c:v>
                </c:pt>
                <c:pt idx="434">
                  <c:v>744.32600000000002</c:v>
                </c:pt>
                <c:pt idx="435">
                  <c:v>726.88300000000004</c:v>
                </c:pt>
                <c:pt idx="436">
                  <c:v>746</c:v>
                </c:pt>
                <c:pt idx="437">
                  <c:v>676.68499999999995</c:v>
                </c:pt>
                <c:pt idx="438">
                  <c:v>778.25800000000004</c:v>
                </c:pt>
                <c:pt idx="439">
                  <c:v>743.62599999999998</c:v>
                </c:pt>
                <c:pt idx="440">
                  <c:v>728</c:v>
                </c:pt>
                <c:pt idx="441">
                  <c:v>691.56799999999998</c:v>
                </c:pt>
                <c:pt idx="442">
                  <c:v>677.88900000000001</c:v>
                </c:pt>
                <c:pt idx="443">
                  <c:v>647.34500000000003</c:v>
                </c:pt>
                <c:pt idx="444">
                  <c:v>682</c:v>
                </c:pt>
                <c:pt idx="445">
                  <c:v>648.64599999999996</c:v>
                </c:pt>
                <c:pt idx="446">
                  <c:v>647.25</c:v>
                </c:pt>
                <c:pt idx="447">
                  <c:v>573.15599999999995</c:v>
                </c:pt>
                <c:pt idx="448">
                  <c:v>550</c:v>
                </c:pt>
                <c:pt idx="449">
                  <c:v>542.05100000000004</c:v>
                </c:pt>
                <c:pt idx="450">
                  <c:v>477.78500000000003</c:v>
                </c:pt>
                <c:pt idx="451">
                  <c:v>438.56799999999998</c:v>
                </c:pt>
                <c:pt idx="452">
                  <c:v>412</c:v>
                </c:pt>
                <c:pt idx="453">
                  <c:v>398.75</c:v>
                </c:pt>
                <c:pt idx="454">
                  <c:v>315.41500000000002</c:v>
                </c:pt>
                <c:pt idx="455">
                  <c:v>274.38499999999999</c:v>
                </c:pt>
                <c:pt idx="456">
                  <c:v>242</c:v>
                </c:pt>
                <c:pt idx="457">
                  <c:v>203.572</c:v>
                </c:pt>
                <c:pt idx="458">
                  <c:v>157.67599999999999</c:v>
                </c:pt>
                <c:pt idx="459">
                  <c:v>118.84099999999999</c:v>
                </c:pt>
                <c:pt idx="460">
                  <c:v>78</c:v>
                </c:pt>
                <c:pt idx="461">
                  <c:v>61.222999999999999</c:v>
                </c:pt>
                <c:pt idx="462">
                  <c:v>40.145000000000003</c:v>
                </c:pt>
                <c:pt idx="463">
                  <c:v>23.748999999999999</c:v>
                </c:pt>
                <c:pt idx="464">
                  <c:v>4</c:v>
                </c:pt>
                <c:pt idx="465">
                  <c:v>3.056</c:v>
                </c:pt>
                <c:pt idx="466">
                  <c:v>1.8819999999999999</c:v>
                </c:pt>
                <c:pt idx="467">
                  <c:v>0.92800000000000005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0600"/>
        <c:axId val="469215896"/>
      </c:areaChart>
      <c:catAx>
        <c:axId val="46922060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15896"/>
        <c:crosses val="autoZero"/>
        <c:auto val="0"/>
        <c:lblAlgn val="ctr"/>
        <c:lblOffset val="100"/>
        <c:noMultiLvlLbl val="0"/>
      </c:catAx>
      <c:valAx>
        <c:axId val="4692158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0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399.99900000000002</c:v>
                </c:pt>
                <c:pt idx="91">
                  <c:v>339.99900000000002</c:v>
                </c:pt>
                <c:pt idx="92">
                  <c:v>279.99900000000002</c:v>
                </c:pt>
                <c:pt idx="93">
                  <c:v>219.999</c:v>
                </c:pt>
                <c:pt idx="94">
                  <c:v>159.999</c:v>
                </c:pt>
                <c:pt idx="95">
                  <c:v>99.998999999999995</c:v>
                </c:pt>
                <c:pt idx="96">
                  <c:v>40</c:v>
                </c:pt>
                <c:pt idx="97">
                  <c:v>75.326999999999998</c:v>
                </c:pt>
                <c:pt idx="98">
                  <c:v>117.283</c:v>
                </c:pt>
                <c:pt idx="99">
                  <c:v>119.13</c:v>
                </c:pt>
                <c:pt idx="100">
                  <c:v>116.14</c:v>
                </c:pt>
                <c:pt idx="101">
                  <c:v>156.56299999999999</c:v>
                </c:pt>
                <c:pt idx="102">
                  <c:v>96.563000000000002</c:v>
                </c:pt>
                <c:pt idx="103">
                  <c:v>156.56299999999999</c:v>
                </c:pt>
                <c:pt idx="104">
                  <c:v>192.78100000000001</c:v>
                </c:pt>
                <c:pt idx="105">
                  <c:v>252.78100000000001</c:v>
                </c:pt>
                <c:pt idx="106">
                  <c:v>253.51300000000001</c:v>
                </c:pt>
                <c:pt idx="107">
                  <c:v>201.08</c:v>
                </c:pt>
                <c:pt idx="108">
                  <c:v>243.42099999999999</c:v>
                </c:pt>
                <c:pt idx="109">
                  <c:v>303.42099999999999</c:v>
                </c:pt>
                <c:pt idx="110">
                  <c:v>363.42099999999999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376.447</c:v>
                </c:pt>
                <c:pt idx="192">
                  <c:v>316.447</c:v>
                </c:pt>
                <c:pt idx="193">
                  <c:v>376.447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392.71300000000002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340</c:v>
                </c:pt>
                <c:pt idx="283">
                  <c:v>280</c:v>
                </c:pt>
                <c:pt idx="284">
                  <c:v>220</c:v>
                </c:pt>
                <c:pt idx="285">
                  <c:v>160</c:v>
                </c:pt>
                <c:pt idx="286">
                  <c:v>100</c:v>
                </c:pt>
                <c:pt idx="287">
                  <c:v>40</c:v>
                </c:pt>
                <c:pt idx="288">
                  <c:v>40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40</c:v>
                </c:pt>
                <c:pt idx="312">
                  <c:v>40</c:v>
                </c:pt>
                <c:pt idx="313">
                  <c:v>100</c:v>
                </c:pt>
                <c:pt idx="314">
                  <c:v>160</c:v>
                </c:pt>
                <c:pt idx="315">
                  <c:v>220</c:v>
                </c:pt>
                <c:pt idx="316">
                  <c:v>280</c:v>
                </c:pt>
                <c:pt idx="317">
                  <c:v>340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340</c:v>
                </c:pt>
                <c:pt idx="394">
                  <c:v>280</c:v>
                </c:pt>
                <c:pt idx="395">
                  <c:v>220</c:v>
                </c:pt>
                <c:pt idx="396">
                  <c:v>160</c:v>
                </c:pt>
                <c:pt idx="397">
                  <c:v>100</c:v>
                </c:pt>
                <c:pt idx="398">
                  <c:v>40</c:v>
                </c:pt>
                <c:pt idx="399">
                  <c:v>42.262999999999998</c:v>
                </c:pt>
                <c:pt idx="400">
                  <c:v>40</c:v>
                </c:pt>
                <c:pt idx="401">
                  <c:v>40</c:v>
                </c:pt>
                <c:pt idx="402">
                  <c:v>100</c:v>
                </c:pt>
                <c:pt idx="403">
                  <c:v>160</c:v>
                </c:pt>
                <c:pt idx="404">
                  <c:v>192.018</c:v>
                </c:pt>
                <c:pt idx="405">
                  <c:v>252.018</c:v>
                </c:pt>
                <c:pt idx="406">
                  <c:v>312.01799999999997</c:v>
                </c:pt>
                <c:pt idx="407">
                  <c:v>372.01799999999997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393.69299999999998</c:v>
                </c:pt>
                <c:pt idx="471">
                  <c:v>344.70100000000002</c:v>
                </c:pt>
                <c:pt idx="472">
                  <c:v>284.70100000000002</c:v>
                </c:pt>
                <c:pt idx="473">
                  <c:v>224.70099999999999</c:v>
                </c:pt>
                <c:pt idx="474">
                  <c:v>164.70099999999999</c:v>
                </c:pt>
                <c:pt idx="475">
                  <c:v>104.70099999999999</c:v>
                </c:pt>
                <c:pt idx="476">
                  <c:v>44.701000000000001</c:v>
                </c:pt>
                <c:pt idx="477">
                  <c:v>40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29.445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21.904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Scenario2_15_TN_UC!$D$1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Scenario2_15_TN_UC!$D$2:$D$482</c:f>
              <c:numCache>
                <c:formatCode>General</c:formatCode>
                <c:ptCount val="481"/>
                <c:pt idx="0">
                  <c:v>1390.9929999999999</c:v>
                </c:pt>
                <c:pt idx="1">
                  <c:v>1307.345</c:v>
                </c:pt>
                <c:pt idx="2">
                  <c:v>1334.23</c:v>
                </c:pt>
                <c:pt idx="3">
                  <c:v>1188.1659999999999</c:v>
                </c:pt>
                <c:pt idx="4">
                  <c:v>1238.5809999999999</c:v>
                </c:pt>
                <c:pt idx="5">
                  <c:v>1150.1010000000001</c:v>
                </c:pt>
                <c:pt idx="6">
                  <c:v>1178.1479999999999</c:v>
                </c:pt>
                <c:pt idx="7">
                  <c:v>1082.518</c:v>
                </c:pt>
                <c:pt idx="8">
                  <c:v>1078.7550000000001</c:v>
                </c:pt>
                <c:pt idx="9">
                  <c:v>1174.462</c:v>
                </c:pt>
                <c:pt idx="10">
                  <c:v>1096.9580000000001</c:v>
                </c:pt>
                <c:pt idx="11">
                  <c:v>1092.395</c:v>
                </c:pt>
                <c:pt idx="12">
                  <c:v>1079.93</c:v>
                </c:pt>
                <c:pt idx="13">
                  <c:v>1112.7170000000001</c:v>
                </c:pt>
                <c:pt idx="14">
                  <c:v>1343.1659999999999</c:v>
                </c:pt>
                <c:pt idx="15">
                  <c:v>1250.8050000000001</c:v>
                </c:pt>
                <c:pt idx="16">
                  <c:v>1428.3430000000001</c:v>
                </c:pt>
                <c:pt idx="17">
                  <c:v>1645.364</c:v>
                </c:pt>
                <c:pt idx="18">
                  <c:v>1516.7670000000001</c:v>
                </c:pt>
                <c:pt idx="19">
                  <c:v>1665.2560000000001</c:v>
                </c:pt>
                <c:pt idx="20">
                  <c:v>1829.818</c:v>
                </c:pt>
                <c:pt idx="21">
                  <c:v>1904.8430000000001</c:v>
                </c:pt>
                <c:pt idx="22">
                  <c:v>2168.6950000000002</c:v>
                </c:pt>
                <c:pt idx="23">
                  <c:v>2163.7489999999998</c:v>
                </c:pt>
                <c:pt idx="24">
                  <c:v>2411.7060000000001</c:v>
                </c:pt>
                <c:pt idx="25">
                  <c:v>2637.5909999999999</c:v>
                </c:pt>
                <c:pt idx="26">
                  <c:v>2838.4940000000001</c:v>
                </c:pt>
                <c:pt idx="27">
                  <c:v>3076.8820000000001</c:v>
                </c:pt>
                <c:pt idx="28">
                  <c:v>3181.07</c:v>
                </c:pt>
                <c:pt idx="29">
                  <c:v>3288.35</c:v>
                </c:pt>
                <c:pt idx="30">
                  <c:v>3402.8710000000001</c:v>
                </c:pt>
                <c:pt idx="31">
                  <c:v>3594.3119999999999</c:v>
                </c:pt>
                <c:pt idx="32">
                  <c:v>3629.1959999999999</c:v>
                </c:pt>
                <c:pt idx="33">
                  <c:v>3752.6979999999999</c:v>
                </c:pt>
                <c:pt idx="34">
                  <c:v>3617.8879999999999</c:v>
                </c:pt>
                <c:pt idx="35">
                  <c:v>3835.8850000000002</c:v>
                </c:pt>
                <c:pt idx="36">
                  <c:v>3746.846</c:v>
                </c:pt>
                <c:pt idx="37">
                  <c:v>3676.2510000000002</c:v>
                </c:pt>
                <c:pt idx="38">
                  <c:v>3620.232</c:v>
                </c:pt>
                <c:pt idx="39">
                  <c:v>3556.22</c:v>
                </c:pt>
                <c:pt idx="40">
                  <c:v>3447.259</c:v>
                </c:pt>
                <c:pt idx="41">
                  <c:v>3258.3670000000002</c:v>
                </c:pt>
                <c:pt idx="42">
                  <c:v>3193.1570000000002</c:v>
                </c:pt>
                <c:pt idx="43">
                  <c:v>3311.5160000000001</c:v>
                </c:pt>
                <c:pt idx="44">
                  <c:v>3184.846</c:v>
                </c:pt>
                <c:pt idx="45">
                  <c:v>3234.7330000000002</c:v>
                </c:pt>
                <c:pt idx="46">
                  <c:v>3182.2660000000001</c:v>
                </c:pt>
                <c:pt idx="47">
                  <c:v>2957.011</c:v>
                </c:pt>
                <c:pt idx="48">
                  <c:v>2950.3710000000001</c:v>
                </c:pt>
                <c:pt idx="49">
                  <c:v>2790.7570000000001</c:v>
                </c:pt>
                <c:pt idx="50">
                  <c:v>2947.0259999999998</c:v>
                </c:pt>
                <c:pt idx="51">
                  <c:v>2887.7930000000001</c:v>
                </c:pt>
                <c:pt idx="52">
                  <c:v>2930.9580000000001</c:v>
                </c:pt>
                <c:pt idx="53">
                  <c:v>2736.2739999999999</c:v>
                </c:pt>
                <c:pt idx="54">
                  <c:v>3100.116</c:v>
                </c:pt>
                <c:pt idx="55">
                  <c:v>2910.1379999999999</c:v>
                </c:pt>
                <c:pt idx="56">
                  <c:v>3146.1329999999998</c:v>
                </c:pt>
                <c:pt idx="57">
                  <c:v>3092.5819999999999</c:v>
                </c:pt>
                <c:pt idx="58">
                  <c:v>3430.998</c:v>
                </c:pt>
                <c:pt idx="59">
                  <c:v>3327.61</c:v>
                </c:pt>
                <c:pt idx="60">
                  <c:v>3313.308</c:v>
                </c:pt>
                <c:pt idx="61">
                  <c:v>3492.6610000000001</c:v>
                </c:pt>
                <c:pt idx="62">
                  <c:v>3476.1260000000002</c:v>
                </c:pt>
                <c:pt idx="63">
                  <c:v>3634.7280000000001</c:v>
                </c:pt>
                <c:pt idx="64">
                  <c:v>3686.1329999999998</c:v>
                </c:pt>
                <c:pt idx="65">
                  <c:v>3695.4079999999999</c:v>
                </c:pt>
                <c:pt idx="66">
                  <c:v>3705.681</c:v>
                </c:pt>
                <c:pt idx="67">
                  <c:v>3843.4749999999999</c:v>
                </c:pt>
                <c:pt idx="68">
                  <c:v>3926.9580000000001</c:v>
                </c:pt>
                <c:pt idx="69">
                  <c:v>4204.5140000000001</c:v>
                </c:pt>
                <c:pt idx="70">
                  <c:v>4114.3500000000004</c:v>
                </c:pt>
                <c:pt idx="71">
                  <c:v>4246.9449999999997</c:v>
                </c:pt>
                <c:pt idx="72">
                  <c:v>4193.6090000000004</c:v>
                </c:pt>
                <c:pt idx="73">
                  <c:v>4169.0959999999995</c:v>
                </c:pt>
                <c:pt idx="74">
                  <c:v>4134.1549999999997</c:v>
                </c:pt>
                <c:pt idx="75">
                  <c:v>3972.63</c:v>
                </c:pt>
                <c:pt idx="76">
                  <c:v>3968.4340000000002</c:v>
                </c:pt>
                <c:pt idx="77">
                  <c:v>3857.672</c:v>
                </c:pt>
                <c:pt idx="78">
                  <c:v>3590.8159999999998</c:v>
                </c:pt>
                <c:pt idx="79">
                  <c:v>3379.3220000000001</c:v>
                </c:pt>
                <c:pt idx="80">
                  <c:v>3337.6089999999999</c:v>
                </c:pt>
                <c:pt idx="81">
                  <c:v>3259.6509999999998</c:v>
                </c:pt>
                <c:pt idx="82">
                  <c:v>3312.0369999999998</c:v>
                </c:pt>
                <c:pt idx="83">
                  <c:v>2915.0839999999998</c:v>
                </c:pt>
                <c:pt idx="84">
                  <c:v>2978.1329999999998</c:v>
                </c:pt>
                <c:pt idx="85">
                  <c:v>2891.23</c:v>
                </c:pt>
                <c:pt idx="86">
                  <c:v>2623.6669999999999</c:v>
                </c:pt>
                <c:pt idx="87">
                  <c:v>2504.2150000000001</c:v>
                </c:pt>
                <c:pt idx="88">
                  <c:v>2279.0070000000001</c:v>
                </c:pt>
                <c:pt idx="89">
                  <c:v>2108.3429999999998</c:v>
                </c:pt>
                <c:pt idx="90">
                  <c:v>2101.4810000000002</c:v>
                </c:pt>
                <c:pt idx="91">
                  <c:v>1877.6980000000001</c:v>
                </c:pt>
                <c:pt idx="92">
                  <c:v>1771.8820000000001</c:v>
                </c:pt>
                <c:pt idx="93">
                  <c:v>1796.4739999999999</c:v>
                </c:pt>
                <c:pt idx="94">
                  <c:v>1791.9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1809.838</c:v>
                </c:pt>
                <c:pt idx="102">
                  <c:v>1760</c:v>
                </c:pt>
                <c:pt idx="103">
                  <c:v>1883.9770000000001</c:v>
                </c:pt>
                <c:pt idx="104">
                  <c:v>1760</c:v>
                </c:pt>
                <c:pt idx="105">
                  <c:v>1833.6980000000001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1779.443</c:v>
                </c:pt>
                <c:pt idx="110">
                  <c:v>1773.9970000000001</c:v>
                </c:pt>
                <c:pt idx="111">
                  <c:v>1904.923</c:v>
                </c:pt>
                <c:pt idx="112">
                  <c:v>1931.6010000000001</c:v>
                </c:pt>
                <c:pt idx="113">
                  <c:v>2093.598</c:v>
                </c:pt>
                <c:pt idx="114">
                  <c:v>2258.0700000000002</c:v>
                </c:pt>
                <c:pt idx="115">
                  <c:v>2396.9899999999998</c:v>
                </c:pt>
                <c:pt idx="116">
                  <c:v>2439.6790000000001</c:v>
                </c:pt>
                <c:pt idx="117">
                  <c:v>2429.5030000000002</c:v>
                </c:pt>
                <c:pt idx="118">
                  <c:v>2804.69</c:v>
                </c:pt>
                <c:pt idx="119">
                  <c:v>2665.3850000000002</c:v>
                </c:pt>
                <c:pt idx="120">
                  <c:v>2959.9369999999999</c:v>
                </c:pt>
                <c:pt idx="121">
                  <c:v>3124.2579999999998</c:v>
                </c:pt>
                <c:pt idx="122">
                  <c:v>3398.297</c:v>
                </c:pt>
                <c:pt idx="123">
                  <c:v>3693.39</c:v>
                </c:pt>
                <c:pt idx="124">
                  <c:v>3910.2730000000001</c:v>
                </c:pt>
                <c:pt idx="125">
                  <c:v>4145.625</c:v>
                </c:pt>
                <c:pt idx="126">
                  <c:v>4186.4740000000002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4400</c:v>
                </c:pt>
                <c:pt idx="139">
                  <c:v>4400</c:v>
                </c:pt>
                <c:pt idx="140">
                  <c:v>4400</c:v>
                </c:pt>
                <c:pt idx="141">
                  <c:v>4285.1869999999999</c:v>
                </c:pt>
                <c:pt idx="142">
                  <c:v>4336.0590000000002</c:v>
                </c:pt>
                <c:pt idx="143">
                  <c:v>4253.6490000000003</c:v>
                </c:pt>
                <c:pt idx="144">
                  <c:v>4064.51</c:v>
                </c:pt>
                <c:pt idx="145">
                  <c:v>4209.5540000000001</c:v>
                </c:pt>
                <c:pt idx="146">
                  <c:v>4136.6890000000003</c:v>
                </c:pt>
                <c:pt idx="147">
                  <c:v>4059.0210000000002</c:v>
                </c:pt>
                <c:pt idx="148">
                  <c:v>3979.3310000000001</c:v>
                </c:pt>
                <c:pt idx="149">
                  <c:v>4027.2289999999998</c:v>
                </c:pt>
                <c:pt idx="150">
                  <c:v>3920.4279999999999</c:v>
                </c:pt>
                <c:pt idx="151">
                  <c:v>3804.8330000000001</c:v>
                </c:pt>
                <c:pt idx="152">
                  <c:v>3869.971</c:v>
                </c:pt>
                <c:pt idx="153">
                  <c:v>3818.49</c:v>
                </c:pt>
                <c:pt idx="154">
                  <c:v>3808.8760000000002</c:v>
                </c:pt>
                <c:pt idx="155">
                  <c:v>3822.203</c:v>
                </c:pt>
                <c:pt idx="156">
                  <c:v>3826.6120000000001</c:v>
                </c:pt>
                <c:pt idx="157">
                  <c:v>3840.752</c:v>
                </c:pt>
                <c:pt idx="158">
                  <c:v>3818.0030000000002</c:v>
                </c:pt>
                <c:pt idx="159">
                  <c:v>3793.6849999999999</c:v>
                </c:pt>
                <c:pt idx="160">
                  <c:v>4007.971</c:v>
                </c:pt>
                <c:pt idx="161">
                  <c:v>4043.8139999999999</c:v>
                </c:pt>
                <c:pt idx="162">
                  <c:v>3927.509</c:v>
                </c:pt>
                <c:pt idx="163">
                  <c:v>4187.683</c:v>
                </c:pt>
                <c:pt idx="164">
                  <c:v>4112.3310000000001</c:v>
                </c:pt>
                <c:pt idx="165">
                  <c:v>4125.2299999999996</c:v>
                </c:pt>
                <c:pt idx="166">
                  <c:v>4222.2349999999997</c:v>
                </c:pt>
                <c:pt idx="167">
                  <c:v>4080.2</c:v>
                </c:pt>
                <c:pt idx="168">
                  <c:v>4200.049</c:v>
                </c:pt>
                <c:pt idx="169">
                  <c:v>4114.6729999999998</c:v>
                </c:pt>
                <c:pt idx="170">
                  <c:v>4278.8339999999998</c:v>
                </c:pt>
                <c:pt idx="171">
                  <c:v>4118.8310000000001</c:v>
                </c:pt>
                <c:pt idx="172">
                  <c:v>4090.4090000000001</c:v>
                </c:pt>
                <c:pt idx="173">
                  <c:v>3878.259</c:v>
                </c:pt>
                <c:pt idx="174">
                  <c:v>3722.8789999999999</c:v>
                </c:pt>
                <c:pt idx="175">
                  <c:v>3524.7289999999998</c:v>
                </c:pt>
                <c:pt idx="176">
                  <c:v>3579.049</c:v>
                </c:pt>
                <c:pt idx="177">
                  <c:v>3415.3739999999998</c:v>
                </c:pt>
                <c:pt idx="178">
                  <c:v>3507.1909999999998</c:v>
                </c:pt>
                <c:pt idx="179">
                  <c:v>3660.8629999999998</c:v>
                </c:pt>
                <c:pt idx="180">
                  <c:v>3544.971</c:v>
                </c:pt>
                <c:pt idx="181">
                  <c:v>3524.4609999999998</c:v>
                </c:pt>
                <c:pt idx="182">
                  <c:v>3248.1039999999998</c:v>
                </c:pt>
                <c:pt idx="183">
                  <c:v>3161.1990000000001</c:v>
                </c:pt>
                <c:pt idx="184">
                  <c:v>2992.174</c:v>
                </c:pt>
                <c:pt idx="185">
                  <c:v>2783.2249999999999</c:v>
                </c:pt>
                <c:pt idx="186">
                  <c:v>2626.2049999999999</c:v>
                </c:pt>
                <c:pt idx="187">
                  <c:v>2463.5909999999999</c:v>
                </c:pt>
                <c:pt idx="188">
                  <c:v>2215.3780000000002</c:v>
                </c:pt>
                <c:pt idx="189">
                  <c:v>2248.2469999999998</c:v>
                </c:pt>
                <c:pt idx="190">
                  <c:v>2087.5830000000001</c:v>
                </c:pt>
                <c:pt idx="191">
                  <c:v>1958.7470000000001</c:v>
                </c:pt>
                <c:pt idx="192">
                  <c:v>1760</c:v>
                </c:pt>
                <c:pt idx="193">
                  <c:v>1785.308</c:v>
                </c:pt>
                <c:pt idx="194">
                  <c:v>1905.7249999999999</c:v>
                </c:pt>
                <c:pt idx="195">
                  <c:v>1932.193</c:v>
                </c:pt>
                <c:pt idx="196">
                  <c:v>1980.5</c:v>
                </c:pt>
                <c:pt idx="197">
                  <c:v>2051.663</c:v>
                </c:pt>
                <c:pt idx="198">
                  <c:v>2085.7869999999998</c:v>
                </c:pt>
                <c:pt idx="199">
                  <c:v>1950.691</c:v>
                </c:pt>
                <c:pt idx="200">
                  <c:v>2074.6060000000002</c:v>
                </c:pt>
                <c:pt idx="201">
                  <c:v>2107.5149999999999</c:v>
                </c:pt>
                <c:pt idx="202">
                  <c:v>1778.664</c:v>
                </c:pt>
                <c:pt idx="203">
                  <c:v>1946.354</c:v>
                </c:pt>
                <c:pt idx="204">
                  <c:v>1760</c:v>
                </c:pt>
                <c:pt idx="205">
                  <c:v>1786.0070000000001</c:v>
                </c:pt>
                <c:pt idx="206">
                  <c:v>1877.731</c:v>
                </c:pt>
                <c:pt idx="207">
                  <c:v>1978.721</c:v>
                </c:pt>
                <c:pt idx="208">
                  <c:v>2033.6590000000001</c:v>
                </c:pt>
                <c:pt idx="209">
                  <c:v>2149.8629999999998</c:v>
                </c:pt>
                <c:pt idx="210">
                  <c:v>2213.4650000000001</c:v>
                </c:pt>
                <c:pt idx="211">
                  <c:v>2172.2109999999998</c:v>
                </c:pt>
                <c:pt idx="212">
                  <c:v>2350.34</c:v>
                </c:pt>
                <c:pt idx="213">
                  <c:v>2453.9070000000002</c:v>
                </c:pt>
                <c:pt idx="214">
                  <c:v>2473.2820000000002</c:v>
                </c:pt>
                <c:pt idx="215">
                  <c:v>2583.029</c:v>
                </c:pt>
                <c:pt idx="216">
                  <c:v>2776.9670000000001</c:v>
                </c:pt>
                <c:pt idx="217">
                  <c:v>3148.8130000000001</c:v>
                </c:pt>
                <c:pt idx="218">
                  <c:v>3389.8330000000001</c:v>
                </c:pt>
                <c:pt idx="219">
                  <c:v>3772.7280000000001</c:v>
                </c:pt>
                <c:pt idx="220">
                  <c:v>4019.2750000000001</c:v>
                </c:pt>
                <c:pt idx="221">
                  <c:v>4184.6279999999997</c:v>
                </c:pt>
                <c:pt idx="222">
                  <c:v>4325.8090000000002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4400</c:v>
                </c:pt>
                <c:pt idx="228">
                  <c:v>4400</c:v>
                </c:pt>
                <c:pt idx="229">
                  <c:v>4400</c:v>
                </c:pt>
                <c:pt idx="230">
                  <c:v>4355.8950000000004</c:v>
                </c:pt>
                <c:pt idx="231">
                  <c:v>4213.9939999999997</c:v>
                </c:pt>
                <c:pt idx="232">
                  <c:v>4239.4769999999999</c:v>
                </c:pt>
                <c:pt idx="233">
                  <c:v>4069.4949999999999</c:v>
                </c:pt>
                <c:pt idx="234">
                  <c:v>4023.9079999999999</c:v>
                </c:pt>
                <c:pt idx="235">
                  <c:v>3933.19</c:v>
                </c:pt>
                <c:pt idx="236">
                  <c:v>3827.53</c:v>
                </c:pt>
                <c:pt idx="237">
                  <c:v>3689.027</c:v>
                </c:pt>
                <c:pt idx="238">
                  <c:v>3697.39</c:v>
                </c:pt>
                <c:pt idx="239">
                  <c:v>3489.72</c:v>
                </c:pt>
                <c:pt idx="240">
                  <c:v>3451.85</c:v>
                </c:pt>
                <c:pt idx="241">
                  <c:v>3596.8879999999999</c:v>
                </c:pt>
                <c:pt idx="242">
                  <c:v>3475.34</c:v>
                </c:pt>
                <c:pt idx="243">
                  <c:v>3344.6729999999998</c:v>
                </c:pt>
                <c:pt idx="244">
                  <c:v>3302.9029999999998</c:v>
                </c:pt>
                <c:pt idx="245">
                  <c:v>3265.3870000000002</c:v>
                </c:pt>
                <c:pt idx="246">
                  <c:v>3109.7950000000001</c:v>
                </c:pt>
                <c:pt idx="247">
                  <c:v>3449.0059999999999</c:v>
                </c:pt>
                <c:pt idx="248">
                  <c:v>3225.009</c:v>
                </c:pt>
                <c:pt idx="249">
                  <c:v>3044.172</c:v>
                </c:pt>
                <c:pt idx="250">
                  <c:v>3293.0720000000001</c:v>
                </c:pt>
                <c:pt idx="251">
                  <c:v>3361.3240000000001</c:v>
                </c:pt>
                <c:pt idx="252">
                  <c:v>3385.116</c:v>
                </c:pt>
                <c:pt idx="253">
                  <c:v>3308.4349999999999</c:v>
                </c:pt>
                <c:pt idx="254">
                  <c:v>3530.5709999999999</c:v>
                </c:pt>
                <c:pt idx="255">
                  <c:v>3464.9850000000001</c:v>
                </c:pt>
                <c:pt idx="256">
                  <c:v>3664.009</c:v>
                </c:pt>
                <c:pt idx="257">
                  <c:v>3757.9760000000001</c:v>
                </c:pt>
                <c:pt idx="258">
                  <c:v>3857.82</c:v>
                </c:pt>
                <c:pt idx="259">
                  <c:v>3817.6419999999998</c:v>
                </c:pt>
                <c:pt idx="260">
                  <c:v>3853.9029999999998</c:v>
                </c:pt>
                <c:pt idx="261">
                  <c:v>3794.5059999999999</c:v>
                </c:pt>
                <c:pt idx="262">
                  <c:v>4018.1759999999999</c:v>
                </c:pt>
                <c:pt idx="263">
                  <c:v>4041.2719999999999</c:v>
                </c:pt>
                <c:pt idx="264">
                  <c:v>4001.69</c:v>
                </c:pt>
                <c:pt idx="265">
                  <c:v>4014.8609999999999</c:v>
                </c:pt>
                <c:pt idx="266">
                  <c:v>4039.7570000000001</c:v>
                </c:pt>
                <c:pt idx="267">
                  <c:v>3830.1819999999998</c:v>
                </c:pt>
                <c:pt idx="268">
                  <c:v>3934.5830000000001</c:v>
                </c:pt>
                <c:pt idx="269">
                  <c:v>3876.221</c:v>
                </c:pt>
                <c:pt idx="270">
                  <c:v>3569.9639999999999</c:v>
                </c:pt>
                <c:pt idx="271">
                  <c:v>3646.125</c:v>
                </c:pt>
                <c:pt idx="272">
                  <c:v>3517.69</c:v>
                </c:pt>
                <c:pt idx="273">
                  <c:v>3349.8429999999998</c:v>
                </c:pt>
                <c:pt idx="274">
                  <c:v>3237.0419999999999</c:v>
                </c:pt>
                <c:pt idx="275">
                  <c:v>3233.808</c:v>
                </c:pt>
                <c:pt idx="276">
                  <c:v>3011.009</c:v>
                </c:pt>
                <c:pt idx="277">
                  <c:v>2710.6729999999998</c:v>
                </c:pt>
                <c:pt idx="278">
                  <c:v>2673.2979999999998</c:v>
                </c:pt>
                <c:pt idx="279">
                  <c:v>2479.0070000000001</c:v>
                </c:pt>
                <c:pt idx="280">
                  <c:v>2258.5419999999999</c:v>
                </c:pt>
                <c:pt idx="281">
                  <c:v>2154.16</c:v>
                </c:pt>
                <c:pt idx="282">
                  <c:v>2154.0889999999999</c:v>
                </c:pt>
                <c:pt idx="283">
                  <c:v>1960.6849999999999</c:v>
                </c:pt>
                <c:pt idx="284">
                  <c:v>1943.0740000000001</c:v>
                </c:pt>
                <c:pt idx="285">
                  <c:v>1809.2470000000001</c:v>
                </c:pt>
                <c:pt idx="286">
                  <c:v>1870.059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1875.71</c:v>
                </c:pt>
                <c:pt idx="314">
                  <c:v>1900.415</c:v>
                </c:pt>
                <c:pt idx="315">
                  <c:v>2027.895</c:v>
                </c:pt>
                <c:pt idx="316">
                  <c:v>2057.3609999999999</c:v>
                </c:pt>
                <c:pt idx="317">
                  <c:v>2234.1779999999999</c:v>
                </c:pt>
                <c:pt idx="318">
                  <c:v>2281.29</c:v>
                </c:pt>
                <c:pt idx="319">
                  <c:v>2454.8409999999999</c:v>
                </c:pt>
                <c:pt idx="320">
                  <c:v>2542.5639999999999</c:v>
                </c:pt>
                <c:pt idx="321">
                  <c:v>2599.4279999999999</c:v>
                </c:pt>
                <c:pt idx="322">
                  <c:v>2518.982</c:v>
                </c:pt>
                <c:pt idx="323">
                  <c:v>2656.7159999999999</c:v>
                </c:pt>
                <c:pt idx="324">
                  <c:v>2686.366</c:v>
                </c:pt>
                <c:pt idx="325">
                  <c:v>2682.489</c:v>
                </c:pt>
                <c:pt idx="326">
                  <c:v>2626.9070000000002</c:v>
                </c:pt>
                <c:pt idx="327">
                  <c:v>2749.0329999999999</c:v>
                </c:pt>
                <c:pt idx="328">
                  <c:v>2707.7669999999998</c:v>
                </c:pt>
                <c:pt idx="329">
                  <c:v>2796.9059999999999</c:v>
                </c:pt>
                <c:pt idx="330">
                  <c:v>2788.2460000000001</c:v>
                </c:pt>
                <c:pt idx="331">
                  <c:v>2818.9349999999999</c:v>
                </c:pt>
                <c:pt idx="332">
                  <c:v>2882.701</c:v>
                </c:pt>
                <c:pt idx="333">
                  <c:v>2774.2620000000002</c:v>
                </c:pt>
                <c:pt idx="334">
                  <c:v>2928.8789999999999</c:v>
                </c:pt>
                <c:pt idx="335">
                  <c:v>2691.538</c:v>
                </c:pt>
                <c:pt idx="336">
                  <c:v>2864.3</c:v>
                </c:pt>
                <c:pt idx="337">
                  <c:v>2809.6170000000002</c:v>
                </c:pt>
                <c:pt idx="338">
                  <c:v>2782.366</c:v>
                </c:pt>
                <c:pt idx="339">
                  <c:v>2831.8589999999999</c:v>
                </c:pt>
                <c:pt idx="340">
                  <c:v>2782.8330000000001</c:v>
                </c:pt>
                <c:pt idx="341">
                  <c:v>2845.87</c:v>
                </c:pt>
                <c:pt idx="342">
                  <c:v>2793.4290000000001</c:v>
                </c:pt>
                <c:pt idx="343">
                  <c:v>2980.4859999999999</c:v>
                </c:pt>
                <c:pt idx="344">
                  <c:v>2895.8330000000001</c:v>
                </c:pt>
                <c:pt idx="345">
                  <c:v>2907.6750000000002</c:v>
                </c:pt>
                <c:pt idx="346">
                  <c:v>2654.683</c:v>
                </c:pt>
                <c:pt idx="347">
                  <c:v>2795.1120000000001</c:v>
                </c:pt>
                <c:pt idx="348">
                  <c:v>2749.9650000000001</c:v>
                </c:pt>
                <c:pt idx="349">
                  <c:v>2748.9209999999998</c:v>
                </c:pt>
                <c:pt idx="350">
                  <c:v>2838.8040000000001</c:v>
                </c:pt>
                <c:pt idx="351">
                  <c:v>2788.547</c:v>
                </c:pt>
                <c:pt idx="352">
                  <c:v>2845.498</c:v>
                </c:pt>
                <c:pt idx="353">
                  <c:v>3060.7240000000002</c:v>
                </c:pt>
                <c:pt idx="354">
                  <c:v>3047.8330000000001</c:v>
                </c:pt>
                <c:pt idx="355">
                  <c:v>3186.5410000000002</c:v>
                </c:pt>
                <c:pt idx="356">
                  <c:v>3239.8989999999999</c:v>
                </c:pt>
                <c:pt idx="357">
                  <c:v>3254.5160000000001</c:v>
                </c:pt>
                <c:pt idx="358">
                  <c:v>3241.0630000000001</c:v>
                </c:pt>
                <c:pt idx="359">
                  <c:v>3383.6860000000001</c:v>
                </c:pt>
                <c:pt idx="360">
                  <c:v>3401.7669999999998</c:v>
                </c:pt>
                <c:pt idx="361">
                  <c:v>3580.9810000000002</c:v>
                </c:pt>
                <c:pt idx="362">
                  <c:v>3529.7849999999999</c:v>
                </c:pt>
                <c:pt idx="363">
                  <c:v>3831.3209999999999</c:v>
                </c:pt>
                <c:pt idx="364">
                  <c:v>3908.5030000000002</c:v>
                </c:pt>
                <c:pt idx="365">
                  <c:v>3835.433</c:v>
                </c:pt>
                <c:pt idx="366">
                  <c:v>3825.0340000000001</c:v>
                </c:pt>
                <c:pt idx="367">
                  <c:v>3749.16</c:v>
                </c:pt>
                <c:pt idx="368">
                  <c:v>3637.1019999999999</c:v>
                </c:pt>
                <c:pt idx="369">
                  <c:v>3533.127</c:v>
                </c:pt>
                <c:pt idx="370">
                  <c:v>3412.1010000000001</c:v>
                </c:pt>
                <c:pt idx="371">
                  <c:v>3175.5219999999999</c:v>
                </c:pt>
                <c:pt idx="372">
                  <c:v>3166.1680000000001</c:v>
                </c:pt>
                <c:pt idx="373">
                  <c:v>3273.34</c:v>
                </c:pt>
                <c:pt idx="374">
                  <c:v>3073.2860000000001</c:v>
                </c:pt>
                <c:pt idx="375">
                  <c:v>3093.4479999999999</c:v>
                </c:pt>
                <c:pt idx="376">
                  <c:v>3030.8330000000001</c:v>
                </c:pt>
                <c:pt idx="377">
                  <c:v>2981.3510000000001</c:v>
                </c:pt>
                <c:pt idx="378">
                  <c:v>2961.8789999999999</c:v>
                </c:pt>
                <c:pt idx="379">
                  <c:v>2871.3069999999998</c:v>
                </c:pt>
                <c:pt idx="380">
                  <c:v>2819.498</c:v>
                </c:pt>
                <c:pt idx="381">
                  <c:v>2698.808</c:v>
                </c:pt>
                <c:pt idx="382">
                  <c:v>2543.0309999999999</c:v>
                </c:pt>
                <c:pt idx="383">
                  <c:v>2462.2179999999998</c:v>
                </c:pt>
                <c:pt idx="384">
                  <c:v>2208.3589999999999</c:v>
                </c:pt>
                <c:pt idx="385">
                  <c:v>2151.864</c:v>
                </c:pt>
                <c:pt idx="386">
                  <c:v>2164.9859999999999</c:v>
                </c:pt>
                <c:pt idx="387">
                  <c:v>2042.2929999999999</c:v>
                </c:pt>
                <c:pt idx="388">
                  <c:v>2098.8910000000001</c:v>
                </c:pt>
                <c:pt idx="389">
                  <c:v>2078.11</c:v>
                </c:pt>
                <c:pt idx="390">
                  <c:v>1986.31</c:v>
                </c:pt>
                <c:pt idx="391">
                  <c:v>1956.1179999999999</c:v>
                </c:pt>
                <c:pt idx="392">
                  <c:v>1915.9549999999999</c:v>
                </c:pt>
                <c:pt idx="393">
                  <c:v>1827.7460000000001</c:v>
                </c:pt>
                <c:pt idx="394">
                  <c:v>1811.6990000000001</c:v>
                </c:pt>
                <c:pt idx="395">
                  <c:v>1876.501</c:v>
                </c:pt>
                <c:pt idx="396">
                  <c:v>1784.252</c:v>
                </c:pt>
                <c:pt idx="397">
                  <c:v>1861.114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1794.5170000000001</c:v>
                </c:pt>
                <c:pt idx="403">
                  <c:v>1833.279</c:v>
                </c:pt>
                <c:pt idx="404">
                  <c:v>1760</c:v>
                </c:pt>
                <c:pt idx="405">
                  <c:v>1870.268</c:v>
                </c:pt>
                <c:pt idx="406">
                  <c:v>1916.308</c:v>
                </c:pt>
                <c:pt idx="407">
                  <c:v>1825.432</c:v>
                </c:pt>
                <c:pt idx="408">
                  <c:v>1909.721</c:v>
                </c:pt>
                <c:pt idx="409">
                  <c:v>2064.5050000000001</c:v>
                </c:pt>
                <c:pt idx="410">
                  <c:v>2134.6680000000001</c:v>
                </c:pt>
                <c:pt idx="411">
                  <c:v>2329.8490000000002</c:v>
                </c:pt>
                <c:pt idx="412">
                  <c:v>2411.125</c:v>
                </c:pt>
                <c:pt idx="413">
                  <c:v>2456.3560000000002</c:v>
                </c:pt>
                <c:pt idx="414">
                  <c:v>2634.3159999999998</c:v>
                </c:pt>
                <c:pt idx="415">
                  <c:v>2805.5149999999999</c:v>
                </c:pt>
                <c:pt idx="416">
                  <c:v>2919.232</c:v>
                </c:pt>
                <c:pt idx="417">
                  <c:v>2973.2959999999998</c:v>
                </c:pt>
                <c:pt idx="418">
                  <c:v>2944.9090000000001</c:v>
                </c:pt>
                <c:pt idx="419">
                  <c:v>2997.5419999999999</c:v>
                </c:pt>
                <c:pt idx="420">
                  <c:v>2995.6370000000002</c:v>
                </c:pt>
                <c:pt idx="421">
                  <c:v>3109.1410000000001</c:v>
                </c:pt>
                <c:pt idx="422">
                  <c:v>3078.752</c:v>
                </c:pt>
                <c:pt idx="423">
                  <c:v>3020.9549999999999</c:v>
                </c:pt>
                <c:pt idx="424">
                  <c:v>3113.34</c:v>
                </c:pt>
                <c:pt idx="425">
                  <c:v>3060.4749999999999</c:v>
                </c:pt>
                <c:pt idx="426">
                  <c:v>3017.866</c:v>
                </c:pt>
                <c:pt idx="427">
                  <c:v>2833.7860000000001</c:v>
                </c:pt>
                <c:pt idx="428">
                  <c:v>2880.808</c:v>
                </c:pt>
                <c:pt idx="429">
                  <c:v>2725.192</c:v>
                </c:pt>
                <c:pt idx="430">
                  <c:v>2414.8310000000001</c:v>
                </c:pt>
                <c:pt idx="431">
                  <c:v>2256.1109999999999</c:v>
                </c:pt>
                <c:pt idx="432">
                  <c:v>2108.105</c:v>
                </c:pt>
                <c:pt idx="433">
                  <c:v>2128.85</c:v>
                </c:pt>
                <c:pt idx="434">
                  <c:v>2046.086</c:v>
                </c:pt>
                <c:pt idx="435">
                  <c:v>1879.354</c:v>
                </c:pt>
                <c:pt idx="436">
                  <c:v>1910.8710000000001</c:v>
                </c:pt>
                <c:pt idx="437">
                  <c:v>2053.0929999999998</c:v>
                </c:pt>
                <c:pt idx="438">
                  <c:v>2135.931</c:v>
                </c:pt>
                <c:pt idx="439">
                  <c:v>1918.596</c:v>
                </c:pt>
                <c:pt idx="440">
                  <c:v>1921.8710000000001</c:v>
                </c:pt>
                <c:pt idx="441">
                  <c:v>1975.4159999999999</c:v>
                </c:pt>
                <c:pt idx="442">
                  <c:v>1971.0329999999999</c:v>
                </c:pt>
                <c:pt idx="443">
                  <c:v>2049.1469999999999</c:v>
                </c:pt>
                <c:pt idx="444">
                  <c:v>2084.9349999999999</c:v>
                </c:pt>
                <c:pt idx="445">
                  <c:v>1959.626</c:v>
                </c:pt>
                <c:pt idx="446">
                  <c:v>2273.6329999999998</c:v>
                </c:pt>
                <c:pt idx="447">
                  <c:v>2298.9169999999999</c:v>
                </c:pt>
                <c:pt idx="448">
                  <c:v>2428.701</c:v>
                </c:pt>
                <c:pt idx="449">
                  <c:v>2501.1640000000002</c:v>
                </c:pt>
                <c:pt idx="450">
                  <c:v>2577.018</c:v>
                </c:pt>
                <c:pt idx="451">
                  <c:v>2824.759</c:v>
                </c:pt>
                <c:pt idx="452">
                  <c:v>2829.4029999999998</c:v>
                </c:pt>
                <c:pt idx="453">
                  <c:v>2878.85</c:v>
                </c:pt>
                <c:pt idx="454">
                  <c:v>3014.8980000000001</c:v>
                </c:pt>
                <c:pt idx="455">
                  <c:v>3154.9609999999998</c:v>
                </c:pt>
                <c:pt idx="456">
                  <c:v>3231.34</c:v>
                </c:pt>
                <c:pt idx="457">
                  <c:v>3200.1410000000001</c:v>
                </c:pt>
                <c:pt idx="458">
                  <c:v>3244.2860000000001</c:v>
                </c:pt>
                <c:pt idx="459">
                  <c:v>3246.1790000000001</c:v>
                </c:pt>
                <c:pt idx="460">
                  <c:v>3286.212</c:v>
                </c:pt>
                <c:pt idx="461">
                  <c:v>3123.6990000000001</c:v>
                </c:pt>
                <c:pt idx="462">
                  <c:v>2847.0439999999999</c:v>
                </c:pt>
                <c:pt idx="463">
                  <c:v>2775.8530000000001</c:v>
                </c:pt>
                <c:pt idx="464">
                  <c:v>2553.5100000000002</c:v>
                </c:pt>
                <c:pt idx="465">
                  <c:v>2494.3820000000001</c:v>
                </c:pt>
                <c:pt idx="466">
                  <c:v>2345.3290000000002</c:v>
                </c:pt>
                <c:pt idx="467">
                  <c:v>2170.3339999999998</c:v>
                </c:pt>
                <c:pt idx="468">
                  <c:v>2132.0419999999999</c:v>
                </c:pt>
                <c:pt idx="469">
                  <c:v>2252.1410000000001</c:v>
                </c:pt>
                <c:pt idx="470">
                  <c:v>1760</c:v>
                </c:pt>
                <c:pt idx="471">
                  <c:v>1979.5840000000001</c:v>
                </c:pt>
                <c:pt idx="472">
                  <c:v>1996.171</c:v>
                </c:pt>
                <c:pt idx="473">
                  <c:v>1977.5170000000001</c:v>
                </c:pt>
                <c:pt idx="474">
                  <c:v>1881.2170000000001</c:v>
                </c:pt>
                <c:pt idx="475">
                  <c:v>2030.528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Scenario2_15_TN_UC!$E$2:$E$482</c:f>
              <c:numCache>
                <c:formatCode>General</c:formatCode>
                <c:ptCount val="481"/>
                <c:pt idx="0">
                  <c:v>2355</c:v>
                </c:pt>
                <c:pt idx="1">
                  <c:v>2327.9940000000001</c:v>
                </c:pt>
                <c:pt idx="2">
                  <c:v>2358.9090000000001</c:v>
                </c:pt>
                <c:pt idx="3">
                  <c:v>2293.634</c:v>
                </c:pt>
                <c:pt idx="4">
                  <c:v>2207</c:v>
                </c:pt>
                <c:pt idx="5">
                  <c:v>2228.8490000000002</c:v>
                </c:pt>
                <c:pt idx="6">
                  <c:v>2161.1489999999999</c:v>
                </c:pt>
                <c:pt idx="7">
                  <c:v>2198.7379999999998</c:v>
                </c:pt>
                <c:pt idx="8">
                  <c:v>2146</c:v>
                </c:pt>
                <c:pt idx="9">
                  <c:v>2086.3040000000001</c:v>
                </c:pt>
                <c:pt idx="10">
                  <c:v>2058.5050000000001</c:v>
                </c:pt>
                <c:pt idx="11">
                  <c:v>2120.6379999999999</c:v>
                </c:pt>
                <c:pt idx="12">
                  <c:v>2024</c:v>
                </c:pt>
                <c:pt idx="13">
                  <c:v>1943.751</c:v>
                </c:pt>
                <c:pt idx="14">
                  <c:v>1793.864</c:v>
                </c:pt>
                <c:pt idx="15">
                  <c:v>1888.4939999999999</c:v>
                </c:pt>
                <c:pt idx="16">
                  <c:v>1736</c:v>
                </c:pt>
                <c:pt idx="17">
                  <c:v>1785.56</c:v>
                </c:pt>
                <c:pt idx="18">
                  <c:v>1712.069</c:v>
                </c:pt>
                <c:pt idx="19">
                  <c:v>1705.4929999999999</c:v>
                </c:pt>
                <c:pt idx="20">
                  <c:v>1697</c:v>
                </c:pt>
                <c:pt idx="21">
                  <c:v>1663.21</c:v>
                </c:pt>
                <c:pt idx="22">
                  <c:v>1579.944</c:v>
                </c:pt>
                <c:pt idx="23">
                  <c:v>1640.357</c:v>
                </c:pt>
                <c:pt idx="24">
                  <c:v>1534</c:v>
                </c:pt>
                <c:pt idx="25">
                  <c:v>1501.441</c:v>
                </c:pt>
                <c:pt idx="26">
                  <c:v>1479.28</c:v>
                </c:pt>
                <c:pt idx="27">
                  <c:v>1460.5219999999999</c:v>
                </c:pt>
                <c:pt idx="28">
                  <c:v>1482</c:v>
                </c:pt>
                <c:pt idx="29">
                  <c:v>1533.0360000000001</c:v>
                </c:pt>
                <c:pt idx="30">
                  <c:v>1426.731</c:v>
                </c:pt>
                <c:pt idx="31">
                  <c:v>1480.586</c:v>
                </c:pt>
                <c:pt idx="32">
                  <c:v>1456</c:v>
                </c:pt>
                <c:pt idx="33">
                  <c:v>1433.011</c:v>
                </c:pt>
                <c:pt idx="34">
                  <c:v>1469.8340000000001</c:v>
                </c:pt>
                <c:pt idx="35">
                  <c:v>1382.37</c:v>
                </c:pt>
                <c:pt idx="36">
                  <c:v>1388</c:v>
                </c:pt>
                <c:pt idx="37">
                  <c:v>1455.751</c:v>
                </c:pt>
                <c:pt idx="38">
                  <c:v>1460.855</c:v>
                </c:pt>
                <c:pt idx="39">
                  <c:v>1554.3630000000001</c:v>
                </c:pt>
                <c:pt idx="40">
                  <c:v>1584</c:v>
                </c:pt>
                <c:pt idx="41">
                  <c:v>1604.078</c:v>
                </c:pt>
                <c:pt idx="42">
                  <c:v>1621.046</c:v>
                </c:pt>
                <c:pt idx="43">
                  <c:v>1688.9010000000001</c:v>
                </c:pt>
                <c:pt idx="44">
                  <c:v>1650</c:v>
                </c:pt>
                <c:pt idx="45">
                  <c:v>1593.2470000000001</c:v>
                </c:pt>
                <c:pt idx="46">
                  <c:v>1541.3330000000001</c:v>
                </c:pt>
                <c:pt idx="47">
                  <c:v>1538.27</c:v>
                </c:pt>
                <c:pt idx="48">
                  <c:v>1474</c:v>
                </c:pt>
                <c:pt idx="49">
                  <c:v>1507.7260000000001</c:v>
                </c:pt>
                <c:pt idx="50">
                  <c:v>1437.09</c:v>
                </c:pt>
                <c:pt idx="51">
                  <c:v>1451.721</c:v>
                </c:pt>
                <c:pt idx="52">
                  <c:v>1445</c:v>
                </c:pt>
                <c:pt idx="53">
                  <c:v>1375.9010000000001</c:v>
                </c:pt>
                <c:pt idx="54">
                  <c:v>1281.4390000000001</c:v>
                </c:pt>
                <c:pt idx="55">
                  <c:v>1175.6610000000001</c:v>
                </c:pt>
                <c:pt idx="56">
                  <c:v>1083</c:v>
                </c:pt>
                <c:pt idx="57">
                  <c:v>1080.2940000000001</c:v>
                </c:pt>
                <c:pt idx="58">
                  <c:v>1005.5119999999999</c:v>
                </c:pt>
                <c:pt idx="59">
                  <c:v>957.096</c:v>
                </c:pt>
                <c:pt idx="60">
                  <c:v>907</c:v>
                </c:pt>
                <c:pt idx="61">
                  <c:v>859.89300000000003</c:v>
                </c:pt>
                <c:pt idx="62">
                  <c:v>832.53700000000003</c:v>
                </c:pt>
                <c:pt idx="63">
                  <c:v>808.22199999999998</c:v>
                </c:pt>
                <c:pt idx="64">
                  <c:v>757</c:v>
                </c:pt>
                <c:pt idx="65">
                  <c:v>757.46299999999997</c:v>
                </c:pt>
                <c:pt idx="66">
                  <c:v>817.95500000000004</c:v>
                </c:pt>
                <c:pt idx="67">
                  <c:v>797.08600000000001</c:v>
                </c:pt>
                <c:pt idx="68">
                  <c:v>809</c:v>
                </c:pt>
                <c:pt idx="69">
                  <c:v>849.99400000000003</c:v>
                </c:pt>
                <c:pt idx="70">
                  <c:v>905.49199999999996</c:v>
                </c:pt>
                <c:pt idx="71">
                  <c:v>915.78399999999999</c:v>
                </c:pt>
                <c:pt idx="72">
                  <c:v>964</c:v>
                </c:pt>
                <c:pt idx="73">
                  <c:v>1097.2660000000001</c:v>
                </c:pt>
                <c:pt idx="74">
                  <c:v>1195.9059999999999</c:v>
                </c:pt>
                <c:pt idx="75">
                  <c:v>1331.845</c:v>
                </c:pt>
                <c:pt idx="76">
                  <c:v>1476</c:v>
                </c:pt>
                <c:pt idx="77">
                  <c:v>1551.8620000000001</c:v>
                </c:pt>
                <c:pt idx="78">
                  <c:v>1781.559</c:v>
                </c:pt>
                <c:pt idx="79">
                  <c:v>1949.9559999999999</c:v>
                </c:pt>
                <c:pt idx="80">
                  <c:v>2058</c:v>
                </c:pt>
                <c:pt idx="81">
                  <c:v>2020.7639999999999</c:v>
                </c:pt>
                <c:pt idx="82">
                  <c:v>2006.8209999999999</c:v>
                </c:pt>
                <c:pt idx="83">
                  <c:v>2121.1680000000001</c:v>
                </c:pt>
                <c:pt idx="84">
                  <c:v>2059</c:v>
                </c:pt>
                <c:pt idx="85">
                  <c:v>2032.5429999999999</c:v>
                </c:pt>
                <c:pt idx="86">
                  <c:v>2067.2150000000001</c:v>
                </c:pt>
                <c:pt idx="87">
                  <c:v>2168.0230000000001</c:v>
                </c:pt>
                <c:pt idx="88">
                  <c:v>2154</c:v>
                </c:pt>
                <c:pt idx="89">
                  <c:v>2172.5479999999998</c:v>
                </c:pt>
                <c:pt idx="90">
                  <c:v>2043.684</c:v>
                </c:pt>
                <c:pt idx="91">
                  <c:v>2263.154</c:v>
                </c:pt>
                <c:pt idx="92">
                  <c:v>2177</c:v>
                </c:pt>
                <c:pt idx="93">
                  <c:v>2221.913</c:v>
                </c:pt>
                <c:pt idx="94">
                  <c:v>2118.998</c:v>
                </c:pt>
                <c:pt idx="95">
                  <c:v>2035.452</c:v>
                </c:pt>
                <c:pt idx="96">
                  <c:v>2000</c:v>
                </c:pt>
                <c:pt idx="97">
                  <c:v>1922.431</c:v>
                </c:pt>
                <c:pt idx="98">
                  <c:v>1864.741</c:v>
                </c:pt>
                <c:pt idx="99">
                  <c:v>1820.0429999999999</c:v>
                </c:pt>
                <c:pt idx="100">
                  <c:v>1793</c:v>
                </c:pt>
                <c:pt idx="101">
                  <c:v>1735.752</c:v>
                </c:pt>
                <c:pt idx="102">
                  <c:v>1723.008</c:v>
                </c:pt>
                <c:pt idx="103">
                  <c:v>1659.038</c:v>
                </c:pt>
                <c:pt idx="104">
                  <c:v>1598</c:v>
                </c:pt>
                <c:pt idx="105">
                  <c:v>1544.7629999999999</c:v>
                </c:pt>
                <c:pt idx="106">
                  <c:v>1518.921</c:v>
                </c:pt>
                <c:pt idx="107">
                  <c:v>1438.7439999999999</c:v>
                </c:pt>
                <c:pt idx="108">
                  <c:v>1429</c:v>
                </c:pt>
                <c:pt idx="109">
                  <c:v>1381.748</c:v>
                </c:pt>
                <c:pt idx="110">
                  <c:v>1316.4770000000001</c:v>
                </c:pt>
                <c:pt idx="111">
                  <c:v>1198.3720000000001</c:v>
                </c:pt>
                <c:pt idx="112">
                  <c:v>1160</c:v>
                </c:pt>
                <c:pt idx="113">
                  <c:v>1148.3330000000001</c:v>
                </c:pt>
                <c:pt idx="114">
                  <c:v>1071.0540000000001</c:v>
                </c:pt>
                <c:pt idx="115">
                  <c:v>1070.2629999999999</c:v>
                </c:pt>
                <c:pt idx="116">
                  <c:v>1007</c:v>
                </c:pt>
                <c:pt idx="117">
                  <c:v>1007.179</c:v>
                </c:pt>
                <c:pt idx="118">
                  <c:v>947.90300000000002</c:v>
                </c:pt>
                <c:pt idx="119">
                  <c:v>989.18100000000004</c:v>
                </c:pt>
                <c:pt idx="120">
                  <c:v>899</c:v>
                </c:pt>
                <c:pt idx="121">
                  <c:v>813.73</c:v>
                </c:pt>
                <c:pt idx="122">
                  <c:v>765.84100000000001</c:v>
                </c:pt>
                <c:pt idx="123">
                  <c:v>706.91899999999998</c:v>
                </c:pt>
                <c:pt idx="124">
                  <c:v>654</c:v>
                </c:pt>
                <c:pt idx="125">
                  <c:v>578.09799999999996</c:v>
                </c:pt>
                <c:pt idx="126">
                  <c:v>565.38199999999995</c:v>
                </c:pt>
                <c:pt idx="127">
                  <c:v>506.125</c:v>
                </c:pt>
                <c:pt idx="128">
                  <c:v>450</c:v>
                </c:pt>
                <c:pt idx="129">
                  <c:v>429.548</c:v>
                </c:pt>
                <c:pt idx="130">
                  <c:v>454.06</c:v>
                </c:pt>
                <c:pt idx="131">
                  <c:v>474.66899999999998</c:v>
                </c:pt>
                <c:pt idx="132">
                  <c:v>458</c:v>
                </c:pt>
                <c:pt idx="133">
                  <c:v>412.76600000000002</c:v>
                </c:pt>
                <c:pt idx="134">
                  <c:v>341.24</c:v>
                </c:pt>
                <c:pt idx="135">
                  <c:v>260.45</c:v>
                </c:pt>
                <c:pt idx="136">
                  <c:v>209</c:v>
                </c:pt>
                <c:pt idx="137">
                  <c:v>222.39099999999999</c:v>
                </c:pt>
                <c:pt idx="138">
                  <c:v>243.12299999999999</c:v>
                </c:pt>
                <c:pt idx="139">
                  <c:v>264.36399999999998</c:v>
                </c:pt>
                <c:pt idx="140">
                  <c:v>273</c:v>
                </c:pt>
                <c:pt idx="141">
                  <c:v>259.30700000000002</c:v>
                </c:pt>
                <c:pt idx="142">
                  <c:v>246.07900000000001</c:v>
                </c:pt>
                <c:pt idx="143">
                  <c:v>228.393</c:v>
                </c:pt>
                <c:pt idx="144">
                  <c:v>218</c:v>
                </c:pt>
                <c:pt idx="145">
                  <c:v>215.63800000000001</c:v>
                </c:pt>
                <c:pt idx="146">
                  <c:v>217.012</c:v>
                </c:pt>
                <c:pt idx="147">
                  <c:v>234.745</c:v>
                </c:pt>
                <c:pt idx="148">
                  <c:v>246</c:v>
                </c:pt>
                <c:pt idx="149">
                  <c:v>254.21299999999999</c:v>
                </c:pt>
                <c:pt idx="150">
                  <c:v>263.14999999999998</c:v>
                </c:pt>
                <c:pt idx="151">
                  <c:v>257.85500000000002</c:v>
                </c:pt>
                <c:pt idx="152">
                  <c:v>269</c:v>
                </c:pt>
                <c:pt idx="153">
                  <c:v>271.39800000000002</c:v>
                </c:pt>
                <c:pt idx="154">
                  <c:v>265.88299999999998</c:v>
                </c:pt>
                <c:pt idx="155">
                  <c:v>268.45499999999998</c:v>
                </c:pt>
                <c:pt idx="156">
                  <c:v>288</c:v>
                </c:pt>
                <c:pt idx="157">
                  <c:v>303.58199999999999</c:v>
                </c:pt>
                <c:pt idx="158">
                  <c:v>311.56599999999997</c:v>
                </c:pt>
                <c:pt idx="159">
                  <c:v>315.79399999999998</c:v>
                </c:pt>
                <c:pt idx="160">
                  <c:v>327</c:v>
                </c:pt>
                <c:pt idx="161">
                  <c:v>373.30500000000001</c:v>
                </c:pt>
                <c:pt idx="162">
                  <c:v>423.58199999999999</c:v>
                </c:pt>
                <c:pt idx="163">
                  <c:v>454.46499999999997</c:v>
                </c:pt>
                <c:pt idx="164">
                  <c:v>509</c:v>
                </c:pt>
                <c:pt idx="165">
                  <c:v>619.01199999999994</c:v>
                </c:pt>
                <c:pt idx="166">
                  <c:v>643.76900000000001</c:v>
                </c:pt>
                <c:pt idx="167">
                  <c:v>730.86199999999997</c:v>
                </c:pt>
                <c:pt idx="168">
                  <c:v>838</c:v>
                </c:pt>
                <c:pt idx="169">
                  <c:v>952.12900000000002</c:v>
                </c:pt>
                <c:pt idx="170">
                  <c:v>1007.092</c:v>
                </c:pt>
                <c:pt idx="171">
                  <c:v>1143.99</c:v>
                </c:pt>
                <c:pt idx="172">
                  <c:v>1208</c:v>
                </c:pt>
                <c:pt idx="173">
                  <c:v>1301.7629999999999</c:v>
                </c:pt>
                <c:pt idx="174">
                  <c:v>1458.3320000000001</c:v>
                </c:pt>
                <c:pt idx="175">
                  <c:v>1580.192</c:v>
                </c:pt>
                <c:pt idx="176">
                  <c:v>1679</c:v>
                </c:pt>
                <c:pt idx="177">
                  <c:v>1616.761</c:v>
                </c:pt>
                <c:pt idx="178">
                  <c:v>1544.229</c:v>
                </c:pt>
                <c:pt idx="179">
                  <c:v>1468.692</c:v>
                </c:pt>
                <c:pt idx="180">
                  <c:v>1362</c:v>
                </c:pt>
                <c:pt idx="181">
                  <c:v>1296.93</c:v>
                </c:pt>
                <c:pt idx="182">
                  <c:v>1334.4770000000001</c:v>
                </c:pt>
                <c:pt idx="183">
                  <c:v>1328.143</c:v>
                </c:pt>
                <c:pt idx="184">
                  <c:v>1323</c:v>
                </c:pt>
                <c:pt idx="185">
                  <c:v>1365.1389999999999</c:v>
                </c:pt>
                <c:pt idx="186">
                  <c:v>1377.9590000000001</c:v>
                </c:pt>
                <c:pt idx="187">
                  <c:v>1473.675</c:v>
                </c:pt>
                <c:pt idx="188">
                  <c:v>1508</c:v>
                </c:pt>
                <c:pt idx="189">
                  <c:v>1497.78</c:v>
                </c:pt>
                <c:pt idx="190">
                  <c:v>1471.8230000000001</c:v>
                </c:pt>
                <c:pt idx="191">
                  <c:v>1516.9780000000001</c:v>
                </c:pt>
                <c:pt idx="192">
                  <c:v>1555</c:v>
                </c:pt>
                <c:pt idx="193">
                  <c:v>1398.9580000000001</c:v>
                </c:pt>
                <c:pt idx="194">
                  <c:v>1366.973</c:v>
                </c:pt>
                <c:pt idx="195">
                  <c:v>1256.3330000000001</c:v>
                </c:pt>
                <c:pt idx="196">
                  <c:v>1193</c:v>
                </c:pt>
                <c:pt idx="197">
                  <c:v>1163.373</c:v>
                </c:pt>
                <c:pt idx="198">
                  <c:v>1100.105</c:v>
                </c:pt>
                <c:pt idx="199">
                  <c:v>1063.423</c:v>
                </c:pt>
                <c:pt idx="200">
                  <c:v>983</c:v>
                </c:pt>
                <c:pt idx="201">
                  <c:v>979.59</c:v>
                </c:pt>
                <c:pt idx="202">
                  <c:v>1118.354</c:v>
                </c:pt>
                <c:pt idx="203">
                  <c:v>1107.306</c:v>
                </c:pt>
                <c:pt idx="204">
                  <c:v>1189</c:v>
                </c:pt>
                <c:pt idx="205">
                  <c:v>1147.4929999999999</c:v>
                </c:pt>
                <c:pt idx="206">
                  <c:v>1074.5920000000001</c:v>
                </c:pt>
                <c:pt idx="207">
                  <c:v>1039.3969999999999</c:v>
                </c:pt>
                <c:pt idx="208">
                  <c:v>966</c:v>
                </c:pt>
                <c:pt idx="209">
                  <c:v>944.91</c:v>
                </c:pt>
                <c:pt idx="210">
                  <c:v>978.01900000000001</c:v>
                </c:pt>
                <c:pt idx="211">
                  <c:v>996.91200000000003</c:v>
                </c:pt>
                <c:pt idx="212">
                  <c:v>997</c:v>
                </c:pt>
                <c:pt idx="213">
                  <c:v>1013.052</c:v>
                </c:pt>
                <c:pt idx="214">
                  <c:v>983.06500000000005</c:v>
                </c:pt>
                <c:pt idx="215">
                  <c:v>952.43200000000002</c:v>
                </c:pt>
                <c:pt idx="216">
                  <c:v>974</c:v>
                </c:pt>
                <c:pt idx="217">
                  <c:v>844.7</c:v>
                </c:pt>
                <c:pt idx="218">
                  <c:v>678.61699999999996</c:v>
                </c:pt>
                <c:pt idx="219">
                  <c:v>569.81700000000001</c:v>
                </c:pt>
                <c:pt idx="220">
                  <c:v>419</c:v>
                </c:pt>
                <c:pt idx="221">
                  <c:v>345.67399999999998</c:v>
                </c:pt>
                <c:pt idx="222">
                  <c:v>278.31299999999999</c:v>
                </c:pt>
                <c:pt idx="223">
                  <c:v>190.47300000000001</c:v>
                </c:pt>
                <c:pt idx="224">
                  <c:v>109</c:v>
                </c:pt>
                <c:pt idx="225">
                  <c:v>154.69399999999999</c:v>
                </c:pt>
                <c:pt idx="226">
                  <c:v>207.73</c:v>
                </c:pt>
                <c:pt idx="227">
                  <c:v>253.91900000000001</c:v>
                </c:pt>
                <c:pt idx="228">
                  <c:v>304</c:v>
                </c:pt>
                <c:pt idx="229">
                  <c:v>372.01799999999997</c:v>
                </c:pt>
                <c:pt idx="230">
                  <c:v>449.43599999999998</c:v>
                </c:pt>
                <c:pt idx="231">
                  <c:v>541.29499999999996</c:v>
                </c:pt>
                <c:pt idx="232">
                  <c:v>580</c:v>
                </c:pt>
                <c:pt idx="233">
                  <c:v>625.327</c:v>
                </c:pt>
                <c:pt idx="234">
                  <c:v>675.66</c:v>
                </c:pt>
                <c:pt idx="235">
                  <c:v>735.20500000000004</c:v>
                </c:pt>
                <c:pt idx="236">
                  <c:v>798</c:v>
                </c:pt>
                <c:pt idx="237">
                  <c:v>781.26</c:v>
                </c:pt>
                <c:pt idx="238">
                  <c:v>787.61</c:v>
                </c:pt>
                <c:pt idx="239">
                  <c:v>778.327</c:v>
                </c:pt>
                <c:pt idx="240">
                  <c:v>756</c:v>
                </c:pt>
                <c:pt idx="241">
                  <c:v>764.95600000000002</c:v>
                </c:pt>
                <c:pt idx="242">
                  <c:v>775.07500000000005</c:v>
                </c:pt>
                <c:pt idx="243">
                  <c:v>753.62800000000004</c:v>
                </c:pt>
                <c:pt idx="244">
                  <c:v>801</c:v>
                </c:pt>
                <c:pt idx="245">
                  <c:v>780.13</c:v>
                </c:pt>
                <c:pt idx="246">
                  <c:v>822.33</c:v>
                </c:pt>
                <c:pt idx="247">
                  <c:v>767.77099999999996</c:v>
                </c:pt>
                <c:pt idx="248">
                  <c:v>777</c:v>
                </c:pt>
                <c:pt idx="249">
                  <c:v>766.45799999999997</c:v>
                </c:pt>
                <c:pt idx="250">
                  <c:v>711.798</c:v>
                </c:pt>
                <c:pt idx="251">
                  <c:v>663.14400000000001</c:v>
                </c:pt>
                <c:pt idx="252">
                  <c:v>611</c:v>
                </c:pt>
                <c:pt idx="253">
                  <c:v>599.51700000000005</c:v>
                </c:pt>
                <c:pt idx="254">
                  <c:v>613.42100000000005</c:v>
                </c:pt>
                <c:pt idx="255">
                  <c:v>564.18799999999999</c:v>
                </c:pt>
                <c:pt idx="256">
                  <c:v>554</c:v>
                </c:pt>
                <c:pt idx="257">
                  <c:v>551.548</c:v>
                </c:pt>
                <c:pt idx="258">
                  <c:v>589.19000000000005</c:v>
                </c:pt>
                <c:pt idx="259">
                  <c:v>626.98800000000006</c:v>
                </c:pt>
                <c:pt idx="260">
                  <c:v>636</c:v>
                </c:pt>
                <c:pt idx="261">
                  <c:v>699.44899999999996</c:v>
                </c:pt>
                <c:pt idx="262">
                  <c:v>784.43899999999996</c:v>
                </c:pt>
                <c:pt idx="263">
                  <c:v>795.86400000000003</c:v>
                </c:pt>
                <c:pt idx="264">
                  <c:v>916</c:v>
                </c:pt>
                <c:pt idx="265">
                  <c:v>987.13400000000001</c:v>
                </c:pt>
                <c:pt idx="266">
                  <c:v>1080.883</c:v>
                </c:pt>
                <c:pt idx="267">
                  <c:v>1162.338</c:v>
                </c:pt>
                <c:pt idx="268">
                  <c:v>1255</c:v>
                </c:pt>
                <c:pt idx="269">
                  <c:v>1313.5530000000001</c:v>
                </c:pt>
                <c:pt idx="270">
                  <c:v>1435.046</c:v>
                </c:pt>
                <c:pt idx="271">
                  <c:v>1551.36</c:v>
                </c:pt>
                <c:pt idx="272">
                  <c:v>1622</c:v>
                </c:pt>
                <c:pt idx="273">
                  <c:v>1699.7080000000001</c:v>
                </c:pt>
                <c:pt idx="274">
                  <c:v>1659.144</c:v>
                </c:pt>
                <c:pt idx="275">
                  <c:v>1739.4459999999999</c:v>
                </c:pt>
                <c:pt idx="276">
                  <c:v>1785</c:v>
                </c:pt>
                <c:pt idx="277">
                  <c:v>1856.7729999999999</c:v>
                </c:pt>
                <c:pt idx="278">
                  <c:v>1811.386</c:v>
                </c:pt>
                <c:pt idx="279">
                  <c:v>1930.105</c:v>
                </c:pt>
                <c:pt idx="280">
                  <c:v>1958</c:v>
                </c:pt>
                <c:pt idx="281">
                  <c:v>1955.76</c:v>
                </c:pt>
                <c:pt idx="282">
                  <c:v>1914.645</c:v>
                </c:pt>
                <c:pt idx="283">
                  <c:v>1876.6610000000001</c:v>
                </c:pt>
                <c:pt idx="284">
                  <c:v>1874</c:v>
                </c:pt>
                <c:pt idx="285">
                  <c:v>1925.9549999999999</c:v>
                </c:pt>
                <c:pt idx="286">
                  <c:v>1940.537</c:v>
                </c:pt>
                <c:pt idx="287">
                  <c:v>2005.759</c:v>
                </c:pt>
                <c:pt idx="288">
                  <c:v>2035</c:v>
                </c:pt>
                <c:pt idx="289">
                  <c:v>1996.0429999999999</c:v>
                </c:pt>
                <c:pt idx="290">
                  <c:v>2031.8610000000001</c:v>
                </c:pt>
                <c:pt idx="291">
                  <c:v>2007.894</c:v>
                </c:pt>
                <c:pt idx="292">
                  <c:v>2082</c:v>
                </c:pt>
                <c:pt idx="293">
                  <c:v>2085.3850000000002</c:v>
                </c:pt>
                <c:pt idx="294">
                  <c:v>2019.17</c:v>
                </c:pt>
                <c:pt idx="295">
                  <c:v>1897.682</c:v>
                </c:pt>
                <c:pt idx="296">
                  <c:v>1877</c:v>
                </c:pt>
                <c:pt idx="297">
                  <c:v>1870.963</c:v>
                </c:pt>
                <c:pt idx="298">
                  <c:v>1820.7739999999999</c:v>
                </c:pt>
                <c:pt idx="299">
                  <c:v>1717.2940000000001</c:v>
                </c:pt>
                <c:pt idx="300">
                  <c:v>1703</c:v>
                </c:pt>
                <c:pt idx="301">
                  <c:v>1692.127</c:v>
                </c:pt>
                <c:pt idx="302">
                  <c:v>1687.7819999999999</c:v>
                </c:pt>
                <c:pt idx="303">
                  <c:v>1633.0260000000001</c:v>
                </c:pt>
                <c:pt idx="304">
                  <c:v>1596</c:v>
                </c:pt>
                <c:pt idx="305">
                  <c:v>1637.8689999999999</c:v>
                </c:pt>
                <c:pt idx="306">
                  <c:v>1508.6379999999999</c:v>
                </c:pt>
                <c:pt idx="307">
                  <c:v>1537.3789999999999</c:v>
                </c:pt>
                <c:pt idx="308">
                  <c:v>1516</c:v>
                </c:pt>
                <c:pt idx="309">
                  <c:v>1539.02</c:v>
                </c:pt>
                <c:pt idx="310">
                  <c:v>1470.674</c:v>
                </c:pt>
                <c:pt idx="311">
                  <c:v>1454.5450000000001</c:v>
                </c:pt>
                <c:pt idx="312">
                  <c:v>1443</c:v>
                </c:pt>
                <c:pt idx="313">
                  <c:v>1296.742</c:v>
                </c:pt>
                <c:pt idx="314">
                  <c:v>1266.617</c:v>
                </c:pt>
                <c:pt idx="315">
                  <c:v>1146.037</c:v>
                </c:pt>
                <c:pt idx="316">
                  <c:v>1088</c:v>
                </c:pt>
                <c:pt idx="317">
                  <c:v>956.77800000000002</c:v>
                </c:pt>
                <c:pt idx="318">
                  <c:v>916.46199999999999</c:v>
                </c:pt>
                <c:pt idx="319">
                  <c:v>791.55499999999995</c:v>
                </c:pt>
                <c:pt idx="320">
                  <c:v>744</c:v>
                </c:pt>
                <c:pt idx="321">
                  <c:v>711.14300000000003</c:v>
                </c:pt>
                <c:pt idx="322">
                  <c:v>749.06600000000003</c:v>
                </c:pt>
                <c:pt idx="323">
                  <c:v>726.84199999999998</c:v>
                </c:pt>
                <c:pt idx="324">
                  <c:v>701</c:v>
                </c:pt>
                <c:pt idx="325">
                  <c:v>718.29100000000005</c:v>
                </c:pt>
                <c:pt idx="326">
                  <c:v>704.77099999999996</c:v>
                </c:pt>
                <c:pt idx="327">
                  <c:v>726.48800000000006</c:v>
                </c:pt>
                <c:pt idx="328">
                  <c:v>700</c:v>
                </c:pt>
                <c:pt idx="329">
                  <c:v>639.81500000000005</c:v>
                </c:pt>
                <c:pt idx="330">
                  <c:v>575.91</c:v>
                </c:pt>
                <c:pt idx="331">
                  <c:v>530.245</c:v>
                </c:pt>
                <c:pt idx="332">
                  <c:v>504</c:v>
                </c:pt>
                <c:pt idx="333">
                  <c:v>441.56700000000001</c:v>
                </c:pt>
                <c:pt idx="334">
                  <c:v>397.55099999999999</c:v>
                </c:pt>
                <c:pt idx="335">
                  <c:v>352.13499999999999</c:v>
                </c:pt>
                <c:pt idx="336">
                  <c:v>286</c:v>
                </c:pt>
                <c:pt idx="337">
                  <c:v>300.88400000000001</c:v>
                </c:pt>
                <c:pt idx="338">
                  <c:v>288.38799999999998</c:v>
                </c:pt>
                <c:pt idx="339">
                  <c:v>283.05799999999999</c:v>
                </c:pt>
                <c:pt idx="340">
                  <c:v>290</c:v>
                </c:pt>
                <c:pt idx="341">
                  <c:v>261.12799999999999</c:v>
                </c:pt>
                <c:pt idx="342">
                  <c:v>258.67200000000003</c:v>
                </c:pt>
                <c:pt idx="343">
                  <c:v>252.45</c:v>
                </c:pt>
                <c:pt idx="344">
                  <c:v>229</c:v>
                </c:pt>
                <c:pt idx="345">
                  <c:v>234.15899999999999</c:v>
                </c:pt>
                <c:pt idx="346">
                  <c:v>238.84399999999999</c:v>
                </c:pt>
                <c:pt idx="347">
                  <c:v>254.184</c:v>
                </c:pt>
                <c:pt idx="348">
                  <c:v>251</c:v>
                </c:pt>
                <c:pt idx="349">
                  <c:v>250.02600000000001</c:v>
                </c:pt>
                <c:pt idx="350">
                  <c:v>226.79</c:v>
                </c:pt>
                <c:pt idx="351">
                  <c:v>203.20099999999999</c:v>
                </c:pt>
                <c:pt idx="352">
                  <c:v>204</c:v>
                </c:pt>
                <c:pt idx="353">
                  <c:v>176.76900000000001</c:v>
                </c:pt>
                <c:pt idx="354">
                  <c:v>161.589</c:v>
                </c:pt>
                <c:pt idx="355">
                  <c:v>140.91800000000001</c:v>
                </c:pt>
                <c:pt idx="356">
                  <c:v>120</c:v>
                </c:pt>
                <c:pt idx="357">
                  <c:v>169.67599999999999</c:v>
                </c:pt>
                <c:pt idx="358">
                  <c:v>223.50800000000001</c:v>
                </c:pt>
                <c:pt idx="359">
                  <c:v>282.392</c:v>
                </c:pt>
                <c:pt idx="360">
                  <c:v>342</c:v>
                </c:pt>
                <c:pt idx="361">
                  <c:v>364.98099999999999</c:v>
                </c:pt>
                <c:pt idx="362">
                  <c:v>347.66199999999998</c:v>
                </c:pt>
                <c:pt idx="363">
                  <c:v>340.149</c:v>
                </c:pt>
                <c:pt idx="364">
                  <c:v>347</c:v>
                </c:pt>
                <c:pt idx="365">
                  <c:v>402.85300000000001</c:v>
                </c:pt>
                <c:pt idx="366">
                  <c:v>435.09100000000001</c:v>
                </c:pt>
                <c:pt idx="367">
                  <c:v>510.43</c:v>
                </c:pt>
                <c:pt idx="368">
                  <c:v>542</c:v>
                </c:pt>
                <c:pt idx="369">
                  <c:v>674.702</c:v>
                </c:pt>
                <c:pt idx="370">
                  <c:v>754.89700000000005</c:v>
                </c:pt>
                <c:pt idx="371">
                  <c:v>829.28399999999999</c:v>
                </c:pt>
                <c:pt idx="372">
                  <c:v>924</c:v>
                </c:pt>
                <c:pt idx="373">
                  <c:v>875.42899999999997</c:v>
                </c:pt>
                <c:pt idx="374">
                  <c:v>886.08100000000002</c:v>
                </c:pt>
                <c:pt idx="375">
                  <c:v>903.13300000000004</c:v>
                </c:pt>
                <c:pt idx="376">
                  <c:v>822</c:v>
                </c:pt>
                <c:pt idx="377">
                  <c:v>868.31899999999996</c:v>
                </c:pt>
                <c:pt idx="378">
                  <c:v>818.36699999999996</c:v>
                </c:pt>
                <c:pt idx="379">
                  <c:v>781.31299999999999</c:v>
                </c:pt>
                <c:pt idx="380">
                  <c:v>796</c:v>
                </c:pt>
                <c:pt idx="381">
                  <c:v>835.23299999999995</c:v>
                </c:pt>
                <c:pt idx="382">
                  <c:v>818.25300000000004</c:v>
                </c:pt>
                <c:pt idx="383">
                  <c:v>837.37</c:v>
                </c:pt>
                <c:pt idx="384">
                  <c:v>840</c:v>
                </c:pt>
                <c:pt idx="385">
                  <c:v>866.18399999999997</c:v>
                </c:pt>
                <c:pt idx="386">
                  <c:v>856.99800000000005</c:v>
                </c:pt>
                <c:pt idx="387">
                  <c:v>837.20699999999999</c:v>
                </c:pt>
                <c:pt idx="388">
                  <c:v>857</c:v>
                </c:pt>
                <c:pt idx="389">
                  <c:v>872.178</c:v>
                </c:pt>
                <c:pt idx="390">
                  <c:v>867.65700000000004</c:v>
                </c:pt>
                <c:pt idx="391">
                  <c:v>830.43399999999997</c:v>
                </c:pt>
                <c:pt idx="392">
                  <c:v>855</c:v>
                </c:pt>
                <c:pt idx="393">
                  <c:v>929.66600000000005</c:v>
                </c:pt>
                <c:pt idx="394">
                  <c:v>973.46100000000001</c:v>
                </c:pt>
                <c:pt idx="395">
                  <c:v>1028.4559999999999</c:v>
                </c:pt>
                <c:pt idx="396">
                  <c:v>1088</c:v>
                </c:pt>
                <c:pt idx="397">
                  <c:v>1108.4659999999999</c:v>
                </c:pt>
                <c:pt idx="398">
                  <c:v>1157.5899999999999</c:v>
                </c:pt>
                <c:pt idx="399">
                  <c:v>1164.125</c:v>
                </c:pt>
                <c:pt idx="400">
                  <c:v>1206</c:v>
                </c:pt>
                <c:pt idx="401">
                  <c:v>1181.6020000000001</c:v>
                </c:pt>
                <c:pt idx="402">
                  <c:v>1091.8409999999999</c:v>
                </c:pt>
                <c:pt idx="403">
                  <c:v>1086.4480000000001</c:v>
                </c:pt>
                <c:pt idx="404">
                  <c:v>1034</c:v>
                </c:pt>
                <c:pt idx="405">
                  <c:v>996.8</c:v>
                </c:pt>
                <c:pt idx="406">
                  <c:v>886.05499999999995</c:v>
                </c:pt>
                <c:pt idx="407">
                  <c:v>849.63</c:v>
                </c:pt>
                <c:pt idx="408">
                  <c:v>813</c:v>
                </c:pt>
                <c:pt idx="409">
                  <c:v>749.76800000000003</c:v>
                </c:pt>
                <c:pt idx="410">
                  <c:v>707.28499999999997</c:v>
                </c:pt>
                <c:pt idx="411">
                  <c:v>586.88400000000001</c:v>
                </c:pt>
                <c:pt idx="412">
                  <c:v>533</c:v>
                </c:pt>
                <c:pt idx="413">
                  <c:v>497.52300000000002</c:v>
                </c:pt>
                <c:pt idx="414">
                  <c:v>435.69600000000003</c:v>
                </c:pt>
                <c:pt idx="415">
                  <c:v>350.23899999999998</c:v>
                </c:pt>
                <c:pt idx="416">
                  <c:v>303</c:v>
                </c:pt>
                <c:pt idx="417">
                  <c:v>307.036</c:v>
                </c:pt>
                <c:pt idx="418">
                  <c:v>324.10700000000003</c:v>
                </c:pt>
                <c:pt idx="419">
                  <c:v>334.58499999999998</c:v>
                </c:pt>
                <c:pt idx="420">
                  <c:v>340</c:v>
                </c:pt>
                <c:pt idx="421">
                  <c:v>322.22300000000001</c:v>
                </c:pt>
                <c:pt idx="422">
                  <c:v>301.99700000000001</c:v>
                </c:pt>
                <c:pt idx="423">
                  <c:v>275.68900000000002</c:v>
                </c:pt>
                <c:pt idx="424">
                  <c:v>257</c:v>
                </c:pt>
                <c:pt idx="425">
                  <c:v>304.00700000000001</c:v>
                </c:pt>
                <c:pt idx="426">
                  <c:v>324.86200000000002</c:v>
                </c:pt>
                <c:pt idx="427">
                  <c:v>394.19400000000002</c:v>
                </c:pt>
                <c:pt idx="428">
                  <c:v>414</c:v>
                </c:pt>
                <c:pt idx="429">
                  <c:v>532.81200000000001</c:v>
                </c:pt>
                <c:pt idx="430">
                  <c:v>672.96699999999998</c:v>
                </c:pt>
                <c:pt idx="431">
                  <c:v>801.30600000000004</c:v>
                </c:pt>
                <c:pt idx="432">
                  <c:v>924</c:v>
                </c:pt>
                <c:pt idx="433">
                  <c:v>953.57799999999997</c:v>
                </c:pt>
                <c:pt idx="434">
                  <c:v>951.48</c:v>
                </c:pt>
                <c:pt idx="435">
                  <c:v>1057.002</c:v>
                </c:pt>
                <c:pt idx="436">
                  <c:v>1085</c:v>
                </c:pt>
                <c:pt idx="437">
                  <c:v>1075.7080000000001</c:v>
                </c:pt>
                <c:pt idx="438">
                  <c:v>1071.2380000000001</c:v>
                </c:pt>
                <c:pt idx="439">
                  <c:v>1087.068</c:v>
                </c:pt>
                <c:pt idx="440">
                  <c:v>1092</c:v>
                </c:pt>
                <c:pt idx="441">
                  <c:v>1040.3800000000001</c:v>
                </c:pt>
                <c:pt idx="442">
                  <c:v>952.73099999999999</c:v>
                </c:pt>
                <c:pt idx="443">
                  <c:v>902.11199999999997</c:v>
                </c:pt>
                <c:pt idx="444">
                  <c:v>790</c:v>
                </c:pt>
                <c:pt idx="445">
                  <c:v>744.06200000000001</c:v>
                </c:pt>
                <c:pt idx="446">
                  <c:v>653.72</c:v>
                </c:pt>
                <c:pt idx="447">
                  <c:v>590.375</c:v>
                </c:pt>
                <c:pt idx="448">
                  <c:v>532</c:v>
                </c:pt>
                <c:pt idx="449">
                  <c:v>502.553</c:v>
                </c:pt>
                <c:pt idx="450">
                  <c:v>461.15199999999999</c:v>
                </c:pt>
                <c:pt idx="451">
                  <c:v>443.22300000000001</c:v>
                </c:pt>
                <c:pt idx="452">
                  <c:v>408</c:v>
                </c:pt>
                <c:pt idx="453">
                  <c:v>394.44499999999999</c:v>
                </c:pt>
                <c:pt idx="454">
                  <c:v>386.35199999999998</c:v>
                </c:pt>
                <c:pt idx="455">
                  <c:v>367.04700000000003</c:v>
                </c:pt>
                <c:pt idx="456">
                  <c:v>361</c:v>
                </c:pt>
                <c:pt idx="457">
                  <c:v>480.62400000000002</c:v>
                </c:pt>
                <c:pt idx="458">
                  <c:v>593.13499999999999</c:v>
                </c:pt>
                <c:pt idx="459">
                  <c:v>732.56600000000003</c:v>
                </c:pt>
                <c:pt idx="460">
                  <c:v>840</c:v>
                </c:pt>
                <c:pt idx="461">
                  <c:v>979.03300000000002</c:v>
                </c:pt>
                <c:pt idx="462">
                  <c:v>1140.943</c:v>
                </c:pt>
                <c:pt idx="463">
                  <c:v>1362.7550000000001</c:v>
                </c:pt>
                <c:pt idx="464">
                  <c:v>1508</c:v>
                </c:pt>
                <c:pt idx="465">
                  <c:v>1586</c:v>
                </c:pt>
                <c:pt idx="466">
                  <c:v>1711.691</c:v>
                </c:pt>
                <c:pt idx="467">
                  <c:v>1794.0640000000001</c:v>
                </c:pt>
                <c:pt idx="468">
                  <c:v>1841</c:v>
                </c:pt>
                <c:pt idx="469">
                  <c:v>1784.6969999999999</c:v>
                </c:pt>
                <c:pt idx="470">
                  <c:v>1852.3430000000001</c:v>
                </c:pt>
                <c:pt idx="471">
                  <c:v>1813.5840000000001</c:v>
                </c:pt>
                <c:pt idx="472">
                  <c:v>1861</c:v>
                </c:pt>
                <c:pt idx="473">
                  <c:v>1895.9970000000001</c:v>
                </c:pt>
                <c:pt idx="474">
                  <c:v>2026.44</c:v>
                </c:pt>
                <c:pt idx="475">
                  <c:v>2018.7639999999999</c:v>
                </c:pt>
                <c:pt idx="476">
                  <c:v>2106</c:v>
                </c:pt>
                <c:pt idx="477">
                  <c:v>2168.3809999999999</c:v>
                </c:pt>
                <c:pt idx="478">
                  <c:v>1984.4670000000001</c:v>
                </c:pt>
                <c:pt idx="479">
                  <c:v>1912.4849999999999</c:v>
                </c:pt>
                <c:pt idx="48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Scenario2_15_TN_UC!$F$1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Scenario2_15_TN_UC!$F$2:$F$482</c:f>
              <c:numCache>
                <c:formatCode>General</c:formatCode>
                <c:ptCount val="481"/>
                <c:pt idx="21">
                  <c:v>1.002</c:v>
                </c:pt>
                <c:pt idx="22">
                  <c:v>2.1720000000000002</c:v>
                </c:pt>
                <c:pt idx="23">
                  <c:v>3.59</c:v>
                </c:pt>
                <c:pt idx="24">
                  <c:v>4</c:v>
                </c:pt>
                <c:pt idx="25">
                  <c:v>20.309999999999999</c:v>
                </c:pt>
                <c:pt idx="26">
                  <c:v>41.048000000000002</c:v>
                </c:pt>
                <c:pt idx="27">
                  <c:v>57.317999999999998</c:v>
                </c:pt>
                <c:pt idx="28">
                  <c:v>72</c:v>
                </c:pt>
                <c:pt idx="29">
                  <c:v>109.087</c:v>
                </c:pt>
                <c:pt idx="30">
                  <c:v>149.85</c:v>
                </c:pt>
                <c:pt idx="31">
                  <c:v>205.886</c:v>
                </c:pt>
                <c:pt idx="32">
                  <c:v>254</c:v>
                </c:pt>
                <c:pt idx="33">
                  <c:v>299.10199999999998</c:v>
                </c:pt>
                <c:pt idx="34">
                  <c:v>339.60399999999998</c:v>
                </c:pt>
                <c:pt idx="35">
                  <c:v>371.86799999999999</c:v>
                </c:pt>
                <c:pt idx="36">
                  <c:v>446</c:v>
                </c:pt>
                <c:pt idx="37">
                  <c:v>471.73399999999998</c:v>
                </c:pt>
                <c:pt idx="38">
                  <c:v>520.77</c:v>
                </c:pt>
                <c:pt idx="39">
                  <c:v>582.99599999999998</c:v>
                </c:pt>
                <c:pt idx="40">
                  <c:v>610</c:v>
                </c:pt>
                <c:pt idx="41">
                  <c:v>640.13499999999999</c:v>
                </c:pt>
                <c:pt idx="42">
                  <c:v>684.14300000000003</c:v>
                </c:pt>
                <c:pt idx="43">
                  <c:v>696.40599999999995</c:v>
                </c:pt>
                <c:pt idx="44">
                  <c:v>746</c:v>
                </c:pt>
                <c:pt idx="45">
                  <c:v>785.63400000000001</c:v>
                </c:pt>
                <c:pt idx="46">
                  <c:v>755.68</c:v>
                </c:pt>
                <c:pt idx="47">
                  <c:v>776.42600000000004</c:v>
                </c:pt>
                <c:pt idx="48">
                  <c:v>794</c:v>
                </c:pt>
                <c:pt idx="49">
                  <c:v>787.94799999999998</c:v>
                </c:pt>
                <c:pt idx="50">
                  <c:v>732.17600000000004</c:v>
                </c:pt>
                <c:pt idx="51">
                  <c:v>832.22799999999995</c:v>
                </c:pt>
                <c:pt idx="52">
                  <c:v>782</c:v>
                </c:pt>
                <c:pt idx="53">
                  <c:v>826.12300000000005</c:v>
                </c:pt>
                <c:pt idx="54">
                  <c:v>791.98199999999997</c:v>
                </c:pt>
                <c:pt idx="55">
                  <c:v>809.11900000000003</c:v>
                </c:pt>
                <c:pt idx="56">
                  <c:v>808</c:v>
                </c:pt>
                <c:pt idx="57">
                  <c:v>789.68799999999999</c:v>
                </c:pt>
                <c:pt idx="58">
                  <c:v>737.19100000000003</c:v>
                </c:pt>
                <c:pt idx="59">
                  <c:v>721.44899999999996</c:v>
                </c:pt>
                <c:pt idx="60">
                  <c:v>696</c:v>
                </c:pt>
                <c:pt idx="61">
                  <c:v>653.84400000000005</c:v>
                </c:pt>
                <c:pt idx="62">
                  <c:v>651.62099999999998</c:v>
                </c:pt>
                <c:pt idx="63">
                  <c:v>611.077</c:v>
                </c:pt>
                <c:pt idx="64">
                  <c:v>594</c:v>
                </c:pt>
                <c:pt idx="65">
                  <c:v>534.73299999999995</c:v>
                </c:pt>
                <c:pt idx="66">
                  <c:v>534.24400000000003</c:v>
                </c:pt>
                <c:pt idx="67">
                  <c:v>447.15899999999999</c:v>
                </c:pt>
                <c:pt idx="68">
                  <c:v>422</c:v>
                </c:pt>
                <c:pt idx="69">
                  <c:v>331.428</c:v>
                </c:pt>
                <c:pt idx="70">
                  <c:v>320.988</c:v>
                </c:pt>
                <c:pt idx="71">
                  <c:v>289.51900000000001</c:v>
                </c:pt>
                <c:pt idx="72">
                  <c:v>242</c:v>
                </c:pt>
                <c:pt idx="73">
                  <c:v>202.369</c:v>
                </c:pt>
                <c:pt idx="74">
                  <c:v>157.565</c:v>
                </c:pt>
                <c:pt idx="75">
                  <c:v>118.124</c:v>
                </c:pt>
                <c:pt idx="76">
                  <c:v>76</c:v>
                </c:pt>
                <c:pt idx="77">
                  <c:v>56.45</c:v>
                </c:pt>
                <c:pt idx="78">
                  <c:v>39.85</c:v>
                </c:pt>
                <c:pt idx="79">
                  <c:v>23.23</c:v>
                </c:pt>
                <c:pt idx="80">
                  <c:v>4</c:v>
                </c:pt>
                <c:pt idx="81">
                  <c:v>2.89</c:v>
                </c:pt>
                <c:pt idx="82">
                  <c:v>1.8740000000000001</c:v>
                </c:pt>
                <c:pt idx="83">
                  <c:v>1.0820000000000001</c:v>
                </c:pt>
                <c:pt idx="117">
                  <c:v>0.53500000000000003</c:v>
                </c:pt>
                <c:pt idx="118">
                  <c:v>0.94699999999999995</c:v>
                </c:pt>
                <c:pt idx="119">
                  <c:v>1.395</c:v>
                </c:pt>
                <c:pt idx="120">
                  <c:v>2</c:v>
                </c:pt>
                <c:pt idx="121">
                  <c:v>18.21</c:v>
                </c:pt>
                <c:pt idx="122">
                  <c:v>35.673000000000002</c:v>
                </c:pt>
                <c:pt idx="123">
                  <c:v>50.747999999999998</c:v>
                </c:pt>
                <c:pt idx="124">
                  <c:v>66</c:v>
                </c:pt>
                <c:pt idx="125">
                  <c:v>104.08</c:v>
                </c:pt>
                <c:pt idx="126">
                  <c:v>147.50700000000001</c:v>
                </c:pt>
                <c:pt idx="127">
                  <c:v>175.15700000000001</c:v>
                </c:pt>
                <c:pt idx="128">
                  <c:v>220</c:v>
                </c:pt>
                <c:pt idx="129">
                  <c:v>273.03500000000003</c:v>
                </c:pt>
                <c:pt idx="130">
                  <c:v>328.827</c:v>
                </c:pt>
                <c:pt idx="131">
                  <c:v>377.541</c:v>
                </c:pt>
                <c:pt idx="132">
                  <c:v>436</c:v>
                </c:pt>
                <c:pt idx="133">
                  <c:v>499.11200000000002</c:v>
                </c:pt>
                <c:pt idx="134">
                  <c:v>483.74599999999998</c:v>
                </c:pt>
                <c:pt idx="135">
                  <c:v>535.95299999999997</c:v>
                </c:pt>
                <c:pt idx="136">
                  <c:v>582</c:v>
                </c:pt>
                <c:pt idx="137">
                  <c:v>632.35199999999998</c:v>
                </c:pt>
                <c:pt idx="138">
                  <c:v>645.76700000000005</c:v>
                </c:pt>
                <c:pt idx="139">
                  <c:v>678.822</c:v>
                </c:pt>
                <c:pt idx="140">
                  <c:v>734</c:v>
                </c:pt>
                <c:pt idx="141">
                  <c:v>743.16099999999994</c:v>
                </c:pt>
                <c:pt idx="142">
                  <c:v>739.61800000000005</c:v>
                </c:pt>
                <c:pt idx="143">
                  <c:v>822.59699999999998</c:v>
                </c:pt>
                <c:pt idx="144">
                  <c:v>802</c:v>
                </c:pt>
                <c:pt idx="145">
                  <c:v>790.36400000000003</c:v>
                </c:pt>
                <c:pt idx="146">
                  <c:v>806.10500000000002</c:v>
                </c:pt>
                <c:pt idx="147">
                  <c:v>815.93</c:v>
                </c:pt>
                <c:pt idx="148">
                  <c:v>800</c:v>
                </c:pt>
                <c:pt idx="149">
                  <c:v>763.63300000000004</c:v>
                </c:pt>
                <c:pt idx="150">
                  <c:v>798.78800000000001</c:v>
                </c:pt>
                <c:pt idx="151">
                  <c:v>759.81899999999996</c:v>
                </c:pt>
                <c:pt idx="152">
                  <c:v>768</c:v>
                </c:pt>
                <c:pt idx="153">
                  <c:v>746.13800000000003</c:v>
                </c:pt>
                <c:pt idx="154">
                  <c:v>719.29600000000005</c:v>
                </c:pt>
                <c:pt idx="155">
                  <c:v>696.69</c:v>
                </c:pt>
                <c:pt idx="156">
                  <c:v>674</c:v>
                </c:pt>
                <c:pt idx="157">
                  <c:v>627.52700000000004</c:v>
                </c:pt>
                <c:pt idx="158">
                  <c:v>631.91800000000001</c:v>
                </c:pt>
                <c:pt idx="159">
                  <c:v>588.31200000000001</c:v>
                </c:pt>
                <c:pt idx="160">
                  <c:v>572</c:v>
                </c:pt>
                <c:pt idx="161">
                  <c:v>515.89800000000002</c:v>
                </c:pt>
                <c:pt idx="162">
                  <c:v>492.72</c:v>
                </c:pt>
                <c:pt idx="163">
                  <c:v>430.47399999999999</c:v>
                </c:pt>
                <c:pt idx="164">
                  <c:v>404</c:v>
                </c:pt>
                <c:pt idx="165">
                  <c:v>342.95299999999997</c:v>
                </c:pt>
                <c:pt idx="166">
                  <c:v>336.99</c:v>
                </c:pt>
                <c:pt idx="167">
                  <c:v>267.68799999999999</c:v>
                </c:pt>
                <c:pt idx="168">
                  <c:v>224</c:v>
                </c:pt>
                <c:pt idx="169">
                  <c:v>182.928</c:v>
                </c:pt>
                <c:pt idx="170">
                  <c:v>150.72300000000001</c:v>
                </c:pt>
                <c:pt idx="171">
                  <c:v>116.268</c:v>
                </c:pt>
                <c:pt idx="172">
                  <c:v>82</c:v>
                </c:pt>
                <c:pt idx="173">
                  <c:v>60.255000000000003</c:v>
                </c:pt>
                <c:pt idx="174">
                  <c:v>39.753</c:v>
                </c:pt>
                <c:pt idx="175">
                  <c:v>22.32</c:v>
                </c:pt>
                <c:pt idx="176">
                  <c:v>4</c:v>
                </c:pt>
                <c:pt idx="177">
                  <c:v>3.0870000000000002</c:v>
                </c:pt>
                <c:pt idx="178">
                  <c:v>2.2480000000000002</c:v>
                </c:pt>
                <c:pt idx="179">
                  <c:v>0.93</c:v>
                </c:pt>
                <c:pt idx="213">
                  <c:v>0.53400000000000003</c:v>
                </c:pt>
                <c:pt idx="214">
                  <c:v>1.095</c:v>
                </c:pt>
                <c:pt idx="215">
                  <c:v>1.45</c:v>
                </c:pt>
                <c:pt idx="216">
                  <c:v>2</c:v>
                </c:pt>
                <c:pt idx="217">
                  <c:v>17.997</c:v>
                </c:pt>
                <c:pt idx="218">
                  <c:v>34.720999999999997</c:v>
                </c:pt>
                <c:pt idx="219">
                  <c:v>55.774999999999999</c:v>
                </c:pt>
                <c:pt idx="220">
                  <c:v>68</c:v>
                </c:pt>
                <c:pt idx="221">
                  <c:v>105.476</c:v>
                </c:pt>
                <c:pt idx="222">
                  <c:v>154.06100000000001</c:v>
                </c:pt>
                <c:pt idx="223">
                  <c:v>180.66300000000001</c:v>
                </c:pt>
                <c:pt idx="224">
                  <c:v>240</c:v>
                </c:pt>
                <c:pt idx="225">
                  <c:v>256.14100000000002</c:v>
                </c:pt>
                <c:pt idx="226">
                  <c:v>337.41500000000002</c:v>
                </c:pt>
                <c:pt idx="227">
                  <c:v>394.79199999999997</c:v>
                </c:pt>
                <c:pt idx="228">
                  <c:v>424</c:v>
                </c:pt>
                <c:pt idx="229">
                  <c:v>443.66500000000002</c:v>
                </c:pt>
                <c:pt idx="230">
                  <c:v>488.459</c:v>
                </c:pt>
                <c:pt idx="231">
                  <c:v>533.57600000000002</c:v>
                </c:pt>
                <c:pt idx="232">
                  <c:v>556</c:v>
                </c:pt>
                <c:pt idx="233">
                  <c:v>591.17700000000002</c:v>
                </c:pt>
                <c:pt idx="234">
                  <c:v>640.40099999999995</c:v>
                </c:pt>
                <c:pt idx="235">
                  <c:v>642.36199999999997</c:v>
                </c:pt>
                <c:pt idx="236">
                  <c:v>692</c:v>
                </c:pt>
                <c:pt idx="237">
                  <c:v>730.87199999999996</c:v>
                </c:pt>
                <c:pt idx="238">
                  <c:v>703.04100000000005</c:v>
                </c:pt>
                <c:pt idx="239">
                  <c:v>749.928</c:v>
                </c:pt>
                <c:pt idx="240">
                  <c:v>762</c:v>
                </c:pt>
                <c:pt idx="241">
                  <c:v>755.048</c:v>
                </c:pt>
                <c:pt idx="242">
                  <c:v>816.01700000000005</c:v>
                </c:pt>
                <c:pt idx="243">
                  <c:v>785.822</c:v>
                </c:pt>
                <c:pt idx="244">
                  <c:v>808</c:v>
                </c:pt>
                <c:pt idx="245">
                  <c:v>840.50699999999995</c:v>
                </c:pt>
                <c:pt idx="246">
                  <c:v>800.84</c:v>
                </c:pt>
                <c:pt idx="247">
                  <c:v>802.97900000000004</c:v>
                </c:pt>
                <c:pt idx="248">
                  <c:v>794</c:v>
                </c:pt>
                <c:pt idx="249">
                  <c:v>795.70699999999999</c:v>
                </c:pt>
                <c:pt idx="250">
                  <c:v>781.74800000000005</c:v>
                </c:pt>
                <c:pt idx="251">
                  <c:v>706.923</c:v>
                </c:pt>
                <c:pt idx="252">
                  <c:v>684</c:v>
                </c:pt>
                <c:pt idx="253">
                  <c:v>670.90499999999997</c:v>
                </c:pt>
                <c:pt idx="254">
                  <c:v>662.35799999999995</c:v>
                </c:pt>
                <c:pt idx="255">
                  <c:v>634.03599999999994</c:v>
                </c:pt>
                <c:pt idx="256">
                  <c:v>578</c:v>
                </c:pt>
                <c:pt idx="257">
                  <c:v>561.79</c:v>
                </c:pt>
                <c:pt idx="258">
                  <c:v>493.90600000000001</c:v>
                </c:pt>
                <c:pt idx="259">
                  <c:v>471.22</c:v>
                </c:pt>
                <c:pt idx="260">
                  <c:v>422</c:v>
                </c:pt>
                <c:pt idx="261">
                  <c:v>382.59699999999998</c:v>
                </c:pt>
                <c:pt idx="262">
                  <c:v>318.43799999999999</c:v>
                </c:pt>
                <c:pt idx="263">
                  <c:v>280.89</c:v>
                </c:pt>
                <c:pt idx="264">
                  <c:v>226</c:v>
                </c:pt>
                <c:pt idx="265">
                  <c:v>185.636</c:v>
                </c:pt>
                <c:pt idx="266">
                  <c:v>147.167</c:v>
                </c:pt>
                <c:pt idx="267">
                  <c:v>104.515</c:v>
                </c:pt>
                <c:pt idx="268">
                  <c:v>70</c:v>
                </c:pt>
                <c:pt idx="269">
                  <c:v>53.006</c:v>
                </c:pt>
                <c:pt idx="270">
                  <c:v>36.555999999999997</c:v>
                </c:pt>
                <c:pt idx="271">
                  <c:v>19.949000000000002</c:v>
                </c:pt>
                <c:pt idx="272">
                  <c:v>4</c:v>
                </c:pt>
                <c:pt idx="273">
                  <c:v>2.827</c:v>
                </c:pt>
                <c:pt idx="274">
                  <c:v>1.871</c:v>
                </c:pt>
                <c:pt idx="275">
                  <c:v>0.97799999999999998</c:v>
                </c:pt>
                <c:pt idx="309">
                  <c:v>0.52900000000000003</c:v>
                </c:pt>
                <c:pt idx="310">
                  <c:v>0.91500000000000004</c:v>
                </c:pt>
                <c:pt idx="311">
                  <c:v>1.482</c:v>
                </c:pt>
                <c:pt idx="312">
                  <c:v>2</c:v>
                </c:pt>
                <c:pt idx="313">
                  <c:v>18.41</c:v>
                </c:pt>
                <c:pt idx="314">
                  <c:v>35.488999999999997</c:v>
                </c:pt>
                <c:pt idx="315">
                  <c:v>49.747</c:v>
                </c:pt>
                <c:pt idx="316">
                  <c:v>68</c:v>
                </c:pt>
                <c:pt idx="317">
                  <c:v>116.10599999999999</c:v>
                </c:pt>
                <c:pt idx="318">
                  <c:v>149.83099999999999</c:v>
                </c:pt>
                <c:pt idx="319">
                  <c:v>190.387</c:v>
                </c:pt>
                <c:pt idx="320">
                  <c:v>234</c:v>
                </c:pt>
                <c:pt idx="321">
                  <c:v>291.13200000000001</c:v>
                </c:pt>
                <c:pt idx="322">
                  <c:v>329.93</c:v>
                </c:pt>
                <c:pt idx="323">
                  <c:v>370.96199999999999</c:v>
                </c:pt>
                <c:pt idx="324">
                  <c:v>418</c:v>
                </c:pt>
                <c:pt idx="325">
                  <c:v>450.59100000000001</c:v>
                </c:pt>
                <c:pt idx="326">
                  <c:v>485.45600000000002</c:v>
                </c:pt>
                <c:pt idx="327">
                  <c:v>495.64699999999999</c:v>
                </c:pt>
                <c:pt idx="328">
                  <c:v>540</c:v>
                </c:pt>
                <c:pt idx="329">
                  <c:v>574.26400000000001</c:v>
                </c:pt>
                <c:pt idx="330">
                  <c:v>602.11300000000006</c:v>
                </c:pt>
                <c:pt idx="331">
                  <c:v>627.40800000000002</c:v>
                </c:pt>
                <c:pt idx="332">
                  <c:v>656</c:v>
                </c:pt>
                <c:pt idx="333">
                  <c:v>683.12900000000002</c:v>
                </c:pt>
                <c:pt idx="334">
                  <c:v>735.14099999999996</c:v>
                </c:pt>
                <c:pt idx="335">
                  <c:v>757.30600000000004</c:v>
                </c:pt>
                <c:pt idx="336">
                  <c:v>750</c:v>
                </c:pt>
                <c:pt idx="337">
                  <c:v>772.98500000000001</c:v>
                </c:pt>
                <c:pt idx="338">
                  <c:v>764.07</c:v>
                </c:pt>
                <c:pt idx="339">
                  <c:v>790.69</c:v>
                </c:pt>
                <c:pt idx="340">
                  <c:v>780</c:v>
                </c:pt>
                <c:pt idx="341">
                  <c:v>733.60400000000004</c:v>
                </c:pt>
                <c:pt idx="342">
                  <c:v>770.77</c:v>
                </c:pt>
                <c:pt idx="343">
                  <c:v>724.11199999999997</c:v>
                </c:pt>
                <c:pt idx="344">
                  <c:v>728</c:v>
                </c:pt>
                <c:pt idx="345">
                  <c:v>705.82299999999998</c:v>
                </c:pt>
                <c:pt idx="346">
                  <c:v>727.70799999999997</c:v>
                </c:pt>
                <c:pt idx="347">
                  <c:v>680.63599999999997</c:v>
                </c:pt>
                <c:pt idx="348">
                  <c:v>662</c:v>
                </c:pt>
                <c:pt idx="349">
                  <c:v>640.63900000000001</c:v>
                </c:pt>
                <c:pt idx="350">
                  <c:v>615.20000000000005</c:v>
                </c:pt>
                <c:pt idx="351">
                  <c:v>595.68899999999996</c:v>
                </c:pt>
                <c:pt idx="352">
                  <c:v>566</c:v>
                </c:pt>
                <c:pt idx="353">
                  <c:v>486.28</c:v>
                </c:pt>
                <c:pt idx="354">
                  <c:v>483.32</c:v>
                </c:pt>
                <c:pt idx="355">
                  <c:v>464.74299999999999</c:v>
                </c:pt>
                <c:pt idx="356">
                  <c:v>398</c:v>
                </c:pt>
                <c:pt idx="357">
                  <c:v>354.209</c:v>
                </c:pt>
                <c:pt idx="358">
                  <c:v>293.73399999999998</c:v>
                </c:pt>
                <c:pt idx="359">
                  <c:v>245.714</c:v>
                </c:pt>
                <c:pt idx="360">
                  <c:v>204</c:v>
                </c:pt>
                <c:pt idx="361">
                  <c:v>163.09899999999999</c:v>
                </c:pt>
                <c:pt idx="362">
                  <c:v>139.46600000000001</c:v>
                </c:pt>
                <c:pt idx="363">
                  <c:v>103.087</c:v>
                </c:pt>
                <c:pt idx="364">
                  <c:v>72</c:v>
                </c:pt>
                <c:pt idx="365">
                  <c:v>56.94</c:v>
                </c:pt>
                <c:pt idx="366">
                  <c:v>37.65</c:v>
                </c:pt>
                <c:pt idx="367">
                  <c:v>22.84</c:v>
                </c:pt>
                <c:pt idx="368">
                  <c:v>6</c:v>
                </c:pt>
                <c:pt idx="369">
                  <c:v>4.157</c:v>
                </c:pt>
                <c:pt idx="370">
                  <c:v>3.4449999999999998</c:v>
                </c:pt>
                <c:pt idx="371">
                  <c:v>1.389</c:v>
                </c:pt>
                <c:pt idx="405">
                  <c:v>0.52</c:v>
                </c:pt>
                <c:pt idx="406">
                  <c:v>0.96499999999999997</c:v>
                </c:pt>
                <c:pt idx="407">
                  <c:v>1.385</c:v>
                </c:pt>
                <c:pt idx="408">
                  <c:v>2</c:v>
                </c:pt>
                <c:pt idx="409">
                  <c:v>15.824999999999999</c:v>
                </c:pt>
                <c:pt idx="410">
                  <c:v>31.48</c:v>
                </c:pt>
                <c:pt idx="411">
                  <c:v>47.423999999999999</c:v>
                </c:pt>
                <c:pt idx="412">
                  <c:v>58</c:v>
                </c:pt>
                <c:pt idx="413">
                  <c:v>91.718000000000004</c:v>
                </c:pt>
                <c:pt idx="414">
                  <c:v>126.52500000000001</c:v>
                </c:pt>
                <c:pt idx="415">
                  <c:v>159.63200000000001</c:v>
                </c:pt>
                <c:pt idx="416">
                  <c:v>196</c:v>
                </c:pt>
                <c:pt idx="417">
                  <c:v>232.761</c:v>
                </c:pt>
                <c:pt idx="418">
                  <c:v>286.51299999999998</c:v>
                </c:pt>
                <c:pt idx="419">
                  <c:v>294.87900000000002</c:v>
                </c:pt>
                <c:pt idx="420">
                  <c:v>360</c:v>
                </c:pt>
                <c:pt idx="421">
                  <c:v>371.21699999999998</c:v>
                </c:pt>
                <c:pt idx="422">
                  <c:v>430.53199999999998</c:v>
                </c:pt>
                <c:pt idx="423">
                  <c:v>428.66500000000002</c:v>
                </c:pt>
                <c:pt idx="424">
                  <c:v>464</c:v>
                </c:pt>
                <c:pt idx="425">
                  <c:v>517.44000000000005</c:v>
                </c:pt>
                <c:pt idx="426">
                  <c:v>565.16800000000001</c:v>
                </c:pt>
                <c:pt idx="427">
                  <c:v>619.72199999999998</c:v>
                </c:pt>
                <c:pt idx="428">
                  <c:v>632</c:v>
                </c:pt>
                <c:pt idx="429">
                  <c:v>652.03399999999999</c:v>
                </c:pt>
                <c:pt idx="430">
                  <c:v>745.01900000000001</c:v>
                </c:pt>
                <c:pt idx="431">
                  <c:v>729.58199999999999</c:v>
                </c:pt>
                <c:pt idx="432">
                  <c:v>756</c:v>
                </c:pt>
                <c:pt idx="433">
                  <c:v>777.16099999999994</c:v>
                </c:pt>
                <c:pt idx="434">
                  <c:v>774.49599999999998</c:v>
                </c:pt>
                <c:pt idx="435">
                  <c:v>714.04100000000005</c:v>
                </c:pt>
                <c:pt idx="436">
                  <c:v>746</c:v>
                </c:pt>
                <c:pt idx="437">
                  <c:v>718.79700000000003</c:v>
                </c:pt>
                <c:pt idx="438">
                  <c:v>738.42399999999998</c:v>
                </c:pt>
                <c:pt idx="439">
                  <c:v>754.96299999999997</c:v>
                </c:pt>
                <c:pt idx="440">
                  <c:v>728</c:v>
                </c:pt>
                <c:pt idx="441">
                  <c:v>671.53800000000001</c:v>
                </c:pt>
                <c:pt idx="442">
                  <c:v>737.74599999999998</c:v>
                </c:pt>
                <c:pt idx="443">
                  <c:v>727.59299999999996</c:v>
                </c:pt>
                <c:pt idx="444">
                  <c:v>682</c:v>
                </c:pt>
                <c:pt idx="445">
                  <c:v>679.85500000000002</c:v>
                </c:pt>
                <c:pt idx="446">
                  <c:v>609.66099999999994</c:v>
                </c:pt>
                <c:pt idx="447">
                  <c:v>603.976</c:v>
                </c:pt>
                <c:pt idx="448">
                  <c:v>550</c:v>
                </c:pt>
                <c:pt idx="449">
                  <c:v>526.678</c:v>
                </c:pt>
                <c:pt idx="450">
                  <c:v>453.77100000000002</c:v>
                </c:pt>
                <c:pt idx="451">
                  <c:v>434.24799999999999</c:v>
                </c:pt>
                <c:pt idx="452">
                  <c:v>412</c:v>
                </c:pt>
                <c:pt idx="453">
                  <c:v>368.24099999999999</c:v>
                </c:pt>
                <c:pt idx="454">
                  <c:v>317.52699999999999</c:v>
                </c:pt>
                <c:pt idx="455">
                  <c:v>282.464</c:v>
                </c:pt>
                <c:pt idx="456">
                  <c:v>242</c:v>
                </c:pt>
                <c:pt idx="457">
                  <c:v>202.22399999999999</c:v>
                </c:pt>
                <c:pt idx="458">
                  <c:v>154.83099999999999</c:v>
                </c:pt>
                <c:pt idx="459">
                  <c:v>127.358</c:v>
                </c:pt>
                <c:pt idx="460">
                  <c:v>78</c:v>
                </c:pt>
                <c:pt idx="461">
                  <c:v>58.198</c:v>
                </c:pt>
                <c:pt idx="462">
                  <c:v>40.493000000000002</c:v>
                </c:pt>
                <c:pt idx="463">
                  <c:v>22.914999999999999</c:v>
                </c:pt>
                <c:pt idx="464">
                  <c:v>4</c:v>
                </c:pt>
                <c:pt idx="465">
                  <c:v>3.1030000000000002</c:v>
                </c:pt>
                <c:pt idx="466">
                  <c:v>1.83</c:v>
                </c:pt>
                <c:pt idx="467">
                  <c:v>0.96699999999999997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8048"/>
        <c:axId val="469228832"/>
      </c:areaChart>
      <c:catAx>
        <c:axId val="46922804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28832"/>
        <c:crosses val="autoZero"/>
        <c:auto val="0"/>
        <c:lblAlgn val="ctr"/>
        <c:lblOffset val="100"/>
        <c:noMultiLvlLbl val="0"/>
      </c:catAx>
      <c:valAx>
        <c:axId val="469228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8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Scenario2_15_TY_ED!$C$1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Scenario2_15_TY_ED!$C$2:$C$482</c:f>
              <c:numCache>
                <c:formatCode>General</c:formatCode>
                <c:ptCount val="481"/>
                <c:pt idx="0">
                  <c:v>135</c:v>
                </c:pt>
                <c:pt idx="1">
                  <c:v>270</c:v>
                </c:pt>
                <c:pt idx="2">
                  <c:v>363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Scenario2_15_TY_ED!$D$1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Scenario2_15_TY_ED!$D$2:$D$482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Scenario2_15_TY_ED!$E$1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Scenario2_15_TY_ED!$E$2:$E$482</c:f>
              <c:numCache>
                <c:formatCode>General</c:formatCode>
                <c:ptCount val="481"/>
                <c:pt idx="0">
                  <c:v>1273.306</c:v>
                </c:pt>
                <c:pt idx="1">
                  <c:v>1040.405</c:v>
                </c:pt>
                <c:pt idx="2">
                  <c:v>884.47400000000005</c:v>
                </c:pt>
                <c:pt idx="3">
                  <c:v>776.41899999999998</c:v>
                </c:pt>
                <c:pt idx="4">
                  <c:v>639.65800000000002</c:v>
                </c:pt>
                <c:pt idx="5">
                  <c:v>647.99099999999999</c:v>
                </c:pt>
                <c:pt idx="6">
                  <c:v>382.11700000000002</c:v>
                </c:pt>
                <c:pt idx="7">
                  <c:v>302.92500000000001</c:v>
                </c:pt>
                <c:pt idx="8">
                  <c:v>385.75099999999998</c:v>
                </c:pt>
                <c:pt idx="9">
                  <c:v>385.32600000000002</c:v>
                </c:pt>
                <c:pt idx="10">
                  <c:v>468.315</c:v>
                </c:pt>
                <c:pt idx="11">
                  <c:v>439.34800000000001</c:v>
                </c:pt>
                <c:pt idx="12">
                  <c:v>383.88099999999997</c:v>
                </c:pt>
                <c:pt idx="13">
                  <c:v>537.70399999999995</c:v>
                </c:pt>
                <c:pt idx="14">
                  <c:v>516.78800000000001</c:v>
                </c:pt>
                <c:pt idx="15">
                  <c:v>772.91399999999999</c:v>
                </c:pt>
                <c:pt idx="16">
                  <c:v>709.07600000000002</c:v>
                </c:pt>
                <c:pt idx="17">
                  <c:v>689.23299999999995</c:v>
                </c:pt>
                <c:pt idx="18">
                  <c:v>871.56200000000001</c:v>
                </c:pt>
                <c:pt idx="19">
                  <c:v>1070.3920000000001</c:v>
                </c:pt>
                <c:pt idx="20">
                  <c:v>1104.1610000000001</c:v>
                </c:pt>
                <c:pt idx="21">
                  <c:v>1283.1479999999999</c:v>
                </c:pt>
                <c:pt idx="22">
                  <c:v>1426.596</c:v>
                </c:pt>
                <c:pt idx="23">
                  <c:v>1479.7929999999999</c:v>
                </c:pt>
                <c:pt idx="24">
                  <c:v>1693.461</c:v>
                </c:pt>
                <c:pt idx="25">
                  <c:v>1729.442</c:v>
                </c:pt>
                <c:pt idx="26">
                  <c:v>2110.3780000000002</c:v>
                </c:pt>
                <c:pt idx="27">
                  <c:v>2262.0749999999998</c:v>
                </c:pt>
                <c:pt idx="28">
                  <c:v>2486.9250000000002</c:v>
                </c:pt>
                <c:pt idx="29">
                  <c:v>2796.3449999999998</c:v>
                </c:pt>
                <c:pt idx="30">
                  <c:v>2662.15</c:v>
                </c:pt>
                <c:pt idx="31">
                  <c:v>2807.3620000000001</c:v>
                </c:pt>
                <c:pt idx="32">
                  <c:v>2957.1909999999998</c:v>
                </c:pt>
                <c:pt idx="33">
                  <c:v>3136.4560000000001</c:v>
                </c:pt>
                <c:pt idx="34">
                  <c:v>2823.63</c:v>
                </c:pt>
                <c:pt idx="35">
                  <c:v>3055.2570000000001</c:v>
                </c:pt>
                <c:pt idx="36">
                  <c:v>3088.03</c:v>
                </c:pt>
                <c:pt idx="37">
                  <c:v>3116.0219999999999</c:v>
                </c:pt>
                <c:pt idx="38">
                  <c:v>3044.8609999999999</c:v>
                </c:pt>
                <c:pt idx="39">
                  <c:v>2974.6149999999998</c:v>
                </c:pt>
                <c:pt idx="40">
                  <c:v>2788.973</c:v>
                </c:pt>
                <c:pt idx="41">
                  <c:v>2627.2350000000001</c:v>
                </c:pt>
                <c:pt idx="42">
                  <c:v>2805.335</c:v>
                </c:pt>
                <c:pt idx="43">
                  <c:v>2656.4409999999998</c:v>
                </c:pt>
                <c:pt idx="44">
                  <c:v>2527.0239999999999</c:v>
                </c:pt>
                <c:pt idx="45">
                  <c:v>2574.8330000000001</c:v>
                </c:pt>
                <c:pt idx="46">
                  <c:v>2507.6979999999999</c:v>
                </c:pt>
                <c:pt idx="47">
                  <c:v>2186.88</c:v>
                </c:pt>
                <c:pt idx="48">
                  <c:v>2281.1190000000001</c:v>
                </c:pt>
                <c:pt idx="49">
                  <c:v>2254.1660000000002</c:v>
                </c:pt>
                <c:pt idx="50">
                  <c:v>2426.9369999999999</c:v>
                </c:pt>
                <c:pt idx="51">
                  <c:v>2246.127</c:v>
                </c:pt>
                <c:pt idx="52">
                  <c:v>2264.9450000000002</c:v>
                </c:pt>
                <c:pt idx="53">
                  <c:v>2076.7600000000002</c:v>
                </c:pt>
                <c:pt idx="54">
                  <c:v>2391.3020000000001</c:v>
                </c:pt>
                <c:pt idx="55">
                  <c:v>2449.3739999999998</c:v>
                </c:pt>
                <c:pt idx="56">
                  <c:v>2478.4940000000001</c:v>
                </c:pt>
                <c:pt idx="57">
                  <c:v>2566.828</c:v>
                </c:pt>
                <c:pt idx="58">
                  <c:v>2404.355</c:v>
                </c:pt>
                <c:pt idx="59">
                  <c:v>2474.6959999999999</c:v>
                </c:pt>
                <c:pt idx="60">
                  <c:v>2636.25</c:v>
                </c:pt>
                <c:pt idx="61">
                  <c:v>2780.6260000000002</c:v>
                </c:pt>
                <c:pt idx="62">
                  <c:v>2910.57</c:v>
                </c:pt>
                <c:pt idx="63">
                  <c:v>2862.2930000000001</c:v>
                </c:pt>
                <c:pt idx="64">
                  <c:v>3009.335</c:v>
                </c:pt>
                <c:pt idx="65">
                  <c:v>3088.8229999999999</c:v>
                </c:pt>
                <c:pt idx="66">
                  <c:v>3032.2640000000001</c:v>
                </c:pt>
                <c:pt idx="67">
                  <c:v>3248.152</c:v>
                </c:pt>
                <c:pt idx="68">
                  <c:v>3254.201</c:v>
                </c:pt>
                <c:pt idx="69">
                  <c:v>3186.8389999999999</c:v>
                </c:pt>
                <c:pt idx="70">
                  <c:v>3400.8049999999998</c:v>
                </c:pt>
                <c:pt idx="71">
                  <c:v>3493.6950000000002</c:v>
                </c:pt>
                <c:pt idx="72">
                  <c:v>3530.4569999999999</c:v>
                </c:pt>
                <c:pt idx="73">
                  <c:v>3473.942</c:v>
                </c:pt>
                <c:pt idx="74">
                  <c:v>3607.3290000000002</c:v>
                </c:pt>
                <c:pt idx="75">
                  <c:v>3439.2339999999999</c:v>
                </c:pt>
                <c:pt idx="76">
                  <c:v>3307.3150000000001</c:v>
                </c:pt>
                <c:pt idx="77">
                  <c:v>3196.5830000000001</c:v>
                </c:pt>
                <c:pt idx="78">
                  <c:v>3154.0970000000002</c:v>
                </c:pt>
                <c:pt idx="79">
                  <c:v>2613.732</c:v>
                </c:pt>
                <c:pt idx="80">
                  <c:v>2663.0070000000001</c:v>
                </c:pt>
                <c:pt idx="81">
                  <c:v>2562.6129999999998</c:v>
                </c:pt>
                <c:pt idx="82">
                  <c:v>2470.6390000000001</c:v>
                </c:pt>
                <c:pt idx="83">
                  <c:v>2587.3029999999999</c:v>
                </c:pt>
                <c:pt idx="84">
                  <c:v>2292.2429999999999</c:v>
                </c:pt>
                <c:pt idx="85">
                  <c:v>2108.2089999999998</c:v>
                </c:pt>
                <c:pt idx="86">
                  <c:v>2037.1949999999999</c:v>
                </c:pt>
                <c:pt idx="87">
                  <c:v>1724.5429999999999</c:v>
                </c:pt>
                <c:pt idx="88">
                  <c:v>1577.414</c:v>
                </c:pt>
                <c:pt idx="89">
                  <c:v>1501.9760000000001</c:v>
                </c:pt>
                <c:pt idx="90">
                  <c:v>1105.3630000000001</c:v>
                </c:pt>
                <c:pt idx="91">
                  <c:v>1059.748</c:v>
                </c:pt>
                <c:pt idx="92">
                  <c:v>941.9</c:v>
                </c:pt>
                <c:pt idx="93">
                  <c:v>929.73800000000006</c:v>
                </c:pt>
                <c:pt idx="94">
                  <c:v>674.67100000000005</c:v>
                </c:pt>
                <c:pt idx="95">
                  <c:v>805.54600000000005</c:v>
                </c:pt>
                <c:pt idx="96">
                  <c:v>618.024</c:v>
                </c:pt>
                <c:pt idx="97">
                  <c:v>634.48099999999999</c:v>
                </c:pt>
                <c:pt idx="98">
                  <c:v>782.90200000000004</c:v>
                </c:pt>
                <c:pt idx="99">
                  <c:v>669.22900000000004</c:v>
                </c:pt>
                <c:pt idx="100">
                  <c:v>754.75199999999995</c:v>
                </c:pt>
                <c:pt idx="101">
                  <c:v>747.68499999999995</c:v>
                </c:pt>
                <c:pt idx="102">
                  <c:v>795.91499999999996</c:v>
                </c:pt>
                <c:pt idx="103">
                  <c:v>654.54899999999998</c:v>
                </c:pt>
                <c:pt idx="104">
                  <c:v>827.10900000000004</c:v>
                </c:pt>
                <c:pt idx="105">
                  <c:v>776.04600000000005</c:v>
                </c:pt>
                <c:pt idx="106">
                  <c:v>914.01900000000001</c:v>
                </c:pt>
                <c:pt idx="107">
                  <c:v>1012.0410000000001</c:v>
                </c:pt>
                <c:pt idx="108">
                  <c:v>871.68799999999999</c:v>
                </c:pt>
                <c:pt idx="109">
                  <c:v>936.61300000000006</c:v>
                </c:pt>
                <c:pt idx="110">
                  <c:v>986.56500000000005</c:v>
                </c:pt>
                <c:pt idx="111">
                  <c:v>994.02</c:v>
                </c:pt>
                <c:pt idx="112">
                  <c:v>1191.4870000000001</c:v>
                </c:pt>
                <c:pt idx="113">
                  <c:v>1179.626</c:v>
                </c:pt>
                <c:pt idx="114">
                  <c:v>1355.3789999999999</c:v>
                </c:pt>
                <c:pt idx="115">
                  <c:v>1580.769</c:v>
                </c:pt>
                <c:pt idx="116">
                  <c:v>1708.6210000000001</c:v>
                </c:pt>
                <c:pt idx="117">
                  <c:v>1813.4110000000001</c:v>
                </c:pt>
                <c:pt idx="118">
                  <c:v>1932.97</c:v>
                </c:pt>
                <c:pt idx="119">
                  <c:v>2169.998</c:v>
                </c:pt>
                <c:pt idx="120">
                  <c:v>2240.6889999999999</c:v>
                </c:pt>
                <c:pt idx="121">
                  <c:v>2488.9450000000002</c:v>
                </c:pt>
                <c:pt idx="122">
                  <c:v>2536.076</c:v>
                </c:pt>
                <c:pt idx="123">
                  <c:v>2897.1779999999999</c:v>
                </c:pt>
                <c:pt idx="124">
                  <c:v>3219.1329999999998</c:v>
                </c:pt>
                <c:pt idx="125">
                  <c:v>3559.4430000000002</c:v>
                </c:pt>
                <c:pt idx="126">
                  <c:v>3468.9609999999998</c:v>
                </c:pt>
                <c:pt idx="127">
                  <c:v>3786.6559999999999</c:v>
                </c:pt>
                <c:pt idx="128">
                  <c:v>3895.4569999999999</c:v>
                </c:pt>
                <c:pt idx="129">
                  <c:v>3900.1390000000001</c:v>
                </c:pt>
                <c:pt idx="130">
                  <c:v>4253.4530000000004</c:v>
                </c:pt>
                <c:pt idx="131">
                  <c:v>3902.8850000000002</c:v>
                </c:pt>
                <c:pt idx="132">
                  <c:v>3924.2539999999999</c:v>
                </c:pt>
                <c:pt idx="133">
                  <c:v>3866.5129999999999</c:v>
                </c:pt>
                <c:pt idx="134">
                  <c:v>3834.9920000000002</c:v>
                </c:pt>
                <c:pt idx="135">
                  <c:v>3977.279</c:v>
                </c:pt>
                <c:pt idx="136">
                  <c:v>4098</c:v>
                </c:pt>
                <c:pt idx="137">
                  <c:v>4090.4340000000002</c:v>
                </c:pt>
                <c:pt idx="138">
                  <c:v>3854.9050000000002</c:v>
                </c:pt>
                <c:pt idx="139">
                  <c:v>3992.163</c:v>
                </c:pt>
                <c:pt idx="140">
                  <c:v>3815.2930000000001</c:v>
                </c:pt>
                <c:pt idx="141">
                  <c:v>3724.5819999999999</c:v>
                </c:pt>
                <c:pt idx="142">
                  <c:v>3676.9549999999999</c:v>
                </c:pt>
                <c:pt idx="143">
                  <c:v>3583.8249999999998</c:v>
                </c:pt>
                <c:pt idx="144">
                  <c:v>3423.232</c:v>
                </c:pt>
                <c:pt idx="145">
                  <c:v>3387.1370000000002</c:v>
                </c:pt>
                <c:pt idx="146">
                  <c:v>3492.7910000000002</c:v>
                </c:pt>
                <c:pt idx="147">
                  <c:v>3199.4850000000001</c:v>
                </c:pt>
                <c:pt idx="148">
                  <c:v>3333.87</c:v>
                </c:pt>
                <c:pt idx="149">
                  <c:v>3512.0439999999999</c:v>
                </c:pt>
                <c:pt idx="150">
                  <c:v>3275.9920000000002</c:v>
                </c:pt>
                <c:pt idx="151">
                  <c:v>3270.5070000000001</c:v>
                </c:pt>
                <c:pt idx="152">
                  <c:v>3216.9520000000002</c:v>
                </c:pt>
                <c:pt idx="153">
                  <c:v>3275.643</c:v>
                </c:pt>
                <c:pt idx="154">
                  <c:v>3318.1480000000001</c:v>
                </c:pt>
                <c:pt idx="155">
                  <c:v>3056.6320000000001</c:v>
                </c:pt>
                <c:pt idx="156">
                  <c:v>3167.7310000000002</c:v>
                </c:pt>
                <c:pt idx="157">
                  <c:v>3413.3159999999998</c:v>
                </c:pt>
                <c:pt idx="158">
                  <c:v>3346.9459999999999</c:v>
                </c:pt>
                <c:pt idx="159">
                  <c:v>3426.056</c:v>
                </c:pt>
                <c:pt idx="160">
                  <c:v>3352.634</c:v>
                </c:pt>
                <c:pt idx="161">
                  <c:v>3391.259</c:v>
                </c:pt>
                <c:pt idx="162">
                  <c:v>3520.6770000000001</c:v>
                </c:pt>
                <c:pt idx="163">
                  <c:v>3342.3670000000002</c:v>
                </c:pt>
                <c:pt idx="164">
                  <c:v>3458.694</c:v>
                </c:pt>
                <c:pt idx="165">
                  <c:v>3314.3789999999999</c:v>
                </c:pt>
                <c:pt idx="166">
                  <c:v>3541.4070000000002</c:v>
                </c:pt>
                <c:pt idx="167">
                  <c:v>3541.6190000000001</c:v>
                </c:pt>
                <c:pt idx="168">
                  <c:v>3556.74</c:v>
                </c:pt>
                <c:pt idx="169">
                  <c:v>3601.1350000000002</c:v>
                </c:pt>
                <c:pt idx="170">
                  <c:v>3547.627</c:v>
                </c:pt>
                <c:pt idx="171">
                  <c:v>3585.5050000000001</c:v>
                </c:pt>
                <c:pt idx="172">
                  <c:v>3447.12</c:v>
                </c:pt>
                <c:pt idx="173">
                  <c:v>3306.5830000000001</c:v>
                </c:pt>
                <c:pt idx="174">
                  <c:v>3198.3310000000001</c:v>
                </c:pt>
                <c:pt idx="175">
                  <c:v>3065.8789999999999</c:v>
                </c:pt>
                <c:pt idx="176">
                  <c:v>2921.9369999999999</c:v>
                </c:pt>
                <c:pt idx="177">
                  <c:v>2819.7379999999998</c:v>
                </c:pt>
                <c:pt idx="178">
                  <c:v>2940.0279999999998</c:v>
                </c:pt>
                <c:pt idx="179">
                  <c:v>2942.5230000000001</c:v>
                </c:pt>
                <c:pt idx="180">
                  <c:v>2874.9670000000001</c:v>
                </c:pt>
                <c:pt idx="181">
                  <c:v>2906.3009999999999</c:v>
                </c:pt>
                <c:pt idx="182">
                  <c:v>2654.6289999999999</c:v>
                </c:pt>
                <c:pt idx="183">
                  <c:v>2407.4650000000001</c:v>
                </c:pt>
                <c:pt idx="184">
                  <c:v>2299.9189999999999</c:v>
                </c:pt>
                <c:pt idx="185">
                  <c:v>1994.9929999999999</c:v>
                </c:pt>
                <c:pt idx="186">
                  <c:v>2011.367</c:v>
                </c:pt>
                <c:pt idx="187">
                  <c:v>1729.162</c:v>
                </c:pt>
                <c:pt idx="188">
                  <c:v>1506.8530000000001</c:v>
                </c:pt>
                <c:pt idx="189">
                  <c:v>1373.6690000000001</c:v>
                </c:pt>
                <c:pt idx="190">
                  <c:v>1232.7260000000001</c:v>
                </c:pt>
                <c:pt idx="191">
                  <c:v>1128.5360000000001</c:v>
                </c:pt>
                <c:pt idx="192">
                  <c:v>964.20799999999997</c:v>
                </c:pt>
                <c:pt idx="193">
                  <c:v>983.97400000000005</c:v>
                </c:pt>
                <c:pt idx="194">
                  <c:v>1223.655</c:v>
                </c:pt>
                <c:pt idx="195">
                  <c:v>1111.03</c:v>
                </c:pt>
                <c:pt idx="196">
                  <c:v>1259.5709999999999</c:v>
                </c:pt>
                <c:pt idx="197">
                  <c:v>1262.4259999999999</c:v>
                </c:pt>
                <c:pt idx="198">
                  <c:v>1271</c:v>
                </c:pt>
                <c:pt idx="199">
                  <c:v>1353.098</c:v>
                </c:pt>
                <c:pt idx="200">
                  <c:v>1351.2059999999999</c:v>
                </c:pt>
                <c:pt idx="201">
                  <c:v>1245.9000000000001</c:v>
                </c:pt>
                <c:pt idx="202">
                  <c:v>1231.5540000000001</c:v>
                </c:pt>
                <c:pt idx="203">
                  <c:v>1096.6020000000001</c:v>
                </c:pt>
                <c:pt idx="204">
                  <c:v>1034.8430000000001</c:v>
                </c:pt>
                <c:pt idx="205">
                  <c:v>1032.671</c:v>
                </c:pt>
                <c:pt idx="206">
                  <c:v>1212.7909999999999</c:v>
                </c:pt>
                <c:pt idx="207">
                  <c:v>1327.1849999999999</c:v>
                </c:pt>
                <c:pt idx="208">
                  <c:v>1313.384</c:v>
                </c:pt>
                <c:pt idx="209">
                  <c:v>1301.8720000000001</c:v>
                </c:pt>
                <c:pt idx="210">
                  <c:v>1494.4480000000001</c:v>
                </c:pt>
                <c:pt idx="211">
                  <c:v>1527.981</c:v>
                </c:pt>
                <c:pt idx="212">
                  <c:v>1635.943</c:v>
                </c:pt>
                <c:pt idx="213">
                  <c:v>1740.732</c:v>
                </c:pt>
                <c:pt idx="214">
                  <c:v>1871.5029999999999</c:v>
                </c:pt>
                <c:pt idx="215">
                  <c:v>1913.45</c:v>
                </c:pt>
                <c:pt idx="216">
                  <c:v>2074.5889999999999</c:v>
                </c:pt>
                <c:pt idx="217">
                  <c:v>2485.6030000000001</c:v>
                </c:pt>
                <c:pt idx="218">
                  <c:v>2864.127</c:v>
                </c:pt>
                <c:pt idx="219">
                  <c:v>3024.596</c:v>
                </c:pt>
                <c:pt idx="220">
                  <c:v>3344.614</c:v>
                </c:pt>
                <c:pt idx="221">
                  <c:v>3572.7159999999999</c:v>
                </c:pt>
                <c:pt idx="222">
                  <c:v>3726.0010000000002</c:v>
                </c:pt>
                <c:pt idx="223">
                  <c:v>3836.4760000000001</c:v>
                </c:pt>
                <c:pt idx="224">
                  <c:v>4099.0360000000001</c:v>
                </c:pt>
                <c:pt idx="225">
                  <c:v>4155.616</c:v>
                </c:pt>
                <c:pt idx="226">
                  <c:v>3978.413</c:v>
                </c:pt>
                <c:pt idx="227">
                  <c:v>4069.9189999999999</c:v>
                </c:pt>
                <c:pt idx="228">
                  <c:v>3960.0590000000002</c:v>
                </c:pt>
                <c:pt idx="229">
                  <c:v>3863.7640000000001</c:v>
                </c:pt>
                <c:pt idx="230">
                  <c:v>3714.1039999999998</c:v>
                </c:pt>
                <c:pt idx="231">
                  <c:v>3708.5810000000001</c:v>
                </c:pt>
                <c:pt idx="232">
                  <c:v>3604.3249999999998</c:v>
                </c:pt>
                <c:pt idx="233">
                  <c:v>3368.34</c:v>
                </c:pt>
                <c:pt idx="234">
                  <c:v>3564.6480000000001</c:v>
                </c:pt>
                <c:pt idx="235">
                  <c:v>3295.7930000000001</c:v>
                </c:pt>
                <c:pt idx="236">
                  <c:v>3182.4270000000001</c:v>
                </c:pt>
                <c:pt idx="237">
                  <c:v>3159.1039999999998</c:v>
                </c:pt>
                <c:pt idx="238">
                  <c:v>2912.6239999999998</c:v>
                </c:pt>
                <c:pt idx="239">
                  <c:v>2937.1120000000001</c:v>
                </c:pt>
                <c:pt idx="240">
                  <c:v>2791.0329999999999</c:v>
                </c:pt>
                <c:pt idx="241">
                  <c:v>2661.982</c:v>
                </c:pt>
                <c:pt idx="242">
                  <c:v>2666.1060000000002</c:v>
                </c:pt>
                <c:pt idx="243">
                  <c:v>2623.998</c:v>
                </c:pt>
                <c:pt idx="244">
                  <c:v>2639.7559999999999</c:v>
                </c:pt>
                <c:pt idx="245">
                  <c:v>2672.3960000000002</c:v>
                </c:pt>
                <c:pt idx="246">
                  <c:v>2651.2660000000001</c:v>
                </c:pt>
                <c:pt idx="247">
                  <c:v>2696.797</c:v>
                </c:pt>
                <c:pt idx="248">
                  <c:v>2558.8530000000001</c:v>
                </c:pt>
                <c:pt idx="249">
                  <c:v>2496.2330000000002</c:v>
                </c:pt>
                <c:pt idx="250">
                  <c:v>2730.9029999999998</c:v>
                </c:pt>
                <c:pt idx="251">
                  <c:v>2792.0770000000002</c:v>
                </c:pt>
                <c:pt idx="252">
                  <c:v>2714.58</c:v>
                </c:pt>
                <c:pt idx="253">
                  <c:v>2926.2550000000001</c:v>
                </c:pt>
                <c:pt idx="254">
                  <c:v>2787.1329999999998</c:v>
                </c:pt>
                <c:pt idx="255">
                  <c:v>2830.08</c:v>
                </c:pt>
                <c:pt idx="256">
                  <c:v>2996.326</c:v>
                </c:pt>
                <c:pt idx="257">
                  <c:v>3112.8679999999999</c:v>
                </c:pt>
                <c:pt idx="258">
                  <c:v>3120.7330000000002</c:v>
                </c:pt>
                <c:pt idx="259">
                  <c:v>2882.902</c:v>
                </c:pt>
                <c:pt idx="260">
                  <c:v>3188.93</c:v>
                </c:pt>
                <c:pt idx="261">
                  <c:v>3180.01</c:v>
                </c:pt>
                <c:pt idx="262">
                  <c:v>3202.08</c:v>
                </c:pt>
                <c:pt idx="263">
                  <c:v>3305.3270000000002</c:v>
                </c:pt>
                <c:pt idx="264">
                  <c:v>3343.32</c:v>
                </c:pt>
                <c:pt idx="265">
                  <c:v>3350.77</c:v>
                </c:pt>
                <c:pt idx="266">
                  <c:v>3390.83</c:v>
                </c:pt>
                <c:pt idx="267">
                  <c:v>3311.51</c:v>
                </c:pt>
                <c:pt idx="268">
                  <c:v>3278.944</c:v>
                </c:pt>
                <c:pt idx="269">
                  <c:v>3196.7280000000001</c:v>
                </c:pt>
                <c:pt idx="270">
                  <c:v>2981.5590000000002</c:v>
                </c:pt>
                <c:pt idx="271">
                  <c:v>3247.0340000000001</c:v>
                </c:pt>
                <c:pt idx="272">
                  <c:v>2854.0160000000001</c:v>
                </c:pt>
                <c:pt idx="273">
                  <c:v>2852.895</c:v>
                </c:pt>
                <c:pt idx="274">
                  <c:v>2604.5059999999999</c:v>
                </c:pt>
                <c:pt idx="275">
                  <c:v>2397.4029999999998</c:v>
                </c:pt>
                <c:pt idx="276">
                  <c:v>2334.4070000000002</c:v>
                </c:pt>
                <c:pt idx="277">
                  <c:v>2082.779</c:v>
                </c:pt>
                <c:pt idx="278">
                  <c:v>2000.2170000000001</c:v>
                </c:pt>
                <c:pt idx="279">
                  <c:v>1775.539</c:v>
                </c:pt>
                <c:pt idx="280">
                  <c:v>1565.896</c:v>
                </c:pt>
                <c:pt idx="281">
                  <c:v>1463.3340000000001</c:v>
                </c:pt>
                <c:pt idx="282">
                  <c:v>1339.114</c:v>
                </c:pt>
                <c:pt idx="283">
                  <c:v>1310.76</c:v>
                </c:pt>
                <c:pt idx="284">
                  <c:v>1065.777</c:v>
                </c:pt>
                <c:pt idx="285">
                  <c:v>864.74599999999998</c:v>
                </c:pt>
                <c:pt idx="286">
                  <c:v>762.06100000000004</c:v>
                </c:pt>
                <c:pt idx="287">
                  <c:v>711.97900000000004</c:v>
                </c:pt>
                <c:pt idx="288">
                  <c:v>431.26600000000002</c:v>
                </c:pt>
                <c:pt idx="289">
                  <c:v>465.202</c:v>
                </c:pt>
                <c:pt idx="290">
                  <c:v>433.827</c:v>
                </c:pt>
                <c:pt idx="291">
                  <c:v>295.745</c:v>
                </c:pt>
                <c:pt idx="292">
                  <c:v>297.73</c:v>
                </c:pt>
                <c:pt idx="293">
                  <c:v>347.15499999999997</c:v>
                </c:pt>
                <c:pt idx="294">
                  <c:v>313.15199999999999</c:v>
                </c:pt>
                <c:pt idx="295">
                  <c:v>287.19099999999997</c:v>
                </c:pt>
                <c:pt idx="296">
                  <c:v>304.90899999999999</c:v>
                </c:pt>
                <c:pt idx="297">
                  <c:v>233.83799999999999</c:v>
                </c:pt>
                <c:pt idx="298">
                  <c:v>207.374</c:v>
                </c:pt>
                <c:pt idx="299">
                  <c:v>279.30200000000002</c:v>
                </c:pt>
                <c:pt idx="300">
                  <c:v>326.47500000000002</c:v>
                </c:pt>
                <c:pt idx="301">
                  <c:v>315.16500000000002</c:v>
                </c:pt>
                <c:pt idx="302">
                  <c:v>362.30099999999999</c:v>
                </c:pt>
                <c:pt idx="303">
                  <c:v>455.02300000000002</c:v>
                </c:pt>
                <c:pt idx="304">
                  <c:v>375.44900000000001</c:v>
                </c:pt>
                <c:pt idx="305">
                  <c:v>432.31</c:v>
                </c:pt>
                <c:pt idx="306">
                  <c:v>396.36799999999999</c:v>
                </c:pt>
                <c:pt idx="307">
                  <c:v>338.65699999999998</c:v>
                </c:pt>
                <c:pt idx="308">
                  <c:v>445.55900000000003</c:v>
                </c:pt>
                <c:pt idx="309">
                  <c:v>434.48099999999999</c:v>
                </c:pt>
                <c:pt idx="310">
                  <c:v>509.33600000000001</c:v>
                </c:pt>
                <c:pt idx="311">
                  <c:v>652.21600000000001</c:v>
                </c:pt>
                <c:pt idx="312">
                  <c:v>650.02700000000004</c:v>
                </c:pt>
                <c:pt idx="313">
                  <c:v>668.94600000000003</c:v>
                </c:pt>
                <c:pt idx="314">
                  <c:v>1014.875</c:v>
                </c:pt>
                <c:pt idx="315">
                  <c:v>1152.462</c:v>
                </c:pt>
                <c:pt idx="316">
                  <c:v>1219.751</c:v>
                </c:pt>
                <c:pt idx="317">
                  <c:v>1391.664</c:v>
                </c:pt>
                <c:pt idx="318">
                  <c:v>1475.8150000000001</c:v>
                </c:pt>
                <c:pt idx="319">
                  <c:v>1707.3510000000001</c:v>
                </c:pt>
                <c:pt idx="320">
                  <c:v>1837.6289999999999</c:v>
                </c:pt>
                <c:pt idx="321">
                  <c:v>1886.463</c:v>
                </c:pt>
                <c:pt idx="322">
                  <c:v>2017.425</c:v>
                </c:pt>
                <c:pt idx="323">
                  <c:v>1930.2539999999999</c:v>
                </c:pt>
                <c:pt idx="324">
                  <c:v>1988.681</c:v>
                </c:pt>
                <c:pt idx="325">
                  <c:v>2072.306</c:v>
                </c:pt>
                <c:pt idx="326">
                  <c:v>2101.9769999999999</c:v>
                </c:pt>
                <c:pt idx="327">
                  <c:v>1872.047</c:v>
                </c:pt>
                <c:pt idx="328">
                  <c:v>2013.056</c:v>
                </c:pt>
                <c:pt idx="329">
                  <c:v>2030.114</c:v>
                </c:pt>
                <c:pt idx="330">
                  <c:v>2230.799</c:v>
                </c:pt>
                <c:pt idx="331">
                  <c:v>2171.3020000000001</c:v>
                </c:pt>
                <c:pt idx="332">
                  <c:v>2191.6190000000001</c:v>
                </c:pt>
                <c:pt idx="333">
                  <c:v>2144.1320000000001</c:v>
                </c:pt>
                <c:pt idx="334">
                  <c:v>2282.5120000000002</c:v>
                </c:pt>
                <c:pt idx="335">
                  <c:v>2258.5720000000001</c:v>
                </c:pt>
                <c:pt idx="336">
                  <c:v>2174.5889999999999</c:v>
                </c:pt>
                <c:pt idx="337">
                  <c:v>2102.7730000000001</c:v>
                </c:pt>
                <c:pt idx="338">
                  <c:v>2151.8000000000002</c:v>
                </c:pt>
                <c:pt idx="339">
                  <c:v>2075.9189999999999</c:v>
                </c:pt>
                <c:pt idx="340">
                  <c:v>2093.5949999999998</c:v>
                </c:pt>
                <c:pt idx="341">
                  <c:v>2046.5129999999999</c:v>
                </c:pt>
                <c:pt idx="342">
                  <c:v>2048.34</c:v>
                </c:pt>
                <c:pt idx="343">
                  <c:v>2132.5059999999999</c:v>
                </c:pt>
                <c:pt idx="344">
                  <c:v>2205.0250000000001</c:v>
                </c:pt>
                <c:pt idx="345">
                  <c:v>2200.02</c:v>
                </c:pt>
                <c:pt idx="346">
                  <c:v>2059.3890000000001</c:v>
                </c:pt>
                <c:pt idx="347">
                  <c:v>2068.9160000000002</c:v>
                </c:pt>
                <c:pt idx="348">
                  <c:v>2050.788</c:v>
                </c:pt>
                <c:pt idx="349">
                  <c:v>2064.252</c:v>
                </c:pt>
                <c:pt idx="350">
                  <c:v>2113.288</c:v>
                </c:pt>
                <c:pt idx="351">
                  <c:v>2125.6080000000002</c:v>
                </c:pt>
                <c:pt idx="352">
                  <c:v>2141.5659999999998</c:v>
                </c:pt>
                <c:pt idx="353">
                  <c:v>2170.491</c:v>
                </c:pt>
                <c:pt idx="354">
                  <c:v>2405.0509999999999</c:v>
                </c:pt>
                <c:pt idx="355">
                  <c:v>2445.9059999999999</c:v>
                </c:pt>
                <c:pt idx="356">
                  <c:v>2540.9299999999998</c:v>
                </c:pt>
                <c:pt idx="357">
                  <c:v>2737.31</c:v>
                </c:pt>
                <c:pt idx="358">
                  <c:v>2617.6640000000002</c:v>
                </c:pt>
                <c:pt idx="359">
                  <c:v>2666.3490000000002</c:v>
                </c:pt>
                <c:pt idx="360">
                  <c:v>2705.3919999999998</c:v>
                </c:pt>
                <c:pt idx="361">
                  <c:v>2843.3339999999998</c:v>
                </c:pt>
                <c:pt idx="362">
                  <c:v>2820.2049999999999</c:v>
                </c:pt>
                <c:pt idx="363">
                  <c:v>3128.4639999999999</c:v>
                </c:pt>
                <c:pt idx="364">
                  <c:v>3226.7640000000001</c:v>
                </c:pt>
                <c:pt idx="365">
                  <c:v>3370.951</c:v>
                </c:pt>
                <c:pt idx="366">
                  <c:v>3064.5320000000002</c:v>
                </c:pt>
                <c:pt idx="367">
                  <c:v>2896.2629999999999</c:v>
                </c:pt>
                <c:pt idx="368">
                  <c:v>2949.085</c:v>
                </c:pt>
                <c:pt idx="369">
                  <c:v>2913.567</c:v>
                </c:pt>
                <c:pt idx="370">
                  <c:v>2471.6320000000001</c:v>
                </c:pt>
                <c:pt idx="371">
                  <c:v>2441.239</c:v>
                </c:pt>
                <c:pt idx="372">
                  <c:v>2473.4639999999999</c:v>
                </c:pt>
                <c:pt idx="373">
                  <c:v>2522.1289999999999</c:v>
                </c:pt>
                <c:pt idx="374">
                  <c:v>2420.0250000000001</c:v>
                </c:pt>
                <c:pt idx="375">
                  <c:v>2597.183</c:v>
                </c:pt>
                <c:pt idx="376">
                  <c:v>2331.3890000000001</c:v>
                </c:pt>
                <c:pt idx="377">
                  <c:v>2234.87</c:v>
                </c:pt>
                <c:pt idx="378">
                  <c:v>2201.904</c:v>
                </c:pt>
                <c:pt idx="379">
                  <c:v>2222.7669999999998</c:v>
                </c:pt>
                <c:pt idx="380">
                  <c:v>2112.2829999999999</c:v>
                </c:pt>
                <c:pt idx="381">
                  <c:v>1923.4659999999999</c:v>
                </c:pt>
                <c:pt idx="382">
                  <c:v>1979.8209999999999</c:v>
                </c:pt>
                <c:pt idx="383">
                  <c:v>1632.8309999999999</c:v>
                </c:pt>
                <c:pt idx="384">
                  <c:v>1488.0989999999999</c:v>
                </c:pt>
                <c:pt idx="385">
                  <c:v>1387.6959999999999</c:v>
                </c:pt>
                <c:pt idx="386">
                  <c:v>1456.587</c:v>
                </c:pt>
                <c:pt idx="387">
                  <c:v>1441.5060000000001</c:v>
                </c:pt>
                <c:pt idx="388">
                  <c:v>1378.2750000000001</c:v>
                </c:pt>
                <c:pt idx="389">
                  <c:v>1399.577</c:v>
                </c:pt>
                <c:pt idx="390">
                  <c:v>1240.953</c:v>
                </c:pt>
                <c:pt idx="391">
                  <c:v>1137.105</c:v>
                </c:pt>
                <c:pt idx="392">
                  <c:v>1195.9290000000001</c:v>
                </c:pt>
                <c:pt idx="393">
                  <c:v>1090.7919999999999</c:v>
                </c:pt>
                <c:pt idx="394">
                  <c:v>992.55399999999997</c:v>
                </c:pt>
                <c:pt idx="395">
                  <c:v>978.452</c:v>
                </c:pt>
                <c:pt idx="396">
                  <c:v>828.23199999999997</c:v>
                </c:pt>
                <c:pt idx="397">
                  <c:v>810.09</c:v>
                </c:pt>
                <c:pt idx="398">
                  <c:v>717.93799999999999</c:v>
                </c:pt>
                <c:pt idx="399">
                  <c:v>742.58699999999999</c:v>
                </c:pt>
                <c:pt idx="400">
                  <c:v>667.87400000000002</c:v>
                </c:pt>
                <c:pt idx="401">
                  <c:v>674.94799999999998</c:v>
                </c:pt>
                <c:pt idx="402">
                  <c:v>721.96799999999996</c:v>
                </c:pt>
                <c:pt idx="403">
                  <c:v>730.84</c:v>
                </c:pt>
                <c:pt idx="404">
                  <c:v>836.84900000000005</c:v>
                </c:pt>
                <c:pt idx="405">
                  <c:v>984.57399999999996</c:v>
                </c:pt>
                <c:pt idx="406">
                  <c:v>1071.8869999999999</c:v>
                </c:pt>
                <c:pt idx="407">
                  <c:v>1178.02</c:v>
                </c:pt>
                <c:pt idx="408">
                  <c:v>1190.71</c:v>
                </c:pt>
                <c:pt idx="409">
                  <c:v>1304.123</c:v>
                </c:pt>
                <c:pt idx="410">
                  <c:v>1459.366</c:v>
                </c:pt>
                <c:pt idx="411">
                  <c:v>1421.2349999999999</c:v>
                </c:pt>
                <c:pt idx="412">
                  <c:v>1692.5730000000001</c:v>
                </c:pt>
                <c:pt idx="413">
                  <c:v>1855.1010000000001</c:v>
                </c:pt>
                <c:pt idx="414">
                  <c:v>2001.5070000000001</c:v>
                </c:pt>
                <c:pt idx="415">
                  <c:v>2134.0360000000001</c:v>
                </c:pt>
                <c:pt idx="416">
                  <c:v>2210.9839999999999</c:v>
                </c:pt>
                <c:pt idx="417">
                  <c:v>2180.4479999999999</c:v>
                </c:pt>
                <c:pt idx="418">
                  <c:v>2321.107</c:v>
                </c:pt>
                <c:pt idx="419">
                  <c:v>2357.1060000000002</c:v>
                </c:pt>
                <c:pt idx="420">
                  <c:v>2293.4389999999999</c:v>
                </c:pt>
                <c:pt idx="421">
                  <c:v>2305.2080000000001</c:v>
                </c:pt>
                <c:pt idx="422">
                  <c:v>2279.2739999999999</c:v>
                </c:pt>
                <c:pt idx="423">
                  <c:v>2376.643</c:v>
                </c:pt>
                <c:pt idx="424">
                  <c:v>2417.25</c:v>
                </c:pt>
                <c:pt idx="425">
                  <c:v>2257.2249999999999</c:v>
                </c:pt>
                <c:pt idx="426">
                  <c:v>2380.5369999999998</c:v>
                </c:pt>
                <c:pt idx="427">
                  <c:v>2228.58</c:v>
                </c:pt>
                <c:pt idx="428">
                  <c:v>2194.7179999999998</c:v>
                </c:pt>
                <c:pt idx="429">
                  <c:v>1992.675</c:v>
                </c:pt>
                <c:pt idx="430">
                  <c:v>1713.364</c:v>
                </c:pt>
                <c:pt idx="431">
                  <c:v>1731.511</c:v>
                </c:pt>
                <c:pt idx="432">
                  <c:v>1431.693</c:v>
                </c:pt>
                <c:pt idx="433">
                  <c:v>1222.133</c:v>
                </c:pt>
                <c:pt idx="434">
                  <c:v>1305.231</c:v>
                </c:pt>
                <c:pt idx="435">
                  <c:v>1170.5989999999999</c:v>
                </c:pt>
                <c:pt idx="436">
                  <c:v>1232.1020000000001</c:v>
                </c:pt>
                <c:pt idx="437">
                  <c:v>1238.5160000000001</c:v>
                </c:pt>
                <c:pt idx="438">
                  <c:v>1303.328</c:v>
                </c:pt>
                <c:pt idx="439">
                  <c:v>1075.847</c:v>
                </c:pt>
                <c:pt idx="440">
                  <c:v>1241.8579999999999</c:v>
                </c:pt>
                <c:pt idx="441">
                  <c:v>1265.816</c:v>
                </c:pt>
                <c:pt idx="442">
                  <c:v>1277.598</c:v>
                </c:pt>
                <c:pt idx="443">
                  <c:v>1411.3520000000001</c:v>
                </c:pt>
                <c:pt idx="444">
                  <c:v>1393.47</c:v>
                </c:pt>
                <c:pt idx="445">
                  <c:v>1463.7940000000001</c:v>
                </c:pt>
                <c:pt idx="446">
                  <c:v>1577.74</c:v>
                </c:pt>
                <c:pt idx="447">
                  <c:v>1694.6590000000001</c:v>
                </c:pt>
                <c:pt idx="448">
                  <c:v>1727.3330000000001</c:v>
                </c:pt>
                <c:pt idx="449">
                  <c:v>1747.2180000000001</c:v>
                </c:pt>
                <c:pt idx="450">
                  <c:v>1924.922</c:v>
                </c:pt>
                <c:pt idx="451">
                  <c:v>2048.6709999999998</c:v>
                </c:pt>
                <c:pt idx="452">
                  <c:v>2125.9659999999999</c:v>
                </c:pt>
                <c:pt idx="453">
                  <c:v>2270.59</c:v>
                </c:pt>
                <c:pt idx="454">
                  <c:v>2426.1320000000001</c:v>
                </c:pt>
                <c:pt idx="455">
                  <c:v>2383.4839999999999</c:v>
                </c:pt>
                <c:pt idx="456">
                  <c:v>2532.7890000000002</c:v>
                </c:pt>
                <c:pt idx="457">
                  <c:v>2446.7919999999999</c:v>
                </c:pt>
                <c:pt idx="458">
                  <c:v>2604.5160000000001</c:v>
                </c:pt>
                <c:pt idx="459">
                  <c:v>2575.7489999999998</c:v>
                </c:pt>
                <c:pt idx="460">
                  <c:v>2595.3330000000001</c:v>
                </c:pt>
                <c:pt idx="461">
                  <c:v>2453.768</c:v>
                </c:pt>
                <c:pt idx="462">
                  <c:v>2239.047</c:v>
                </c:pt>
                <c:pt idx="463">
                  <c:v>1881.6790000000001</c:v>
                </c:pt>
                <c:pt idx="464">
                  <c:v>1855.4649999999999</c:v>
                </c:pt>
                <c:pt idx="465">
                  <c:v>1787.42</c:v>
                </c:pt>
                <c:pt idx="466">
                  <c:v>1674.1980000000001</c:v>
                </c:pt>
                <c:pt idx="467">
                  <c:v>1487.2049999999999</c:v>
                </c:pt>
                <c:pt idx="468">
                  <c:v>1436.723</c:v>
                </c:pt>
                <c:pt idx="469">
                  <c:v>1200.471</c:v>
                </c:pt>
                <c:pt idx="470">
                  <c:v>1267.1279999999999</c:v>
                </c:pt>
                <c:pt idx="471">
                  <c:v>1088.1410000000001</c:v>
                </c:pt>
                <c:pt idx="472">
                  <c:v>1177.5350000000001</c:v>
                </c:pt>
                <c:pt idx="473">
                  <c:v>1026.5519999999999</c:v>
                </c:pt>
                <c:pt idx="474">
                  <c:v>1193.761</c:v>
                </c:pt>
                <c:pt idx="475">
                  <c:v>818.32799999999997</c:v>
                </c:pt>
                <c:pt idx="476">
                  <c:v>715.49800000000005</c:v>
                </c:pt>
                <c:pt idx="477">
                  <c:v>531.56399999999996</c:v>
                </c:pt>
                <c:pt idx="478">
                  <c:v>657.81399999999996</c:v>
                </c:pt>
                <c:pt idx="479">
                  <c:v>412.41699999999997</c:v>
                </c:pt>
                <c:pt idx="48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Scenario2_15_TY_ED!$F$1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3.165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5.3410000000000002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Scenario2_15_TY_ED!$G$1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Scenario2_15_TY_ED!$G$2:$G$482</c:f>
              <c:numCache>
                <c:formatCode>General</c:formatCode>
                <c:ptCount val="481"/>
                <c:pt idx="0">
                  <c:v>2355</c:v>
                </c:pt>
                <c:pt idx="1">
                  <c:v>2380.451</c:v>
                </c:pt>
                <c:pt idx="2">
                  <c:v>2296.4229999999998</c:v>
                </c:pt>
                <c:pt idx="3">
                  <c:v>2226.94</c:v>
                </c:pt>
                <c:pt idx="4">
                  <c:v>2207</c:v>
                </c:pt>
                <c:pt idx="5">
                  <c:v>2130.0430000000001</c:v>
                </c:pt>
                <c:pt idx="6">
                  <c:v>2137.8130000000001</c:v>
                </c:pt>
                <c:pt idx="7">
                  <c:v>2140.614</c:v>
                </c:pt>
                <c:pt idx="8">
                  <c:v>2146</c:v>
                </c:pt>
                <c:pt idx="9">
                  <c:v>2190.2510000000002</c:v>
                </c:pt>
                <c:pt idx="10">
                  <c:v>2002.9380000000001</c:v>
                </c:pt>
                <c:pt idx="11">
                  <c:v>2080.1089999999999</c:v>
                </c:pt>
                <c:pt idx="12">
                  <c:v>2024</c:v>
                </c:pt>
                <c:pt idx="13">
                  <c:v>1935.799</c:v>
                </c:pt>
                <c:pt idx="14">
                  <c:v>1929.162</c:v>
                </c:pt>
                <c:pt idx="15">
                  <c:v>1783.4469999999999</c:v>
                </c:pt>
                <c:pt idx="16">
                  <c:v>1736</c:v>
                </c:pt>
                <c:pt idx="17">
                  <c:v>1773.3579999999999</c:v>
                </c:pt>
                <c:pt idx="18">
                  <c:v>1726.1120000000001</c:v>
                </c:pt>
                <c:pt idx="19">
                  <c:v>1678.7380000000001</c:v>
                </c:pt>
                <c:pt idx="20">
                  <c:v>1697</c:v>
                </c:pt>
                <c:pt idx="21">
                  <c:v>1662.8710000000001</c:v>
                </c:pt>
                <c:pt idx="22">
                  <c:v>1660.5129999999999</c:v>
                </c:pt>
                <c:pt idx="23">
                  <c:v>1602.67</c:v>
                </c:pt>
                <c:pt idx="24">
                  <c:v>1534</c:v>
                </c:pt>
                <c:pt idx="25">
                  <c:v>1513.502</c:v>
                </c:pt>
                <c:pt idx="26">
                  <c:v>1492.452</c:v>
                </c:pt>
                <c:pt idx="27">
                  <c:v>1500.4960000000001</c:v>
                </c:pt>
                <c:pt idx="28">
                  <c:v>1482</c:v>
                </c:pt>
                <c:pt idx="29">
                  <c:v>1434.5719999999999</c:v>
                </c:pt>
                <c:pt idx="30">
                  <c:v>1471.0889999999999</c:v>
                </c:pt>
                <c:pt idx="31">
                  <c:v>1434.4490000000001</c:v>
                </c:pt>
                <c:pt idx="32">
                  <c:v>1456</c:v>
                </c:pt>
                <c:pt idx="33">
                  <c:v>1502.79</c:v>
                </c:pt>
                <c:pt idx="34">
                  <c:v>1436.77</c:v>
                </c:pt>
                <c:pt idx="35">
                  <c:v>1399.05</c:v>
                </c:pt>
                <c:pt idx="36">
                  <c:v>1388</c:v>
                </c:pt>
                <c:pt idx="37">
                  <c:v>1439.114</c:v>
                </c:pt>
                <c:pt idx="38">
                  <c:v>1515.63</c:v>
                </c:pt>
                <c:pt idx="39">
                  <c:v>1502.9939999999999</c:v>
                </c:pt>
                <c:pt idx="40">
                  <c:v>1584</c:v>
                </c:pt>
                <c:pt idx="41">
                  <c:v>1619.241</c:v>
                </c:pt>
                <c:pt idx="42">
                  <c:v>1614.2550000000001</c:v>
                </c:pt>
                <c:pt idx="43">
                  <c:v>1617.0640000000001</c:v>
                </c:pt>
                <c:pt idx="44">
                  <c:v>1650</c:v>
                </c:pt>
                <c:pt idx="45">
                  <c:v>1537.059</c:v>
                </c:pt>
                <c:pt idx="46">
                  <c:v>1579.2850000000001</c:v>
                </c:pt>
                <c:pt idx="47">
                  <c:v>1561.0239999999999</c:v>
                </c:pt>
                <c:pt idx="48">
                  <c:v>1474</c:v>
                </c:pt>
                <c:pt idx="49">
                  <c:v>1517.2660000000001</c:v>
                </c:pt>
                <c:pt idx="50">
                  <c:v>1444.848</c:v>
                </c:pt>
                <c:pt idx="51">
                  <c:v>1394.2819999999999</c:v>
                </c:pt>
                <c:pt idx="52">
                  <c:v>1445</c:v>
                </c:pt>
                <c:pt idx="53">
                  <c:v>1320.538</c:v>
                </c:pt>
                <c:pt idx="54">
                  <c:v>1255.9860000000001</c:v>
                </c:pt>
                <c:pt idx="55">
                  <c:v>1170.1089999999999</c:v>
                </c:pt>
                <c:pt idx="56">
                  <c:v>1083</c:v>
                </c:pt>
                <c:pt idx="57">
                  <c:v>1044.9839999999999</c:v>
                </c:pt>
                <c:pt idx="58">
                  <c:v>1003.0839999999999</c:v>
                </c:pt>
                <c:pt idx="59">
                  <c:v>942.702</c:v>
                </c:pt>
                <c:pt idx="60">
                  <c:v>907</c:v>
                </c:pt>
                <c:pt idx="61">
                  <c:v>872.96199999999999</c:v>
                </c:pt>
                <c:pt idx="62">
                  <c:v>835.50199999999995</c:v>
                </c:pt>
                <c:pt idx="63">
                  <c:v>782.476</c:v>
                </c:pt>
                <c:pt idx="64">
                  <c:v>757</c:v>
                </c:pt>
                <c:pt idx="65">
                  <c:v>766.11400000000003</c:v>
                </c:pt>
                <c:pt idx="66">
                  <c:v>771.54300000000001</c:v>
                </c:pt>
                <c:pt idx="67">
                  <c:v>809.98800000000006</c:v>
                </c:pt>
                <c:pt idx="68">
                  <c:v>809</c:v>
                </c:pt>
                <c:pt idx="69">
                  <c:v>842.89800000000002</c:v>
                </c:pt>
                <c:pt idx="70">
                  <c:v>919.52300000000002</c:v>
                </c:pt>
                <c:pt idx="71">
                  <c:v>943.07</c:v>
                </c:pt>
                <c:pt idx="72">
                  <c:v>964</c:v>
                </c:pt>
                <c:pt idx="73">
                  <c:v>1094.078</c:v>
                </c:pt>
                <c:pt idx="74">
                  <c:v>1209.2239999999999</c:v>
                </c:pt>
                <c:pt idx="75">
                  <c:v>1299.1099999999999</c:v>
                </c:pt>
                <c:pt idx="76">
                  <c:v>1476</c:v>
                </c:pt>
                <c:pt idx="77">
                  <c:v>1634.4739999999999</c:v>
                </c:pt>
                <c:pt idx="78">
                  <c:v>1769.35</c:v>
                </c:pt>
                <c:pt idx="79">
                  <c:v>1924.7449999999999</c:v>
                </c:pt>
                <c:pt idx="80">
                  <c:v>2058</c:v>
                </c:pt>
                <c:pt idx="81">
                  <c:v>1983.6990000000001</c:v>
                </c:pt>
                <c:pt idx="82">
                  <c:v>2073.1460000000002</c:v>
                </c:pt>
                <c:pt idx="83">
                  <c:v>1981.5650000000001</c:v>
                </c:pt>
                <c:pt idx="84">
                  <c:v>2059</c:v>
                </c:pt>
                <c:pt idx="85">
                  <c:v>2037.846</c:v>
                </c:pt>
                <c:pt idx="86">
                  <c:v>2089.5709999999999</c:v>
                </c:pt>
                <c:pt idx="87">
                  <c:v>2072.1280000000002</c:v>
                </c:pt>
                <c:pt idx="88">
                  <c:v>2154</c:v>
                </c:pt>
                <c:pt idx="89">
                  <c:v>2203.3870000000002</c:v>
                </c:pt>
                <c:pt idx="90">
                  <c:v>2220.7669999999998</c:v>
                </c:pt>
                <c:pt idx="91">
                  <c:v>2235.4389999999999</c:v>
                </c:pt>
                <c:pt idx="92">
                  <c:v>2177</c:v>
                </c:pt>
                <c:pt idx="93">
                  <c:v>2135.3240000000001</c:v>
                </c:pt>
                <c:pt idx="94">
                  <c:v>2083.9349999999999</c:v>
                </c:pt>
                <c:pt idx="95">
                  <c:v>1988.5060000000001</c:v>
                </c:pt>
                <c:pt idx="96">
                  <c:v>2000</c:v>
                </c:pt>
                <c:pt idx="97">
                  <c:v>1993.1980000000001</c:v>
                </c:pt>
                <c:pt idx="98">
                  <c:v>1850.873</c:v>
                </c:pt>
                <c:pt idx="99">
                  <c:v>1865.473</c:v>
                </c:pt>
                <c:pt idx="100">
                  <c:v>1793</c:v>
                </c:pt>
                <c:pt idx="101">
                  <c:v>1690.6310000000001</c:v>
                </c:pt>
                <c:pt idx="102">
                  <c:v>1737.463</c:v>
                </c:pt>
                <c:pt idx="103">
                  <c:v>1641.5350000000001</c:v>
                </c:pt>
                <c:pt idx="104">
                  <c:v>1598</c:v>
                </c:pt>
                <c:pt idx="105">
                  <c:v>1541.481</c:v>
                </c:pt>
                <c:pt idx="106">
                  <c:v>1483.3420000000001</c:v>
                </c:pt>
                <c:pt idx="107">
                  <c:v>1426.135</c:v>
                </c:pt>
                <c:pt idx="108">
                  <c:v>1429</c:v>
                </c:pt>
                <c:pt idx="109">
                  <c:v>1356.595</c:v>
                </c:pt>
                <c:pt idx="110">
                  <c:v>1302.3489999999999</c:v>
                </c:pt>
                <c:pt idx="111">
                  <c:v>1279.75</c:v>
                </c:pt>
                <c:pt idx="112">
                  <c:v>1160</c:v>
                </c:pt>
                <c:pt idx="113">
                  <c:v>1137.537</c:v>
                </c:pt>
                <c:pt idx="114">
                  <c:v>1096.4369999999999</c:v>
                </c:pt>
                <c:pt idx="115">
                  <c:v>1044.847</c:v>
                </c:pt>
                <c:pt idx="116">
                  <c:v>1007</c:v>
                </c:pt>
                <c:pt idx="117">
                  <c:v>1005.659</c:v>
                </c:pt>
                <c:pt idx="118">
                  <c:v>951.70100000000002</c:v>
                </c:pt>
                <c:pt idx="119">
                  <c:v>928.05700000000002</c:v>
                </c:pt>
                <c:pt idx="120">
                  <c:v>899</c:v>
                </c:pt>
                <c:pt idx="121">
                  <c:v>824.62800000000004</c:v>
                </c:pt>
                <c:pt idx="122">
                  <c:v>806.41099999999994</c:v>
                </c:pt>
                <c:pt idx="123">
                  <c:v>730.94299999999998</c:v>
                </c:pt>
                <c:pt idx="124">
                  <c:v>654</c:v>
                </c:pt>
                <c:pt idx="125">
                  <c:v>607.83799999999997</c:v>
                </c:pt>
                <c:pt idx="126">
                  <c:v>571.79200000000003</c:v>
                </c:pt>
                <c:pt idx="127">
                  <c:v>499.69299999999998</c:v>
                </c:pt>
                <c:pt idx="128">
                  <c:v>450</c:v>
                </c:pt>
                <c:pt idx="129">
                  <c:v>444.14299999999997</c:v>
                </c:pt>
                <c:pt idx="130">
                  <c:v>443.74799999999999</c:v>
                </c:pt>
                <c:pt idx="131">
                  <c:v>431.67500000000001</c:v>
                </c:pt>
                <c:pt idx="132">
                  <c:v>458</c:v>
                </c:pt>
                <c:pt idx="133">
                  <c:v>414.70299999999997</c:v>
                </c:pt>
                <c:pt idx="134">
                  <c:v>333.08300000000003</c:v>
                </c:pt>
                <c:pt idx="135">
                  <c:v>287.16000000000003</c:v>
                </c:pt>
                <c:pt idx="136">
                  <c:v>209</c:v>
                </c:pt>
                <c:pt idx="137">
                  <c:v>227.65100000000001</c:v>
                </c:pt>
                <c:pt idx="138">
                  <c:v>232.62200000000001</c:v>
                </c:pt>
                <c:pt idx="139">
                  <c:v>257.88200000000001</c:v>
                </c:pt>
                <c:pt idx="140">
                  <c:v>273</c:v>
                </c:pt>
                <c:pt idx="141">
                  <c:v>264.54599999999999</c:v>
                </c:pt>
                <c:pt idx="142">
                  <c:v>239.499</c:v>
                </c:pt>
                <c:pt idx="143">
                  <c:v>230.24799999999999</c:v>
                </c:pt>
                <c:pt idx="144">
                  <c:v>218</c:v>
                </c:pt>
                <c:pt idx="145">
                  <c:v>224.40700000000001</c:v>
                </c:pt>
                <c:pt idx="146">
                  <c:v>236.029</c:v>
                </c:pt>
                <c:pt idx="147">
                  <c:v>250.876</c:v>
                </c:pt>
                <c:pt idx="148">
                  <c:v>246</c:v>
                </c:pt>
                <c:pt idx="149">
                  <c:v>253.31700000000001</c:v>
                </c:pt>
                <c:pt idx="150">
                  <c:v>272.197</c:v>
                </c:pt>
                <c:pt idx="151">
                  <c:v>257.303</c:v>
                </c:pt>
                <c:pt idx="152">
                  <c:v>269</c:v>
                </c:pt>
                <c:pt idx="153">
                  <c:v>269.03800000000001</c:v>
                </c:pt>
                <c:pt idx="154">
                  <c:v>279.84500000000003</c:v>
                </c:pt>
                <c:pt idx="155">
                  <c:v>289.30399999999997</c:v>
                </c:pt>
                <c:pt idx="156">
                  <c:v>288</c:v>
                </c:pt>
                <c:pt idx="157">
                  <c:v>292.15100000000001</c:v>
                </c:pt>
                <c:pt idx="158">
                  <c:v>303.27199999999999</c:v>
                </c:pt>
                <c:pt idx="159">
                  <c:v>321.70999999999998</c:v>
                </c:pt>
                <c:pt idx="160">
                  <c:v>327</c:v>
                </c:pt>
                <c:pt idx="161">
                  <c:v>372.24700000000001</c:v>
                </c:pt>
                <c:pt idx="162">
                  <c:v>411.88099999999997</c:v>
                </c:pt>
                <c:pt idx="163">
                  <c:v>438.54300000000001</c:v>
                </c:pt>
                <c:pt idx="164">
                  <c:v>509</c:v>
                </c:pt>
                <c:pt idx="165">
                  <c:v>558.04300000000001</c:v>
                </c:pt>
                <c:pt idx="166">
                  <c:v>682.399</c:v>
                </c:pt>
                <c:pt idx="167">
                  <c:v>736.755</c:v>
                </c:pt>
                <c:pt idx="168">
                  <c:v>838</c:v>
                </c:pt>
                <c:pt idx="169">
                  <c:v>912.47500000000002</c:v>
                </c:pt>
                <c:pt idx="170">
                  <c:v>977.96299999999997</c:v>
                </c:pt>
                <c:pt idx="171">
                  <c:v>1114.9870000000001</c:v>
                </c:pt>
                <c:pt idx="172">
                  <c:v>1208</c:v>
                </c:pt>
                <c:pt idx="173">
                  <c:v>1343.5309999999999</c:v>
                </c:pt>
                <c:pt idx="174">
                  <c:v>1456.9970000000001</c:v>
                </c:pt>
                <c:pt idx="175">
                  <c:v>1549.444</c:v>
                </c:pt>
                <c:pt idx="176">
                  <c:v>1679</c:v>
                </c:pt>
                <c:pt idx="177">
                  <c:v>1592.838</c:v>
                </c:pt>
                <c:pt idx="178">
                  <c:v>1567.7470000000001</c:v>
                </c:pt>
                <c:pt idx="179">
                  <c:v>1415.6790000000001</c:v>
                </c:pt>
                <c:pt idx="180">
                  <c:v>1362</c:v>
                </c:pt>
                <c:pt idx="181">
                  <c:v>1380.74</c:v>
                </c:pt>
                <c:pt idx="182">
                  <c:v>1328.546</c:v>
                </c:pt>
                <c:pt idx="183">
                  <c:v>1294.1199999999999</c:v>
                </c:pt>
                <c:pt idx="184">
                  <c:v>1323</c:v>
                </c:pt>
                <c:pt idx="185">
                  <c:v>1388.8340000000001</c:v>
                </c:pt>
                <c:pt idx="186">
                  <c:v>1414.902</c:v>
                </c:pt>
                <c:pt idx="187">
                  <c:v>1468.6759999999999</c:v>
                </c:pt>
                <c:pt idx="188">
                  <c:v>1508</c:v>
                </c:pt>
                <c:pt idx="189">
                  <c:v>1525.838</c:v>
                </c:pt>
                <c:pt idx="190">
                  <c:v>1524.2139999999999</c:v>
                </c:pt>
                <c:pt idx="191">
                  <c:v>1489.7629999999999</c:v>
                </c:pt>
                <c:pt idx="192">
                  <c:v>1555</c:v>
                </c:pt>
                <c:pt idx="193">
                  <c:v>1469.856</c:v>
                </c:pt>
                <c:pt idx="194">
                  <c:v>1326.7719999999999</c:v>
                </c:pt>
                <c:pt idx="195">
                  <c:v>1285.329</c:v>
                </c:pt>
                <c:pt idx="196">
                  <c:v>1193</c:v>
                </c:pt>
                <c:pt idx="197">
                  <c:v>1141.8699999999999</c:v>
                </c:pt>
                <c:pt idx="198">
                  <c:v>1099.3779999999999</c:v>
                </c:pt>
                <c:pt idx="199">
                  <c:v>1072.8340000000001</c:v>
                </c:pt>
                <c:pt idx="200">
                  <c:v>983</c:v>
                </c:pt>
                <c:pt idx="201">
                  <c:v>1024.424</c:v>
                </c:pt>
                <c:pt idx="202">
                  <c:v>1094.3989999999999</c:v>
                </c:pt>
                <c:pt idx="203">
                  <c:v>1127.825</c:v>
                </c:pt>
                <c:pt idx="204">
                  <c:v>1189</c:v>
                </c:pt>
                <c:pt idx="205">
                  <c:v>1125.758</c:v>
                </c:pt>
                <c:pt idx="206">
                  <c:v>1094.3510000000001</c:v>
                </c:pt>
                <c:pt idx="207">
                  <c:v>1018.229</c:v>
                </c:pt>
                <c:pt idx="208">
                  <c:v>966</c:v>
                </c:pt>
                <c:pt idx="209">
                  <c:v>1019.893</c:v>
                </c:pt>
                <c:pt idx="210">
                  <c:v>978.577</c:v>
                </c:pt>
                <c:pt idx="211">
                  <c:v>977.72900000000004</c:v>
                </c:pt>
                <c:pt idx="212">
                  <c:v>997</c:v>
                </c:pt>
                <c:pt idx="213">
                  <c:v>978.15899999999999</c:v>
                </c:pt>
                <c:pt idx="214">
                  <c:v>1002.375</c:v>
                </c:pt>
                <c:pt idx="215">
                  <c:v>995.91800000000001</c:v>
                </c:pt>
                <c:pt idx="216">
                  <c:v>974</c:v>
                </c:pt>
                <c:pt idx="217">
                  <c:v>830.28700000000003</c:v>
                </c:pt>
                <c:pt idx="218">
                  <c:v>694.54100000000005</c:v>
                </c:pt>
                <c:pt idx="219">
                  <c:v>562.51499999999999</c:v>
                </c:pt>
                <c:pt idx="220">
                  <c:v>419</c:v>
                </c:pt>
                <c:pt idx="221">
                  <c:v>340.96</c:v>
                </c:pt>
                <c:pt idx="222">
                  <c:v>263.79599999999999</c:v>
                </c:pt>
                <c:pt idx="223">
                  <c:v>190.22</c:v>
                </c:pt>
                <c:pt idx="224">
                  <c:v>109</c:v>
                </c:pt>
                <c:pt idx="225">
                  <c:v>154.172</c:v>
                </c:pt>
                <c:pt idx="226">
                  <c:v>205.696</c:v>
                </c:pt>
                <c:pt idx="227">
                  <c:v>262.85899999999998</c:v>
                </c:pt>
                <c:pt idx="228">
                  <c:v>304</c:v>
                </c:pt>
                <c:pt idx="229">
                  <c:v>371.95400000000001</c:v>
                </c:pt>
                <c:pt idx="230">
                  <c:v>434.00400000000002</c:v>
                </c:pt>
                <c:pt idx="231">
                  <c:v>517.31799999999998</c:v>
                </c:pt>
                <c:pt idx="232">
                  <c:v>580</c:v>
                </c:pt>
                <c:pt idx="233">
                  <c:v>629.49599999999998</c:v>
                </c:pt>
                <c:pt idx="234">
                  <c:v>697.01400000000001</c:v>
                </c:pt>
                <c:pt idx="235">
                  <c:v>754.84500000000003</c:v>
                </c:pt>
                <c:pt idx="236">
                  <c:v>798</c:v>
                </c:pt>
                <c:pt idx="237">
                  <c:v>791.21</c:v>
                </c:pt>
                <c:pt idx="238">
                  <c:v>765.84199999999998</c:v>
                </c:pt>
                <c:pt idx="239">
                  <c:v>731.428</c:v>
                </c:pt>
                <c:pt idx="240">
                  <c:v>756</c:v>
                </c:pt>
                <c:pt idx="241">
                  <c:v>761.56600000000003</c:v>
                </c:pt>
                <c:pt idx="242">
                  <c:v>763.57899999999995</c:v>
                </c:pt>
                <c:pt idx="243">
                  <c:v>800.06700000000001</c:v>
                </c:pt>
                <c:pt idx="244">
                  <c:v>801</c:v>
                </c:pt>
                <c:pt idx="245">
                  <c:v>810.60699999999997</c:v>
                </c:pt>
                <c:pt idx="246">
                  <c:v>772.98699999999997</c:v>
                </c:pt>
                <c:pt idx="247">
                  <c:v>825.06700000000001</c:v>
                </c:pt>
                <c:pt idx="248">
                  <c:v>777</c:v>
                </c:pt>
                <c:pt idx="249">
                  <c:v>725.43600000000004</c:v>
                </c:pt>
                <c:pt idx="250">
                  <c:v>662.44299999999998</c:v>
                </c:pt>
                <c:pt idx="251">
                  <c:v>673.88300000000004</c:v>
                </c:pt>
                <c:pt idx="252">
                  <c:v>611</c:v>
                </c:pt>
                <c:pt idx="253">
                  <c:v>588.12699999999995</c:v>
                </c:pt>
                <c:pt idx="254">
                  <c:v>580.01800000000003</c:v>
                </c:pt>
                <c:pt idx="255">
                  <c:v>583.72199999999998</c:v>
                </c:pt>
                <c:pt idx="256">
                  <c:v>554</c:v>
                </c:pt>
                <c:pt idx="257">
                  <c:v>574.87199999999996</c:v>
                </c:pt>
                <c:pt idx="258">
                  <c:v>620.28300000000002</c:v>
                </c:pt>
                <c:pt idx="259">
                  <c:v>622.58699999999999</c:v>
                </c:pt>
                <c:pt idx="260">
                  <c:v>636</c:v>
                </c:pt>
                <c:pt idx="261">
                  <c:v>683.34100000000001</c:v>
                </c:pt>
                <c:pt idx="262">
                  <c:v>775.95899999999995</c:v>
                </c:pt>
                <c:pt idx="263">
                  <c:v>831.71600000000001</c:v>
                </c:pt>
                <c:pt idx="264">
                  <c:v>916</c:v>
                </c:pt>
                <c:pt idx="265">
                  <c:v>1005.8049999999999</c:v>
                </c:pt>
                <c:pt idx="266">
                  <c:v>1043.787</c:v>
                </c:pt>
                <c:pt idx="267">
                  <c:v>1158.0160000000001</c:v>
                </c:pt>
                <c:pt idx="268">
                  <c:v>1255</c:v>
                </c:pt>
                <c:pt idx="269">
                  <c:v>1329.7909999999999</c:v>
                </c:pt>
                <c:pt idx="270">
                  <c:v>1429.84</c:v>
                </c:pt>
                <c:pt idx="271">
                  <c:v>1503.951</c:v>
                </c:pt>
                <c:pt idx="272">
                  <c:v>1622</c:v>
                </c:pt>
                <c:pt idx="273">
                  <c:v>1636.925</c:v>
                </c:pt>
                <c:pt idx="274">
                  <c:v>1735.348</c:v>
                </c:pt>
                <c:pt idx="275">
                  <c:v>1732.5650000000001</c:v>
                </c:pt>
                <c:pt idx="276">
                  <c:v>1785</c:v>
                </c:pt>
                <c:pt idx="277">
                  <c:v>1860.0419999999999</c:v>
                </c:pt>
                <c:pt idx="278">
                  <c:v>1882.8019999999999</c:v>
                </c:pt>
                <c:pt idx="279">
                  <c:v>1834.125</c:v>
                </c:pt>
                <c:pt idx="280">
                  <c:v>1958</c:v>
                </c:pt>
                <c:pt idx="281">
                  <c:v>1861.364</c:v>
                </c:pt>
                <c:pt idx="282">
                  <c:v>1915.11</c:v>
                </c:pt>
                <c:pt idx="283">
                  <c:v>1856.722</c:v>
                </c:pt>
                <c:pt idx="284">
                  <c:v>1874</c:v>
                </c:pt>
                <c:pt idx="285">
                  <c:v>1938.7059999999999</c:v>
                </c:pt>
                <c:pt idx="286">
                  <c:v>1933.009</c:v>
                </c:pt>
                <c:pt idx="287">
                  <c:v>1986.327</c:v>
                </c:pt>
                <c:pt idx="288">
                  <c:v>2035</c:v>
                </c:pt>
                <c:pt idx="289">
                  <c:v>2005.0830000000001</c:v>
                </c:pt>
                <c:pt idx="290">
                  <c:v>2098.6260000000002</c:v>
                </c:pt>
                <c:pt idx="291">
                  <c:v>2108.9589999999998</c:v>
                </c:pt>
                <c:pt idx="292">
                  <c:v>2082</c:v>
                </c:pt>
                <c:pt idx="293">
                  <c:v>1991.3520000000001</c:v>
                </c:pt>
                <c:pt idx="294">
                  <c:v>2007.3489999999999</c:v>
                </c:pt>
                <c:pt idx="295">
                  <c:v>1943.1780000000001</c:v>
                </c:pt>
                <c:pt idx="296">
                  <c:v>1877</c:v>
                </c:pt>
                <c:pt idx="297">
                  <c:v>1885.22</c:v>
                </c:pt>
                <c:pt idx="298">
                  <c:v>1874.819</c:v>
                </c:pt>
                <c:pt idx="299">
                  <c:v>1784.614</c:v>
                </c:pt>
                <c:pt idx="300">
                  <c:v>1703</c:v>
                </c:pt>
                <c:pt idx="301">
                  <c:v>1698.221</c:v>
                </c:pt>
                <c:pt idx="302">
                  <c:v>1658.796</c:v>
                </c:pt>
                <c:pt idx="303">
                  <c:v>1625.5150000000001</c:v>
                </c:pt>
                <c:pt idx="304">
                  <c:v>1596</c:v>
                </c:pt>
                <c:pt idx="305">
                  <c:v>1510.7919999999999</c:v>
                </c:pt>
                <c:pt idx="306">
                  <c:v>1576.748</c:v>
                </c:pt>
                <c:pt idx="307">
                  <c:v>1582.62</c:v>
                </c:pt>
                <c:pt idx="308">
                  <c:v>1516</c:v>
                </c:pt>
                <c:pt idx="309">
                  <c:v>1577.0909999999999</c:v>
                </c:pt>
                <c:pt idx="310">
                  <c:v>1507.0450000000001</c:v>
                </c:pt>
                <c:pt idx="311">
                  <c:v>1392.0609999999999</c:v>
                </c:pt>
                <c:pt idx="312">
                  <c:v>1443</c:v>
                </c:pt>
                <c:pt idx="313">
                  <c:v>1379.2280000000001</c:v>
                </c:pt>
                <c:pt idx="314">
                  <c:v>1241.5840000000001</c:v>
                </c:pt>
                <c:pt idx="315">
                  <c:v>1145.788</c:v>
                </c:pt>
                <c:pt idx="316">
                  <c:v>1088</c:v>
                </c:pt>
                <c:pt idx="317">
                  <c:v>978.35500000000002</c:v>
                </c:pt>
                <c:pt idx="318">
                  <c:v>897.02300000000002</c:v>
                </c:pt>
                <c:pt idx="319">
                  <c:v>823.34900000000005</c:v>
                </c:pt>
                <c:pt idx="320">
                  <c:v>744</c:v>
                </c:pt>
                <c:pt idx="321">
                  <c:v>719.779</c:v>
                </c:pt>
                <c:pt idx="322">
                  <c:v>727.12199999999996</c:v>
                </c:pt>
                <c:pt idx="323">
                  <c:v>676.6</c:v>
                </c:pt>
                <c:pt idx="324">
                  <c:v>701</c:v>
                </c:pt>
                <c:pt idx="325">
                  <c:v>710.83100000000002</c:v>
                </c:pt>
                <c:pt idx="326">
                  <c:v>707.81200000000001</c:v>
                </c:pt>
                <c:pt idx="327">
                  <c:v>676.39300000000003</c:v>
                </c:pt>
                <c:pt idx="328">
                  <c:v>700</c:v>
                </c:pt>
                <c:pt idx="329">
                  <c:v>632.53700000000003</c:v>
                </c:pt>
                <c:pt idx="330">
                  <c:v>575.45399999999995</c:v>
                </c:pt>
                <c:pt idx="331">
                  <c:v>547.82500000000005</c:v>
                </c:pt>
                <c:pt idx="332">
                  <c:v>504</c:v>
                </c:pt>
                <c:pt idx="333">
                  <c:v>434.39400000000001</c:v>
                </c:pt>
                <c:pt idx="334">
                  <c:v>392.67</c:v>
                </c:pt>
                <c:pt idx="335">
                  <c:v>332.56200000000001</c:v>
                </c:pt>
                <c:pt idx="336">
                  <c:v>286</c:v>
                </c:pt>
                <c:pt idx="337">
                  <c:v>288.89499999999998</c:v>
                </c:pt>
                <c:pt idx="338">
                  <c:v>286.90800000000002</c:v>
                </c:pt>
                <c:pt idx="339">
                  <c:v>295.339</c:v>
                </c:pt>
                <c:pt idx="340">
                  <c:v>290</c:v>
                </c:pt>
                <c:pt idx="341">
                  <c:v>270.48700000000002</c:v>
                </c:pt>
                <c:pt idx="342">
                  <c:v>257.71800000000002</c:v>
                </c:pt>
                <c:pt idx="343">
                  <c:v>240.73</c:v>
                </c:pt>
                <c:pt idx="344">
                  <c:v>229</c:v>
                </c:pt>
                <c:pt idx="345">
                  <c:v>233.22300000000001</c:v>
                </c:pt>
                <c:pt idx="346">
                  <c:v>233.90899999999999</c:v>
                </c:pt>
                <c:pt idx="347">
                  <c:v>249.73099999999999</c:v>
                </c:pt>
                <c:pt idx="348">
                  <c:v>251</c:v>
                </c:pt>
                <c:pt idx="349">
                  <c:v>233.10300000000001</c:v>
                </c:pt>
                <c:pt idx="350">
                  <c:v>222.941</c:v>
                </c:pt>
                <c:pt idx="351">
                  <c:v>217.238</c:v>
                </c:pt>
                <c:pt idx="352">
                  <c:v>204</c:v>
                </c:pt>
                <c:pt idx="353">
                  <c:v>179.774</c:v>
                </c:pt>
                <c:pt idx="354">
                  <c:v>156.535</c:v>
                </c:pt>
                <c:pt idx="355">
                  <c:v>146.42699999999999</c:v>
                </c:pt>
                <c:pt idx="356">
                  <c:v>120</c:v>
                </c:pt>
                <c:pt idx="357">
                  <c:v>164.42099999999999</c:v>
                </c:pt>
                <c:pt idx="358">
                  <c:v>242.16499999999999</c:v>
                </c:pt>
                <c:pt idx="359">
                  <c:v>290.71600000000001</c:v>
                </c:pt>
                <c:pt idx="360">
                  <c:v>342</c:v>
                </c:pt>
                <c:pt idx="361">
                  <c:v>345.18799999999999</c:v>
                </c:pt>
                <c:pt idx="362">
                  <c:v>344.14499999999998</c:v>
                </c:pt>
                <c:pt idx="363">
                  <c:v>338.02</c:v>
                </c:pt>
                <c:pt idx="364">
                  <c:v>347</c:v>
                </c:pt>
                <c:pt idx="365">
                  <c:v>386.291</c:v>
                </c:pt>
                <c:pt idx="366">
                  <c:v>457.03199999999998</c:v>
                </c:pt>
                <c:pt idx="367">
                  <c:v>474.13099999999997</c:v>
                </c:pt>
                <c:pt idx="368">
                  <c:v>542</c:v>
                </c:pt>
                <c:pt idx="369">
                  <c:v>638.80499999999995</c:v>
                </c:pt>
                <c:pt idx="370">
                  <c:v>736.01800000000003</c:v>
                </c:pt>
                <c:pt idx="371">
                  <c:v>814.51499999999999</c:v>
                </c:pt>
                <c:pt idx="372">
                  <c:v>924</c:v>
                </c:pt>
                <c:pt idx="373">
                  <c:v>909.245</c:v>
                </c:pt>
                <c:pt idx="374">
                  <c:v>906.59699999999998</c:v>
                </c:pt>
                <c:pt idx="375">
                  <c:v>800.79600000000005</c:v>
                </c:pt>
                <c:pt idx="376">
                  <c:v>822</c:v>
                </c:pt>
                <c:pt idx="377">
                  <c:v>849.61</c:v>
                </c:pt>
                <c:pt idx="378">
                  <c:v>813.77800000000002</c:v>
                </c:pt>
                <c:pt idx="379">
                  <c:v>849.78899999999999</c:v>
                </c:pt>
                <c:pt idx="380">
                  <c:v>796</c:v>
                </c:pt>
                <c:pt idx="381">
                  <c:v>854.08299999999997</c:v>
                </c:pt>
                <c:pt idx="382">
                  <c:v>795.75</c:v>
                </c:pt>
                <c:pt idx="383">
                  <c:v>819.18200000000002</c:v>
                </c:pt>
                <c:pt idx="384">
                  <c:v>840</c:v>
                </c:pt>
                <c:pt idx="385">
                  <c:v>845.47799999999995</c:v>
                </c:pt>
                <c:pt idx="386">
                  <c:v>866.55799999999999</c:v>
                </c:pt>
                <c:pt idx="387">
                  <c:v>852.25699999999995</c:v>
                </c:pt>
                <c:pt idx="388">
                  <c:v>857</c:v>
                </c:pt>
                <c:pt idx="389">
                  <c:v>869.18899999999996</c:v>
                </c:pt>
                <c:pt idx="390">
                  <c:v>853.33600000000001</c:v>
                </c:pt>
                <c:pt idx="391">
                  <c:v>854.64700000000005</c:v>
                </c:pt>
                <c:pt idx="392">
                  <c:v>855</c:v>
                </c:pt>
                <c:pt idx="393">
                  <c:v>899.13699999999994</c:v>
                </c:pt>
                <c:pt idx="394">
                  <c:v>983.97799999999995</c:v>
                </c:pt>
                <c:pt idx="395">
                  <c:v>1051.6420000000001</c:v>
                </c:pt>
                <c:pt idx="396">
                  <c:v>1088</c:v>
                </c:pt>
                <c:pt idx="397">
                  <c:v>1080.529</c:v>
                </c:pt>
                <c:pt idx="398">
                  <c:v>1180.549</c:v>
                </c:pt>
                <c:pt idx="399">
                  <c:v>1160.2239999999999</c:v>
                </c:pt>
                <c:pt idx="400">
                  <c:v>1206</c:v>
                </c:pt>
                <c:pt idx="401">
                  <c:v>1171.671</c:v>
                </c:pt>
                <c:pt idx="402">
                  <c:v>1108.338</c:v>
                </c:pt>
                <c:pt idx="403">
                  <c:v>1094.5409999999999</c:v>
                </c:pt>
                <c:pt idx="404">
                  <c:v>1034</c:v>
                </c:pt>
                <c:pt idx="405">
                  <c:v>967.85500000000002</c:v>
                </c:pt>
                <c:pt idx="406">
                  <c:v>941.17</c:v>
                </c:pt>
                <c:pt idx="407">
                  <c:v>866.08500000000004</c:v>
                </c:pt>
                <c:pt idx="408">
                  <c:v>813</c:v>
                </c:pt>
                <c:pt idx="409">
                  <c:v>763.90800000000002</c:v>
                </c:pt>
                <c:pt idx="410">
                  <c:v>674.072</c:v>
                </c:pt>
                <c:pt idx="411">
                  <c:v>617.23699999999997</c:v>
                </c:pt>
                <c:pt idx="412">
                  <c:v>533</c:v>
                </c:pt>
                <c:pt idx="413">
                  <c:v>435.27699999999999</c:v>
                </c:pt>
                <c:pt idx="414">
                  <c:v>437.15300000000002</c:v>
                </c:pt>
                <c:pt idx="415">
                  <c:v>362.904</c:v>
                </c:pt>
                <c:pt idx="416">
                  <c:v>303</c:v>
                </c:pt>
                <c:pt idx="417">
                  <c:v>310.32299999999998</c:v>
                </c:pt>
                <c:pt idx="418">
                  <c:v>333.154</c:v>
                </c:pt>
                <c:pt idx="419">
                  <c:v>334.00299999999999</c:v>
                </c:pt>
                <c:pt idx="420">
                  <c:v>340</c:v>
                </c:pt>
                <c:pt idx="421">
                  <c:v>343.51400000000001</c:v>
                </c:pt>
                <c:pt idx="422">
                  <c:v>294.54500000000002</c:v>
                </c:pt>
                <c:pt idx="423">
                  <c:v>270.50900000000001</c:v>
                </c:pt>
                <c:pt idx="424">
                  <c:v>257</c:v>
                </c:pt>
                <c:pt idx="425">
                  <c:v>284.68900000000002</c:v>
                </c:pt>
                <c:pt idx="426">
                  <c:v>348.21699999999998</c:v>
                </c:pt>
                <c:pt idx="427">
                  <c:v>369.57799999999997</c:v>
                </c:pt>
                <c:pt idx="428">
                  <c:v>414</c:v>
                </c:pt>
                <c:pt idx="429">
                  <c:v>527.226</c:v>
                </c:pt>
                <c:pt idx="430">
                  <c:v>702.38099999999997</c:v>
                </c:pt>
                <c:pt idx="431">
                  <c:v>757.39</c:v>
                </c:pt>
                <c:pt idx="432">
                  <c:v>924</c:v>
                </c:pt>
                <c:pt idx="433">
                  <c:v>996.12599999999998</c:v>
                </c:pt>
                <c:pt idx="434">
                  <c:v>967.55799999999999</c:v>
                </c:pt>
                <c:pt idx="435">
                  <c:v>1036.82</c:v>
                </c:pt>
                <c:pt idx="436">
                  <c:v>1085</c:v>
                </c:pt>
                <c:pt idx="437">
                  <c:v>1094.373</c:v>
                </c:pt>
                <c:pt idx="438">
                  <c:v>1099.723</c:v>
                </c:pt>
                <c:pt idx="439">
                  <c:v>1101.9770000000001</c:v>
                </c:pt>
                <c:pt idx="440">
                  <c:v>1092</c:v>
                </c:pt>
                <c:pt idx="441">
                  <c:v>1058.924</c:v>
                </c:pt>
                <c:pt idx="442">
                  <c:v>921.21600000000001</c:v>
                </c:pt>
                <c:pt idx="443">
                  <c:v>851.37400000000002</c:v>
                </c:pt>
                <c:pt idx="444">
                  <c:v>790</c:v>
                </c:pt>
                <c:pt idx="445">
                  <c:v>722.846</c:v>
                </c:pt>
                <c:pt idx="446">
                  <c:v>634.01</c:v>
                </c:pt>
                <c:pt idx="447">
                  <c:v>593.57799999999997</c:v>
                </c:pt>
                <c:pt idx="448">
                  <c:v>532</c:v>
                </c:pt>
                <c:pt idx="449">
                  <c:v>492.41199999999998</c:v>
                </c:pt>
                <c:pt idx="450">
                  <c:v>472.25200000000001</c:v>
                </c:pt>
                <c:pt idx="451">
                  <c:v>433.625</c:v>
                </c:pt>
                <c:pt idx="452">
                  <c:v>408</c:v>
                </c:pt>
                <c:pt idx="453">
                  <c:v>391.483</c:v>
                </c:pt>
                <c:pt idx="454">
                  <c:v>387.24799999999999</c:v>
                </c:pt>
                <c:pt idx="455">
                  <c:v>352.91199999999998</c:v>
                </c:pt>
                <c:pt idx="456">
                  <c:v>361</c:v>
                </c:pt>
                <c:pt idx="457">
                  <c:v>477.08600000000001</c:v>
                </c:pt>
                <c:pt idx="458">
                  <c:v>614.03800000000001</c:v>
                </c:pt>
                <c:pt idx="459">
                  <c:v>736.51499999999999</c:v>
                </c:pt>
                <c:pt idx="460">
                  <c:v>840</c:v>
                </c:pt>
                <c:pt idx="461">
                  <c:v>984.59199999999998</c:v>
                </c:pt>
                <c:pt idx="462">
                  <c:v>1154.6220000000001</c:v>
                </c:pt>
                <c:pt idx="463">
                  <c:v>1346.0129999999999</c:v>
                </c:pt>
                <c:pt idx="464">
                  <c:v>1508</c:v>
                </c:pt>
                <c:pt idx="465">
                  <c:v>1606.9760000000001</c:v>
                </c:pt>
                <c:pt idx="466">
                  <c:v>1628.117</c:v>
                </c:pt>
                <c:pt idx="467">
                  <c:v>1790.9639999999999</c:v>
                </c:pt>
                <c:pt idx="468">
                  <c:v>1841</c:v>
                </c:pt>
                <c:pt idx="469">
                  <c:v>1919.8869999999999</c:v>
                </c:pt>
                <c:pt idx="470">
                  <c:v>1852.7260000000001</c:v>
                </c:pt>
                <c:pt idx="471">
                  <c:v>1928.809</c:v>
                </c:pt>
                <c:pt idx="472">
                  <c:v>1861</c:v>
                </c:pt>
                <c:pt idx="473">
                  <c:v>1964.4</c:v>
                </c:pt>
                <c:pt idx="474">
                  <c:v>1937.7950000000001</c:v>
                </c:pt>
                <c:pt idx="475">
                  <c:v>1986.711</c:v>
                </c:pt>
                <c:pt idx="476">
                  <c:v>2106</c:v>
                </c:pt>
                <c:pt idx="477">
                  <c:v>2057.9319999999998</c:v>
                </c:pt>
                <c:pt idx="478">
                  <c:v>2025.432</c:v>
                </c:pt>
                <c:pt idx="479">
                  <c:v>1962.01</c:v>
                </c:pt>
                <c:pt idx="48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Scenario2_15_TY_ED!$H$1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Scenario2_15_TY_ED!$H$2:$H$482</c:f>
              <c:numCache>
                <c:formatCode>General</c:formatCode>
                <c:ptCount val="481"/>
                <c:pt idx="21">
                  <c:v>1.0169999999999999</c:v>
                </c:pt>
                <c:pt idx="22">
                  <c:v>1.79</c:v>
                </c:pt>
                <c:pt idx="23">
                  <c:v>3.4140000000000001</c:v>
                </c:pt>
                <c:pt idx="24">
                  <c:v>4</c:v>
                </c:pt>
                <c:pt idx="25">
                  <c:v>20.853999999999999</c:v>
                </c:pt>
                <c:pt idx="26">
                  <c:v>40.173000000000002</c:v>
                </c:pt>
                <c:pt idx="27">
                  <c:v>54.865000000000002</c:v>
                </c:pt>
                <c:pt idx="28">
                  <c:v>72</c:v>
                </c:pt>
                <c:pt idx="29">
                  <c:v>118.26300000000001</c:v>
                </c:pt>
                <c:pt idx="30">
                  <c:v>157.46199999999999</c:v>
                </c:pt>
                <c:pt idx="31">
                  <c:v>213.78399999999999</c:v>
                </c:pt>
                <c:pt idx="32">
                  <c:v>254</c:v>
                </c:pt>
                <c:pt idx="33">
                  <c:v>316.18900000000002</c:v>
                </c:pt>
                <c:pt idx="34">
                  <c:v>317.19600000000003</c:v>
                </c:pt>
                <c:pt idx="35">
                  <c:v>403.28199999999998</c:v>
                </c:pt>
                <c:pt idx="36">
                  <c:v>446</c:v>
                </c:pt>
                <c:pt idx="37">
                  <c:v>457.3</c:v>
                </c:pt>
                <c:pt idx="38">
                  <c:v>532</c:v>
                </c:pt>
                <c:pt idx="39">
                  <c:v>589.02300000000002</c:v>
                </c:pt>
                <c:pt idx="40">
                  <c:v>610</c:v>
                </c:pt>
                <c:pt idx="41">
                  <c:v>690.62699999999995</c:v>
                </c:pt>
                <c:pt idx="42">
                  <c:v>633.34100000000001</c:v>
                </c:pt>
                <c:pt idx="43">
                  <c:v>688.005</c:v>
                </c:pt>
                <c:pt idx="44">
                  <c:v>746</c:v>
                </c:pt>
                <c:pt idx="45">
                  <c:v>790.17</c:v>
                </c:pt>
                <c:pt idx="46">
                  <c:v>775.58100000000002</c:v>
                </c:pt>
                <c:pt idx="47">
                  <c:v>780.72</c:v>
                </c:pt>
                <c:pt idx="48">
                  <c:v>794</c:v>
                </c:pt>
                <c:pt idx="49">
                  <c:v>784.86699999999996</c:v>
                </c:pt>
                <c:pt idx="50">
                  <c:v>791.45299999999997</c:v>
                </c:pt>
                <c:pt idx="51">
                  <c:v>792.87900000000002</c:v>
                </c:pt>
                <c:pt idx="52">
                  <c:v>782</c:v>
                </c:pt>
                <c:pt idx="53">
                  <c:v>790.16499999999996</c:v>
                </c:pt>
                <c:pt idx="54">
                  <c:v>788.41</c:v>
                </c:pt>
                <c:pt idx="55">
                  <c:v>796.91600000000005</c:v>
                </c:pt>
                <c:pt idx="56">
                  <c:v>808</c:v>
                </c:pt>
                <c:pt idx="57">
                  <c:v>788.31700000000001</c:v>
                </c:pt>
                <c:pt idx="58">
                  <c:v>794.952</c:v>
                </c:pt>
                <c:pt idx="59">
                  <c:v>706.07600000000002</c:v>
                </c:pt>
                <c:pt idx="60">
                  <c:v>696</c:v>
                </c:pt>
                <c:pt idx="61">
                  <c:v>665.59199999999998</c:v>
                </c:pt>
                <c:pt idx="62">
                  <c:v>618.78599999999994</c:v>
                </c:pt>
                <c:pt idx="63">
                  <c:v>654.40200000000004</c:v>
                </c:pt>
                <c:pt idx="64">
                  <c:v>594</c:v>
                </c:pt>
                <c:pt idx="65">
                  <c:v>540.245</c:v>
                </c:pt>
                <c:pt idx="66">
                  <c:v>504.85199999999998</c:v>
                </c:pt>
                <c:pt idx="67">
                  <c:v>475.81599999999997</c:v>
                </c:pt>
                <c:pt idx="68">
                  <c:v>422</c:v>
                </c:pt>
                <c:pt idx="69">
                  <c:v>360.78100000000001</c:v>
                </c:pt>
                <c:pt idx="70">
                  <c:v>321.59300000000002</c:v>
                </c:pt>
                <c:pt idx="71">
                  <c:v>276.30500000000001</c:v>
                </c:pt>
                <c:pt idx="72">
                  <c:v>242</c:v>
                </c:pt>
                <c:pt idx="73">
                  <c:v>195.95400000000001</c:v>
                </c:pt>
                <c:pt idx="74">
                  <c:v>167.56899999999999</c:v>
                </c:pt>
                <c:pt idx="75">
                  <c:v>109.282</c:v>
                </c:pt>
                <c:pt idx="76">
                  <c:v>76</c:v>
                </c:pt>
                <c:pt idx="77">
                  <c:v>61.823999999999998</c:v>
                </c:pt>
                <c:pt idx="78">
                  <c:v>40.878</c:v>
                </c:pt>
                <c:pt idx="79">
                  <c:v>20.166</c:v>
                </c:pt>
                <c:pt idx="80">
                  <c:v>4</c:v>
                </c:pt>
                <c:pt idx="81">
                  <c:v>3.4510000000000001</c:v>
                </c:pt>
                <c:pt idx="82">
                  <c:v>1.704</c:v>
                </c:pt>
                <c:pt idx="83">
                  <c:v>1.115</c:v>
                </c:pt>
                <c:pt idx="117">
                  <c:v>0.504</c:v>
                </c:pt>
                <c:pt idx="118">
                  <c:v>0.86</c:v>
                </c:pt>
                <c:pt idx="119">
                  <c:v>1.5660000000000001</c:v>
                </c:pt>
                <c:pt idx="120">
                  <c:v>2</c:v>
                </c:pt>
                <c:pt idx="121">
                  <c:v>17.693999999999999</c:v>
                </c:pt>
                <c:pt idx="122">
                  <c:v>36.737000000000002</c:v>
                </c:pt>
                <c:pt idx="123">
                  <c:v>51.332000000000001</c:v>
                </c:pt>
                <c:pt idx="124">
                  <c:v>66</c:v>
                </c:pt>
                <c:pt idx="125">
                  <c:v>103.16</c:v>
                </c:pt>
                <c:pt idx="126">
                  <c:v>136.065</c:v>
                </c:pt>
                <c:pt idx="127">
                  <c:v>181.61500000000001</c:v>
                </c:pt>
                <c:pt idx="128">
                  <c:v>220</c:v>
                </c:pt>
                <c:pt idx="129">
                  <c:v>277.57900000000001</c:v>
                </c:pt>
                <c:pt idx="130">
                  <c:v>318.03899999999999</c:v>
                </c:pt>
                <c:pt idx="131">
                  <c:v>369.93599999999998</c:v>
                </c:pt>
                <c:pt idx="132">
                  <c:v>436</c:v>
                </c:pt>
                <c:pt idx="133">
                  <c:v>470.38400000000001</c:v>
                </c:pt>
                <c:pt idx="134">
                  <c:v>519.46500000000003</c:v>
                </c:pt>
                <c:pt idx="135">
                  <c:v>518.774</c:v>
                </c:pt>
                <c:pt idx="136">
                  <c:v>582</c:v>
                </c:pt>
                <c:pt idx="137">
                  <c:v>635.18499999999995</c:v>
                </c:pt>
                <c:pt idx="138">
                  <c:v>678.06700000000001</c:v>
                </c:pt>
                <c:pt idx="139">
                  <c:v>687.99199999999996</c:v>
                </c:pt>
                <c:pt idx="140">
                  <c:v>734</c:v>
                </c:pt>
                <c:pt idx="141">
                  <c:v>750.55</c:v>
                </c:pt>
                <c:pt idx="142">
                  <c:v>755.23</c:v>
                </c:pt>
                <c:pt idx="143">
                  <c:v>784.40300000000002</c:v>
                </c:pt>
                <c:pt idx="144">
                  <c:v>802</c:v>
                </c:pt>
                <c:pt idx="145">
                  <c:v>793.90300000000002</c:v>
                </c:pt>
                <c:pt idx="146">
                  <c:v>805.94</c:v>
                </c:pt>
                <c:pt idx="147">
                  <c:v>811.21299999999997</c:v>
                </c:pt>
                <c:pt idx="148">
                  <c:v>800</c:v>
                </c:pt>
                <c:pt idx="149">
                  <c:v>749.69399999999996</c:v>
                </c:pt>
                <c:pt idx="150">
                  <c:v>750.96500000000003</c:v>
                </c:pt>
                <c:pt idx="151">
                  <c:v>793.87800000000004</c:v>
                </c:pt>
                <c:pt idx="152">
                  <c:v>768</c:v>
                </c:pt>
                <c:pt idx="153">
                  <c:v>776.44600000000003</c:v>
                </c:pt>
                <c:pt idx="154">
                  <c:v>749.70600000000002</c:v>
                </c:pt>
                <c:pt idx="155">
                  <c:v>674.94</c:v>
                </c:pt>
                <c:pt idx="156">
                  <c:v>674</c:v>
                </c:pt>
                <c:pt idx="157">
                  <c:v>654.95500000000004</c:v>
                </c:pt>
                <c:pt idx="158">
                  <c:v>632.16600000000005</c:v>
                </c:pt>
                <c:pt idx="159">
                  <c:v>571.27800000000002</c:v>
                </c:pt>
                <c:pt idx="160">
                  <c:v>572</c:v>
                </c:pt>
                <c:pt idx="161">
                  <c:v>504.96899999999999</c:v>
                </c:pt>
                <c:pt idx="162">
                  <c:v>518.66600000000005</c:v>
                </c:pt>
                <c:pt idx="163">
                  <c:v>474.58800000000002</c:v>
                </c:pt>
                <c:pt idx="164">
                  <c:v>404</c:v>
                </c:pt>
                <c:pt idx="165">
                  <c:v>379.86900000000003</c:v>
                </c:pt>
                <c:pt idx="166">
                  <c:v>320.649</c:v>
                </c:pt>
                <c:pt idx="167">
                  <c:v>268.09800000000001</c:v>
                </c:pt>
                <c:pt idx="168">
                  <c:v>224</c:v>
                </c:pt>
                <c:pt idx="169">
                  <c:v>186.89500000000001</c:v>
                </c:pt>
                <c:pt idx="170">
                  <c:v>152.39699999999999</c:v>
                </c:pt>
                <c:pt idx="171">
                  <c:v>118.73399999999999</c:v>
                </c:pt>
                <c:pt idx="172">
                  <c:v>82</c:v>
                </c:pt>
                <c:pt idx="173">
                  <c:v>58.277999999999999</c:v>
                </c:pt>
                <c:pt idx="174">
                  <c:v>41.89</c:v>
                </c:pt>
                <c:pt idx="175">
                  <c:v>23.925999999999998</c:v>
                </c:pt>
                <c:pt idx="176">
                  <c:v>4</c:v>
                </c:pt>
                <c:pt idx="177">
                  <c:v>3.1480000000000001</c:v>
                </c:pt>
                <c:pt idx="178">
                  <c:v>2.0379999999999998</c:v>
                </c:pt>
                <c:pt idx="179">
                  <c:v>1.133</c:v>
                </c:pt>
                <c:pt idx="213">
                  <c:v>0.53400000000000003</c:v>
                </c:pt>
                <c:pt idx="214">
                  <c:v>1.073</c:v>
                </c:pt>
                <c:pt idx="215">
                  <c:v>1.3959999999999999</c:v>
                </c:pt>
                <c:pt idx="216">
                  <c:v>2</c:v>
                </c:pt>
                <c:pt idx="217">
                  <c:v>18.530999999999999</c:v>
                </c:pt>
                <c:pt idx="218">
                  <c:v>35.683999999999997</c:v>
                </c:pt>
                <c:pt idx="219">
                  <c:v>51.389000000000003</c:v>
                </c:pt>
                <c:pt idx="220">
                  <c:v>68</c:v>
                </c:pt>
                <c:pt idx="221">
                  <c:v>110.422</c:v>
                </c:pt>
                <c:pt idx="222">
                  <c:v>150.81800000000001</c:v>
                </c:pt>
                <c:pt idx="223">
                  <c:v>203.99199999999999</c:v>
                </c:pt>
                <c:pt idx="224">
                  <c:v>240</c:v>
                </c:pt>
                <c:pt idx="225">
                  <c:v>265.81400000000002</c:v>
                </c:pt>
                <c:pt idx="226">
                  <c:v>340.33199999999999</c:v>
                </c:pt>
                <c:pt idx="227">
                  <c:v>363.10199999999998</c:v>
                </c:pt>
                <c:pt idx="228">
                  <c:v>424</c:v>
                </c:pt>
                <c:pt idx="229">
                  <c:v>456.39800000000002</c:v>
                </c:pt>
                <c:pt idx="230">
                  <c:v>477.42399999999998</c:v>
                </c:pt>
                <c:pt idx="231">
                  <c:v>548.43799999999999</c:v>
                </c:pt>
                <c:pt idx="232">
                  <c:v>556</c:v>
                </c:pt>
                <c:pt idx="233">
                  <c:v>595.90899999999999</c:v>
                </c:pt>
                <c:pt idx="234">
                  <c:v>598.59799999999996</c:v>
                </c:pt>
                <c:pt idx="235">
                  <c:v>642.89099999999996</c:v>
                </c:pt>
                <c:pt idx="236">
                  <c:v>692</c:v>
                </c:pt>
                <c:pt idx="237">
                  <c:v>684.774</c:v>
                </c:pt>
                <c:pt idx="238">
                  <c:v>747.67700000000002</c:v>
                </c:pt>
                <c:pt idx="239">
                  <c:v>721.09900000000005</c:v>
                </c:pt>
                <c:pt idx="240">
                  <c:v>762</c:v>
                </c:pt>
                <c:pt idx="241">
                  <c:v>791.10299999999995</c:v>
                </c:pt>
                <c:pt idx="242">
                  <c:v>769.16899999999998</c:v>
                </c:pt>
                <c:pt idx="243">
                  <c:v>805.25400000000002</c:v>
                </c:pt>
                <c:pt idx="244">
                  <c:v>808</c:v>
                </c:pt>
                <c:pt idx="245">
                  <c:v>832.90300000000002</c:v>
                </c:pt>
                <c:pt idx="246">
                  <c:v>789.10699999999997</c:v>
                </c:pt>
                <c:pt idx="247">
                  <c:v>796.96500000000003</c:v>
                </c:pt>
                <c:pt idx="248">
                  <c:v>794</c:v>
                </c:pt>
                <c:pt idx="249">
                  <c:v>778.803</c:v>
                </c:pt>
                <c:pt idx="250">
                  <c:v>746.10599999999999</c:v>
                </c:pt>
                <c:pt idx="251">
                  <c:v>681.197</c:v>
                </c:pt>
                <c:pt idx="252">
                  <c:v>684</c:v>
                </c:pt>
                <c:pt idx="253">
                  <c:v>628.39099999999996</c:v>
                </c:pt>
                <c:pt idx="254">
                  <c:v>629.17700000000002</c:v>
                </c:pt>
                <c:pt idx="255">
                  <c:v>617.92899999999997</c:v>
                </c:pt>
                <c:pt idx="256">
                  <c:v>578</c:v>
                </c:pt>
                <c:pt idx="257">
                  <c:v>525.005</c:v>
                </c:pt>
                <c:pt idx="258">
                  <c:v>462.60500000000002</c:v>
                </c:pt>
                <c:pt idx="259">
                  <c:v>469.70499999999998</c:v>
                </c:pt>
                <c:pt idx="260">
                  <c:v>422</c:v>
                </c:pt>
                <c:pt idx="261">
                  <c:v>351.77</c:v>
                </c:pt>
                <c:pt idx="262">
                  <c:v>322.86</c:v>
                </c:pt>
                <c:pt idx="263">
                  <c:v>260.44099999999997</c:v>
                </c:pt>
                <c:pt idx="264">
                  <c:v>226</c:v>
                </c:pt>
                <c:pt idx="265">
                  <c:v>189.12299999999999</c:v>
                </c:pt>
                <c:pt idx="266">
                  <c:v>147.77699999999999</c:v>
                </c:pt>
                <c:pt idx="267">
                  <c:v>107.35899999999999</c:v>
                </c:pt>
                <c:pt idx="268">
                  <c:v>70</c:v>
                </c:pt>
                <c:pt idx="269">
                  <c:v>53.030999999999999</c:v>
                </c:pt>
                <c:pt idx="270">
                  <c:v>38.021999999999998</c:v>
                </c:pt>
                <c:pt idx="271">
                  <c:v>20.664999999999999</c:v>
                </c:pt>
                <c:pt idx="272">
                  <c:v>4</c:v>
                </c:pt>
                <c:pt idx="273">
                  <c:v>2.8540000000000001</c:v>
                </c:pt>
                <c:pt idx="274">
                  <c:v>2.2130000000000001</c:v>
                </c:pt>
                <c:pt idx="275">
                  <c:v>1.0980000000000001</c:v>
                </c:pt>
                <c:pt idx="309">
                  <c:v>0.49</c:v>
                </c:pt>
                <c:pt idx="310">
                  <c:v>1.0469999999999999</c:v>
                </c:pt>
                <c:pt idx="311">
                  <c:v>1.538</c:v>
                </c:pt>
                <c:pt idx="312">
                  <c:v>2</c:v>
                </c:pt>
                <c:pt idx="313">
                  <c:v>18.559999999999999</c:v>
                </c:pt>
                <c:pt idx="314">
                  <c:v>36.255000000000003</c:v>
                </c:pt>
                <c:pt idx="315">
                  <c:v>50.612000000000002</c:v>
                </c:pt>
                <c:pt idx="316">
                  <c:v>68</c:v>
                </c:pt>
                <c:pt idx="317">
                  <c:v>110.753</c:v>
                </c:pt>
                <c:pt idx="318">
                  <c:v>154.15899999999999</c:v>
                </c:pt>
                <c:pt idx="319">
                  <c:v>194.80099999999999</c:v>
                </c:pt>
                <c:pt idx="320">
                  <c:v>234</c:v>
                </c:pt>
                <c:pt idx="321">
                  <c:v>285.596</c:v>
                </c:pt>
                <c:pt idx="322">
                  <c:v>317.995</c:v>
                </c:pt>
                <c:pt idx="323">
                  <c:v>390.27600000000001</c:v>
                </c:pt>
                <c:pt idx="324">
                  <c:v>418</c:v>
                </c:pt>
                <c:pt idx="325">
                  <c:v>450.63200000000001</c:v>
                </c:pt>
                <c:pt idx="326">
                  <c:v>467.524</c:v>
                </c:pt>
                <c:pt idx="327">
                  <c:v>506.649</c:v>
                </c:pt>
                <c:pt idx="328">
                  <c:v>540</c:v>
                </c:pt>
                <c:pt idx="329">
                  <c:v>598.98400000000004</c:v>
                </c:pt>
                <c:pt idx="330">
                  <c:v>553.02200000000005</c:v>
                </c:pt>
                <c:pt idx="331">
                  <c:v>657.27</c:v>
                </c:pt>
                <c:pt idx="332">
                  <c:v>656</c:v>
                </c:pt>
                <c:pt idx="333">
                  <c:v>703.69799999999998</c:v>
                </c:pt>
                <c:pt idx="334">
                  <c:v>705.45899999999995</c:v>
                </c:pt>
                <c:pt idx="335">
                  <c:v>714.86</c:v>
                </c:pt>
                <c:pt idx="336">
                  <c:v>750</c:v>
                </c:pt>
                <c:pt idx="337">
                  <c:v>787.01800000000003</c:v>
                </c:pt>
                <c:pt idx="338">
                  <c:v>775.53899999999999</c:v>
                </c:pt>
                <c:pt idx="339">
                  <c:v>799.78099999999995</c:v>
                </c:pt>
                <c:pt idx="340">
                  <c:v>780</c:v>
                </c:pt>
                <c:pt idx="341">
                  <c:v>764.06899999999996</c:v>
                </c:pt>
                <c:pt idx="342">
                  <c:v>730.79300000000001</c:v>
                </c:pt>
                <c:pt idx="343">
                  <c:v>697.93200000000002</c:v>
                </c:pt>
                <c:pt idx="344">
                  <c:v>728</c:v>
                </c:pt>
                <c:pt idx="345">
                  <c:v>715.06100000000004</c:v>
                </c:pt>
                <c:pt idx="346">
                  <c:v>691.21500000000003</c:v>
                </c:pt>
                <c:pt idx="347">
                  <c:v>642.73599999999999</c:v>
                </c:pt>
                <c:pt idx="348">
                  <c:v>662</c:v>
                </c:pt>
                <c:pt idx="349">
                  <c:v>635.96900000000005</c:v>
                </c:pt>
                <c:pt idx="350">
                  <c:v>600.05600000000004</c:v>
                </c:pt>
                <c:pt idx="351">
                  <c:v>620.02599999999995</c:v>
                </c:pt>
                <c:pt idx="352">
                  <c:v>566</c:v>
                </c:pt>
                <c:pt idx="353">
                  <c:v>527.18700000000001</c:v>
                </c:pt>
                <c:pt idx="354">
                  <c:v>476.02699999999999</c:v>
                </c:pt>
                <c:pt idx="355">
                  <c:v>426.93</c:v>
                </c:pt>
                <c:pt idx="356">
                  <c:v>398</c:v>
                </c:pt>
                <c:pt idx="357">
                  <c:v>355.959</c:v>
                </c:pt>
                <c:pt idx="358">
                  <c:v>301.14299999999997</c:v>
                </c:pt>
                <c:pt idx="359">
                  <c:v>254.15899999999999</c:v>
                </c:pt>
                <c:pt idx="360">
                  <c:v>204</c:v>
                </c:pt>
                <c:pt idx="361">
                  <c:v>172.99700000000001</c:v>
                </c:pt>
                <c:pt idx="362">
                  <c:v>135.88300000000001</c:v>
                </c:pt>
                <c:pt idx="363">
                  <c:v>98.644999999999996</c:v>
                </c:pt>
                <c:pt idx="364">
                  <c:v>72</c:v>
                </c:pt>
                <c:pt idx="365">
                  <c:v>55.883000000000003</c:v>
                </c:pt>
                <c:pt idx="366">
                  <c:v>41.249000000000002</c:v>
                </c:pt>
                <c:pt idx="367">
                  <c:v>23.146000000000001</c:v>
                </c:pt>
                <c:pt idx="368">
                  <c:v>6</c:v>
                </c:pt>
                <c:pt idx="369">
                  <c:v>4.9130000000000003</c:v>
                </c:pt>
                <c:pt idx="370">
                  <c:v>3.073</c:v>
                </c:pt>
                <c:pt idx="371">
                  <c:v>1.2769999999999999</c:v>
                </c:pt>
                <c:pt idx="405">
                  <c:v>0.44700000000000001</c:v>
                </c:pt>
                <c:pt idx="406">
                  <c:v>1.008</c:v>
                </c:pt>
                <c:pt idx="407">
                  <c:v>1.363</c:v>
                </c:pt>
                <c:pt idx="408">
                  <c:v>2</c:v>
                </c:pt>
                <c:pt idx="409">
                  <c:v>17.388000000000002</c:v>
                </c:pt>
                <c:pt idx="410">
                  <c:v>29.239000000000001</c:v>
                </c:pt>
                <c:pt idx="411">
                  <c:v>43.093000000000004</c:v>
                </c:pt>
                <c:pt idx="412">
                  <c:v>58</c:v>
                </c:pt>
                <c:pt idx="413">
                  <c:v>87.152000000000001</c:v>
                </c:pt>
                <c:pt idx="414">
                  <c:v>128.995</c:v>
                </c:pt>
                <c:pt idx="415">
                  <c:v>158.40199999999999</c:v>
                </c:pt>
                <c:pt idx="416">
                  <c:v>196</c:v>
                </c:pt>
                <c:pt idx="417">
                  <c:v>250.03200000000001</c:v>
                </c:pt>
                <c:pt idx="418">
                  <c:v>277.59500000000003</c:v>
                </c:pt>
                <c:pt idx="419">
                  <c:v>341.23099999999999</c:v>
                </c:pt>
                <c:pt idx="420">
                  <c:v>360</c:v>
                </c:pt>
                <c:pt idx="421">
                  <c:v>414.07400000000001</c:v>
                </c:pt>
                <c:pt idx="422">
                  <c:v>413.77199999999999</c:v>
                </c:pt>
                <c:pt idx="423">
                  <c:v>441.755</c:v>
                </c:pt>
                <c:pt idx="424">
                  <c:v>464</c:v>
                </c:pt>
                <c:pt idx="425">
                  <c:v>516.31100000000004</c:v>
                </c:pt>
                <c:pt idx="426">
                  <c:v>540.87599999999998</c:v>
                </c:pt>
                <c:pt idx="427">
                  <c:v>632.45600000000002</c:v>
                </c:pt>
                <c:pt idx="428">
                  <c:v>632</c:v>
                </c:pt>
                <c:pt idx="429">
                  <c:v>673.21600000000001</c:v>
                </c:pt>
                <c:pt idx="430">
                  <c:v>659.93899999999996</c:v>
                </c:pt>
                <c:pt idx="431">
                  <c:v>723.64200000000005</c:v>
                </c:pt>
                <c:pt idx="432">
                  <c:v>756</c:v>
                </c:pt>
                <c:pt idx="433">
                  <c:v>821.38400000000001</c:v>
                </c:pt>
                <c:pt idx="434">
                  <c:v>751.75800000000004</c:v>
                </c:pt>
                <c:pt idx="435">
                  <c:v>819.83399999999995</c:v>
                </c:pt>
                <c:pt idx="436">
                  <c:v>746</c:v>
                </c:pt>
                <c:pt idx="437">
                  <c:v>809.69</c:v>
                </c:pt>
                <c:pt idx="438">
                  <c:v>745.98</c:v>
                </c:pt>
                <c:pt idx="439">
                  <c:v>791.09500000000003</c:v>
                </c:pt>
                <c:pt idx="440">
                  <c:v>728</c:v>
                </c:pt>
                <c:pt idx="441">
                  <c:v>691.10599999999999</c:v>
                </c:pt>
                <c:pt idx="442">
                  <c:v>655.67100000000005</c:v>
                </c:pt>
                <c:pt idx="443">
                  <c:v>686.08100000000002</c:v>
                </c:pt>
                <c:pt idx="444">
                  <c:v>682</c:v>
                </c:pt>
                <c:pt idx="445">
                  <c:v>631.48199999999997</c:v>
                </c:pt>
                <c:pt idx="446">
                  <c:v>636.79999999999995</c:v>
                </c:pt>
                <c:pt idx="447">
                  <c:v>568.53200000000004</c:v>
                </c:pt>
                <c:pt idx="448">
                  <c:v>550</c:v>
                </c:pt>
                <c:pt idx="449">
                  <c:v>551.21199999999999</c:v>
                </c:pt>
                <c:pt idx="450">
                  <c:v>465.17700000000002</c:v>
                </c:pt>
                <c:pt idx="451">
                  <c:v>441.26900000000001</c:v>
                </c:pt>
                <c:pt idx="452">
                  <c:v>412</c:v>
                </c:pt>
                <c:pt idx="453">
                  <c:v>356.51299999999998</c:v>
                </c:pt>
                <c:pt idx="454">
                  <c:v>329.68799999999999</c:v>
                </c:pt>
                <c:pt idx="455">
                  <c:v>293.03100000000001</c:v>
                </c:pt>
                <c:pt idx="456">
                  <c:v>242</c:v>
                </c:pt>
                <c:pt idx="457">
                  <c:v>197.44399999999999</c:v>
                </c:pt>
                <c:pt idx="458">
                  <c:v>153.023</c:v>
                </c:pt>
                <c:pt idx="459">
                  <c:v>121.41500000000001</c:v>
                </c:pt>
                <c:pt idx="460">
                  <c:v>78</c:v>
                </c:pt>
                <c:pt idx="461">
                  <c:v>59.485999999999997</c:v>
                </c:pt>
                <c:pt idx="462">
                  <c:v>41.716000000000001</c:v>
                </c:pt>
                <c:pt idx="463">
                  <c:v>21.434000000000001</c:v>
                </c:pt>
                <c:pt idx="464">
                  <c:v>4</c:v>
                </c:pt>
                <c:pt idx="465">
                  <c:v>2.8460000000000001</c:v>
                </c:pt>
                <c:pt idx="466">
                  <c:v>2.1749999999999998</c:v>
                </c:pt>
                <c:pt idx="467">
                  <c:v>0.92500000000000004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1576"/>
        <c:axId val="469240200"/>
      </c:areaChart>
      <c:catAx>
        <c:axId val="46923157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40200"/>
        <c:crosses val="autoZero"/>
        <c:auto val="0"/>
        <c:lblAlgn val="ctr"/>
        <c:lblOffset val="100"/>
        <c:noMultiLvlLbl val="0"/>
      </c:catAx>
      <c:valAx>
        <c:axId val="469240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1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Scenario2_15_TY_UC!$B$1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Scenario2_15_TY_UC!$B$2:$B$482</c:f>
              <c:numCache>
                <c:formatCode>General</c:formatCode>
                <c:ptCount val="481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  <c:pt idx="5">
                  <c:v>360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349.524</c:v>
                </c:pt>
                <c:pt idx="93">
                  <c:v>400</c:v>
                </c:pt>
                <c:pt idx="94">
                  <c:v>340</c:v>
                </c:pt>
                <c:pt idx="95">
                  <c:v>280</c:v>
                </c:pt>
                <c:pt idx="96">
                  <c:v>220</c:v>
                </c:pt>
                <c:pt idx="97">
                  <c:v>160</c:v>
                </c:pt>
                <c:pt idx="98">
                  <c:v>117.197</c:v>
                </c:pt>
                <c:pt idx="99">
                  <c:v>177.197</c:v>
                </c:pt>
                <c:pt idx="100">
                  <c:v>168.16</c:v>
                </c:pt>
                <c:pt idx="101">
                  <c:v>228.16</c:v>
                </c:pt>
                <c:pt idx="102">
                  <c:v>288.16000000000003</c:v>
                </c:pt>
                <c:pt idx="103">
                  <c:v>228.16</c:v>
                </c:pt>
                <c:pt idx="104">
                  <c:v>288.16000000000003</c:v>
                </c:pt>
                <c:pt idx="105">
                  <c:v>348.16</c:v>
                </c:pt>
                <c:pt idx="106">
                  <c:v>307.68700000000001</c:v>
                </c:pt>
                <c:pt idx="107">
                  <c:v>280</c:v>
                </c:pt>
                <c:pt idx="108">
                  <c:v>340</c:v>
                </c:pt>
                <c:pt idx="109">
                  <c:v>400</c:v>
                </c:pt>
                <c:pt idx="110">
                  <c:v>393.584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396.35300000000001</c:v>
                </c:pt>
                <c:pt idx="191">
                  <c:v>336.35300000000001</c:v>
                </c:pt>
                <c:pt idx="192">
                  <c:v>317.35700000000003</c:v>
                </c:pt>
                <c:pt idx="193">
                  <c:v>377.35700000000003</c:v>
                </c:pt>
                <c:pt idx="194">
                  <c:v>340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340</c:v>
                </c:pt>
                <c:pt idx="205">
                  <c:v>400</c:v>
                </c:pt>
                <c:pt idx="206">
                  <c:v>400</c:v>
                </c:pt>
                <c:pt idx="207">
                  <c:v>366.53399999999999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370</c:v>
                </c:pt>
                <c:pt idx="284">
                  <c:v>310</c:v>
                </c:pt>
                <c:pt idx="285">
                  <c:v>250</c:v>
                </c:pt>
                <c:pt idx="286">
                  <c:v>190</c:v>
                </c:pt>
                <c:pt idx="287">
                  <c:v>130</c:v>
                </c:pt>
                <c:pt idx="288">
                  <c:v>70</c:v>
                </c:pt>
                <c:pt idx="289">
                  <c:v>40</c:v>
                </c:pt>
                <c:pt idx="290">
                  <c:v>40</c:v>
                </c:pt>
                <c:pt idx="291">
                  <c:v>40</c:v>
                </c:pt>
                <c:pt idx="292">
                  <c:v>40</c:v>
                </c:pt>
                <c:pt idx="293">
                  <c:v>40</c:v>
                </c:pt>
                <c:pt idx="294">
                  <c:v>40</c:v>
                </c:pt>
                <c:pt idx="295">
                  <c:v>40</c:v>
                </c:pt>
                <c:pt idx="296">
                  <c:v>40</c:v>
                </c:pt>
                <c:pt idx="297">
                  <c:v>40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40</c:v>
                </c:pt>
                <c:pt idx="311">
                  <c:v>100</c:v>
                </c:pt>
                <c:pt idx="312">
                  <c:v>160</c:v>
                </c:pt>
                <c:pt idx="313">
                  <c:v>220</c:v>
                </c:pt>
                <c:pt idx="314">
                  <c:v>280</c:v>
                </c:pt>
                <c:pt idx="315">
                  <c:v>340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345.79399999999998</c:v>
                </c:pt>
                <c:pt idx="394">
                  <c:v>285.79399999999998</c:v>
                </c:pt>
                <c:pt idx="395">
                  <c:v>225.79400000000001</c:v>
                </c:pt>
                <c:pt idx="396">
                  <c:v>165.79400000000001</c:v>
                </c:pt>
                <c:pt idx="397">
                  <c:v>105.794</c:v>
                </c:pt>
                <c:pt idx="398">
                  <c:v>45.793999999999997</c:v>
                </c:pt>
                <c:pt idx="399">
                  <c:v>40</c:v>
                </c:pt>
                <c:pt idx="400">
                  <c:v>40</c:v>
                </c:pt>
                <c:pt idx="401">
                  <c:v>40</c:v>
                </c:pt>
                <c:pt idx="402">
                  <c:v>40</c:v>
                </c:pt>
                <c:pt idx="403">
                  <c:v>94.337999999999994</c:v>
                </c:pt>
                <c:pt idx="404">
                  <c:v>154.33799999999999</c:v>
                </c:pt>
                <c:pt idx="405">
                  <c:v>214.33799999999999</c:v>
                </c:pt>
                <c:pt idx="406">
                  <c:v>274.33800000000002</c:v>
                </c:pt>
                <c:pt idx="407">
                  <c:v>334.33800000000002</c:v>
                </c:pt>
                <c:pt idx="408">
                  <c:v>394.33800000000002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388.82100000000003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392.01799999999997</c:v>
                </c:pt>
                <c:pt idx="472">
                  <c:v>400</c:v>
                </c:pt>
                <c:pt idx="473">
                  <c:v>340</c:v>
                </c:pt>
                <c:pt idx="474">
                  <c:v>280</c:v>
                </c:pt>
                <c:pt idx="475">
                  <c:v>220</c:v>
                </c:pt>
                <c:pt idx="476">
                  <c:v>160</c:v>
                </c:pt>
                <c:pt idx="477">
                  <c:v>100</c:v>
                </c:pt>
                <c:pt idx="478">
                  <c:v>40</c:v>
                </c:pt>
                <c:pt idx="479">
                  <c:v>40</c:v>
                </c:pt>
                <c:pt idx="48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Scenario2_15_TY_UC!$C$1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24</c:v>
                </c:pt>
                <c:pt idx="36">
                  <c:v>9.6</c:v>
                </c:pt>
                <c:pt idx="37">
                  <c:v>9.6</c:v>
                </c:pt>
                <c:pt idx="38">
                  <c:v>9.6</c:v>
                </c:pt>
                <c:pt idx="39">
                  <c:v>24</c:v>
                </c:pt>
                <c:pt idx="40">
                  <c:v>9.6</c:v>
                </c:pt>
                <c:pt idx="41">
                  <c:v>9.6</c:v>
                </c:pt>
                <c:pt idx="42">
                  <c:v>9.6</c:v>
                </c:pt>
                <c:pt idx="43">
                  <c:v>9.6</c:v>
                </c:pt>
                <c:pt idx="44">
                  <c:v>9.6</c:v>
                </c:pt>
                <c:pt idx="45">
                  <c:v>9.6</c:v>
                </c:pt>
                <c:pt idx="46">
                  <c:v>9.6</c:v>
                </c:pt>
                <c:pt idx="47">
                  <c:v>9.6</c:v>
                </c:pt>
                <c:pt idx="48">
                  <c:v>9.6</c:v>
                </c:pt>
                <c:pt idx="49">
                  <c:v>9.6</c:v>
                </c:pt>
                <c:pt idx="50">
                  <c:v>9.6</c:v>
                </c:pt>
                <c:pt idx="51">
                  <c:v>9.6</c:v>
                </c:pt>
                <c:pt idx="52">
                  <c:v>9.6</c:v>
                </c:pt>
                <c:pt idx="53">
                  <c:v>9.6</c:v>
                </c:pt>
                <c:pt idx="54">
                  <c:v>9.6</c:v>
                </c:pt>
                <c:pt idx="55">
                  <c:v>9.6</c:v>
                </c:pt>
                <c:pt idx="56">
                  <c:v>9.6</c:v>
                </c:pt>
                <c:pt idx="57">
                  <c:v>9.6</c:v>
                </c:pt>
                <c:pt idx="58">
                  <c:v>9.6</c:v>
                </c:pt>
                <c:pt idx="59">
                  <c:v>9.6</c:v>
                </c:pt>
                <c:pt idx="60">
                  <c:v>9.6</c:v>
                </c:pt>
                <c:pt idx="61">
                  <c:v>9.6</c:v>
                </c:pt>
                <c:pt idx="62">
                  <c:v>9.6</c:v>
                </c:pt>
                <c:pt idx="63">
                  <c:v>9.6</c:v>
                </c:pt>
                <c:pt idx="64">
                  <c:v>9.6</c:v>
                </c:pt>
                <c:pt idx="65">
                  <c:v>9.6</c:v>
                </c:pt>
                <c:pt idx="66">
                  <c:v>9.6</c:v>
                </c:pt>
                <c:pt idx="67">
                  <c:v>9.6</c:v>
                </c:pt>
                <c:pt idx="68">
                  <c:v>9.6</c:v>
                </c:pt>
                <c:pt idx="69">
                  <c:v>9.6</c:v>
                </c:pt>
                <c:pt idx="70">
                  <c:v>9.6</c:v>
                </c:pt>
                <c:pt idx="71">
                  <c:v>9.6</c:v>
                </c:pt>
                <c:pt idx="72">
                  <c:v>9.6</c:v>
                </c:pt>
                <c:pt idx="73">
                  <c:v>9.6</c:v>
                </c:pt>
                <c:pt idx="74">
                  <c:v>11.635999999999999</c:v>
                </c:pt>
                <c:pt idx="75">
                  <c:v>24</c:v>
                </c:pt>
                <c:pt idx="76">
                  <c:v>9.6</c:v>
                </c:pt>
                <c:pt idx="77">
                  <c:v>9.6</c:v>
                </c:pt>
                <c:pt idx="78">
                  <c:v>9.6</c:v>
                </c:pt>
                <c:pt idx="79">
                  <c:v>9.6</c:v>
                </c:pt>
                <c:pt idx="80">
                  <c:v>9.6</c:v>
                </c:pt>
                <c:pt idx="81">
                  <c:v>9.6</c:v>
                </c:pt>
                <c:pt idx="82">
                  <c:v>9.6</c:v>
                </c:pt>
                <c:pt idx="83">
                  <c:v>9.6</c:v>
                </c:pt>
                <c:pt idx="84">
                  <c:v>9.6</c:v>
                </c:pt>
                <c:pt idx="85">
                  <c:v>9.6</c:v>
                </c:pt>
                <c:pt idx="86">
                  <c:v>9.6</c:v>
                </c:pt>
                <c:pt idx="87">
                  <c:v>9.6</c:v>
                </c:pt>
                <c:pt idx="88">
                  <c:v>9.6</c:v>
                </c:pt>
                <c:pt idx="89">
                  <c:v>9.6</c:v>
                </c:pt>
                <c:pt idx="90">
                  <c:v>9.6</c:v>
                </c:pt>
                <c:pt idx="91">
                  <c:v>9.6</c:v>
                </c:pt>
                <c:pt idx="92">
                  <c:v>9.6</c:v>
                </c:pt>
                <c:pt idx="93">
                  <c:v>9.6</c:v>
                </c:pt>
                <c:pt idx="94">
                  <c:v>9.6</c:v>
                </c:pt>
                <c:pt idx="95">
                  <c:v>9.6</c:v>
                </c:pt>
                <c:pt idx="96">
                  <c:v>9.6</c:v>
                </c:pt>
                <c:pt idx="97">
                  <c:v>9.6</c:v>
                </c:pt>
                <c:pt idx="98">
                  <c:v>9.6</c:v>
                </c:pt>
                <c:pt idx="99">
                  <c:v>9.6</c:v>
                </c:pt>
                <c:pt idx="100">
                  <c:v>9.6</c:v>
                </c:pt>
                <c:pt idx="101">
                  <c:v>9.6</c:v>
                </c:pt>
                <c:pt idx="102">
                  <c:v>9.6</c:v>
                </c:pt>
                <c:pt idx="103">
                  <c:v>9.6</c:v>
                </c:pt>
                <c:pt idx="104">
                  <c:v>9.6</c:v>
                </c:pt>
                <c:pt idx="105">
                  <c:v>9.6</c:v>
                </c:pt>
                <c:pt idx="106">
                  <c:v>9.6</c:v>
                </c:pt>
                <c:pt idx="107">
                  <c:v>9.6</c:v>
                </c:pt>
                <c:pt idx="108">
                  <c:v>9.6</c:v>
                </c:pt>
                <c:pt idx="109">
                  <c:v>9.6</c:v>
                </c:pt>
                <c:pt idx="110">
                  <c:v>9.6</c:v>
                </c:pt>
                <c:pt idx="111">
                  <c:v>9.6</c:v>
                </c:pt>
                <c:pt idx="112">
                  <c:v>9.6</c:v>
                </c:pt>
                <c:pt idx="113">
                  <c:v>9.6</c:v>
                </c:pt>
                <c:pt idx="114">
                  <c:v>9.6</c:v>
                </c:pt>
                <c:pt idx="115">
                  <c:v>9.6</c:v>
                </c:pt>
                <c:pt idx="116">
                  <c:v>9.6</c:v>
                </c:pt>
                <c:pt idx="117">
                  <c:v>9.6</c:v>
                </c:pt>
                <c:pt idx="118">
                  <c:v>9.6</c:v>
                </c:pt>
                <c:pt idx="119">
                  <c:v>9.6</c:v>
                </c:pt>
                <c:pt idx="120">
                  <c:v>9.6</c:v>
                </c:pt>
                <c:pt idx="121">
                  <c:v>9.6</c:v>
                </c:pt>
                <c:pt idx="122">
                  <c:v>9.6</c:v>
                </c:pt>
                <c:pt idx="123">
                  <c:v>9.6</c:v>
                </c:pt>
                <c:pt idx="124">
                  <c:v>9.6</c:v>
                </c:pt>
                <c:pt idx="125">
                  <c:v>9.6</c:v>
                </c:pt>
                <c:pt idx="126">
                  <c:v>9.6</c:v>
                </c:pt>
                <c:pt idx="127">
                  <c:v>9.6</c:v>
                </c:pt>
                <c:pt idx="128">
                  <c:v>16.8</c:v>
                </c:pt>
                <c:pt idx="129">
                  <c:v>16.8</c:v>
                </c:pt>
                <c:pt idx="130">
                  <c:v>16.8</c:v>
                </c:pt>
                <c:pt idx="131">
                  <c:v>16.8</c:v>
                </c:pt>
                <c:pt idx="132">
                  <c:v>16.8</c:v>
                </c:pt>
                <c:pt idx="133">
                  <c:v>16.8</c:v>
                </c:pt>
                <c:pt idx="134">
                  <c:v>9.6</c:v>
                </c:pt>
                <c:pt idx="135">
                  <c:v>16.8</c:v>
                </c:pt>
                <c:pt idx="136">
                  <c:v>48</c:v>
                </c:pt>
                <c:pt idx="137">
                  <c:v>26.4</c:v>
                </c:pt>
                <c:pt idx="138">
                  <c:v>19.2</c:v>
                </c:pt>
                <c:pt idx="139">
                  <c:v>19.2</c:v>
                </c:pt>
                <c:pt idx="140">
                  <c:v>19.2</c:v>
                </c:pt>
                <c:pt idx="141">
                  <c:v>19.2</c:v>
                </c:pt>
                <c:pt idx="142">
                  <c:v>19.2</c:v>
                </c:pt>
                <c:pt idx="143">
                  <c:v>19.2</c:v>
                </c:pt>
                <c:pt idx="144">
                  <c:v>19.2</c:v>
                </c:pt>
                <c:pt idx="145">
                  <c:v>19.2</c:v>
                </c:pt>
                <c:pt idx="146">
                  <c:v>19.2</c:v>
                </c:pt>
                <c:pt idx="147">
                  <c:v>19.2</c:v>
                </c:pt>
                <c:pt idx="148">
                  <c:v>19.2</c:v>
                </c:pt>
                <c:pt idx="149">
                  <c:v>19.2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19.2</c:v>
                </c:pt>
                <c:pt idx="168">
                  <c:v>19.2</c:v>
                </c:pt>
                <c:pt idx="169">
                  <c:v>19.2</c:v>
                </c:pt>
                <c:pt idx="170">
                  <c:v>19.2</c:v>
                </c:pt>
                <c:pt idx="171">
                  <c:v>19.2</c:v>
                </c:pt>
                <c:pt idx="172">
                  <c:v>19.2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26.4</c:v>
                </c:pt>
                <c:pt idx="226">
                  <c:v>26.4</c:v>
                </c:pt>
                <c:pt idx="227">
                  <c:v>19.2</c:v>
                </c:pt>
                <c:pt idx="228">
                  <c:v>26.4</c:v>
                </c:pt>
                <c:pt idx="229">
                  <c:v>26.4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Scenario2_15_TY_UC!$D$1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Scenario2_15_TY_UC!$D$2:$D$482</c:f>
              <c:numCache>
                <c:formatCode>General</c:formatCode>
                <c:ptCount val="481"/>
                <c:pt idx="0">
                  <c:v>1469.7739999999999</c:v>
                </c:pt>
                <c:pt idx="1">
                  <c:v>1326.028</c:v>
                </c:pt>
                <c:pt idx="2">
                  <c:v>1419.5</c:v>
                </c:pt>
                <c:pt idx="3">
                  <c:v>1265.47</c:v>
                </c:pt>
                <c:pt idx="4">
                  <c:v>1312.76</c:v>
                </c:pt>
                <c:pt idx="5">
                  <c:v>1150.8810000000001</c:v>
                </c:pt>
                <c:pt idx="6">
                  <c:v>1112.1400000000001</c:v>
                </c:pt>
                <c:pt idx="7">
                  <c:v>1158.2829999999999</c:v>
                </c:pt>
                <c:pt idx="8">
                  <c:v>1147.7729999999999</c:v>
                </c:pt>
                <c:pt idx="9">
                  <c:v>1157.828</c:v>
                </c:pt>
                <c:pt idx="10">
                  <c:v>1131.519</c:v>
                </c:pt>
                <c:pt idx="11">
                  <c:v>1171.97</c:v>
                </c:pt>
                <c:pt idx="12">
                  <c:v>1147.3720000000001</c:v>
                </c:pt>
                <c:pt idx="13">
                  <c:v>1244.72</c:v>
                </c:pt>
                <c:pt idx="14">
                  <c:v>1136.722</c:v>
                </c:pt>
                <c:pt idx="15">
                  <c:v>1254.298</c:v>
                </c:pt>
                <c:pt idx="16">
                  <c:v>1492.39</c:v>
                </c:pt>
                <c:pt idx="17">
                  <c:v>1562.644</c:v>
                </c:pt>
                <c:pt idx="18">
                  <c:v>1739.3789999999999</c:v>
                </c:pt>
                <c:pt idx="19">
                  <c:v>1694.568</c:v>
                </c:pt>
                <c:pt idx="20">
                  <c:v>1904.306</c:v>
                </c:pt>
                <c:pt idx="21">
                  <c:v>1972.5519999999999</c:v>
                </c:pt>
                <c:pt idx="22">
                  <c:v>2149.511</c:v>
                </c:pt>
                <c:pt idx="23">
                  <c:v>2336.643</c:v>
                </c:pt>
                <c:pt idx="24">
                  <c:v>2498.1860000000001</c:v>
                </c:pt>
                <c:pt idx="25">
                  <c:v>2706.5970000000002</c:v>
                </c:pt>
                <c:pt idx="26">
                  <c:v>2763.8690000000001</c:v>
                </c:pt>
                <c:pt idx="27">
                  <c:v>3219.0129999999999</c:v>
                </c:pt>
                <c:pt idx="28">
                  <c:v>3298.1309999999999</c:v>
                </c:pt>
                <c:pt idx="29">
                  <c:v>3326.3139999999999</c:v>
                </c:pt>
                <c:pt idx="30">
                  <c:v>3490.3560000000002</c:v>
                </c:pt>
                <c:pt idx="31">
                  <c:v>3519.4690000000001</c:v>
                </c:pt>
                <c:pt idx="32">
                  <c:v>3721.7649999999999</c:v>
                </c:pt>
                <c:pt idx="33">
                  <c:v>3826.123</c:v>
                </c:pt>
                <c:pt idx="34">
                  <c:v>3683.06</c:v>
                </c:pt>
                <c:pt idx="35">
                  <c:v>3673.3519999999999</c:v>
                </c:pt>
                <c:pt idx="36">
                  <c:v>3764.8980000000001</c:v>
                </c:pt>
                <c:pt idx="37">
                  <c:v>3701.2959999999998</c:v>
                </c:pt>
                <c:pt idx="38">
                  <c:v>3621.8249999999998</c:v>
                </c:pt>
                <c:pt idx="39">
                  <c:v>3566.5650000000001</c:v>
                </c:pt>
                <c:pt idx="40">
                  <c:v>3441.18</c:v>
                </c:pt>
                <c:pt idx="41">
                  <c:v>3269.808</c:v>
                </c:pt>
                <c:pt idx="42">
                  <c:v>3451.1280000000002</c:v>
                </c:pt>
                <c:pt idx="43">
                  <c:v>3120.5540000000001</c:v>
                </c:pt>
                <c:pt idx="44">
                  <c:v>3196.5749999999998</c:v>
                </c:pt>
                <c:pt idx="45">
                  <c:v>3184.8040000000001</c:v>
                </c:pt>
                <c:pt idx="46">
                  <c:v>3210.6039999999998</c:v>
                </c:pt>
                <c:pt idx="47">
                  <c:v>3128.62</c:v>
                </c:pt>
                <c:pt idx="48">
                  <c:v>3002.1849999999999</c:v>
                </c:pt>
                <c:pt idx="49">
                  <c:v>2900.2820000000002</c:v>
                </c:pt>
                <c:pt idx="50">
                  <c:v>3026.9050000000002</c:v>
                </c:pt>
                <c:pt idx="51">
                  <c:v>3165.6390000000001</c:v>
                </c:pt>
                <c:pt idx="52">
                  <c:v>2985.2489999999998</c:v>
                </c:pt>
                <c:pt idx="53">
                  <c:v>3270.7240000000002</c:v>
                </c:pt>
                <c:pt idx="54">
                  <c:v>2980.0349999999999</c:v>
                </c:pt>
                <c:pt idx="55">
                  <c:v>2849.9850000000001</c:v>
                </c:pt>
                <c:pt idx="56">
                  <c:v>3201.174</c:v>
                </c:pt>
                <c:pt idx="57">
                  <c:v>3396.8180000000002</c:v>
                </c:pt>
                <c:pt idx="58">
                  <c:v>3445.01</c:v>
                </c:pt>
                <c:pt idx="59">
                  <c:v>3328.9989999999998</c:v>
                </c:pt>
                <c:pt idx="60">
                  <c:v>3360.5990000000002</c:v>
                </c:pt>
                <c:pt idx="61">
                  <c:v>3388.8820000000001</c:v>
                </c:pt>
                <c:pt idx="62">
                  <c:v>3443.3249999999998</c:v>
                </c:pt>
                <c:pt idx="63">
                  <c:v>3673.5520000000001</c:v>
                </c:pt>
                <c:pt idx="64">
                  <c:v>3741.1309999999999</c:v>
                </c:pt>
                <c:pt idx="65">
                  <c:v>3726.8359999999998</c:v>
                </c:pt>
                <c:pt idx="66">
                  <c:v>4013.3389999999999</c:v>
                </c:pt>
                <c:pt idx="67">
                  <c:v>3776.279</c:v>
                </c:pt>
                <c:pt idx="68">
                  <c:v>3990.1849999999999</c:v>
                </c:pt>
                <c:pt idx="69">
                  <c:v>4161.07</c:v>
                </c:pt>
                <c:pt idx="70">
                  <c:v>4127.5360000000001</c:v>
                </c:pt>
                <c:pt idx="71">
                  <c:v>4292.7550000000001</c:v>
                </c:pt>
                <c:pt idx="72">
                  <c:v>4274.84</c:v>
                </c:pt>
                <c:pt idx="73">
                  <c:v>4237.5370000000003</c:v>
                </c:pt>
                <c:pt idx="74">
                  <c:v>4135.8850000000002</c:v>
                </c:pt>
                <c:pt idx="75">
                  <c:v>4045.2550000000001</c:v>
                </c:pt>
                <c:pt idx="76">
                  <c:v>4013.8009999999999</c:v>
                </c:pt>
                <c:pt idx="77">
                  <c:v>3908.8589999999999</c:v>
                </c:pt>
                <c:pt idx="78">
                  <c:v>3764.2530000000002</c:v>
                </c:pt>
                <c:pt idx="79">
                  <c:v>3536.7350000000001</c:v>
                </c:pt>
                <c:pt idx="80">
                  <c:v>3400.79</c:v>
                </c:pt>
                <c:pt idx="81">
                  <c:v>3259.913</c:v>
                </c:pt>
                <c:pt idx="82">
                  <c:v>3164.5509999999999</c:v>
                </c:pt>
                <c:pt idx="83">
                  <c:v>3143.5259999999998</c:v>
                </c:pt>
                <c:pt idx="84">
                  <c:v>3020.5120000000002</c:v>
                </c:pt>
                <c:pt idx="85">
                  <c:v>2778.82</c:v>
                </c:pt>
                <c:pt idx="86">
                  <c:v>2456.1880000000001</c:v>
                </c:pt>
                <c:pt idx="87">
                  <c:v>2403.2130000000002</c:v>
                </c:pt>
                <c:pt idx="88">
                  <c:v>2310.8539999999998</c:v>
                </c:pt>
                <c:pt idx="89">
                  <c:v>2385.654</c:v>
                </c:pt>
                <c:pt idx="90">
                  <c:v>2291.7800000000002</c:v>
                </c:pt>
                <c:pt idx="91">
                  <c:v>1802.5719999999999</c:v>
                </c:pt>
                <c:pt idx="92">
                  <c:v>1760</c:v>
                </c:pt>
                <c:pt idx="93">
                  <c:v>1769.9480000000001</c:v>
                </c:pt>
                <c:pt idx="94">
                  <c:v>1787.5609999999999</c:v>
                </c:pt>
                <c:pt idx="95">
                  <c:v>1760</c:v>
                </c:pt>
                <c:pt idx="96">
                  <c:v>1760</c:v>
                </c:pt>
                <c:pt idx="97">
                  <c:v>1760</c:v>
                </c:pt>
                <c:pt idx="98">
                  <c:v>1760</c:v>
                </c:pt>
                <c:pt idx="99">
                  <c:v>1760</c:v>
                </c:pt>
                <c:pt idx="100">
                  <c:v>1760</c:v>
                </c:pt>
                <c:pt idx="101">
                  <c:v>1760</c:v>
                </c:pt>
                <c:pt idx="102">
                  <c:v>1785.9929999999999</c:v>
                </c:pt>
                <c:pt idx="103">
                  <c:v>1760</c:v>
                </c:pt>
                <c:pt idx="104">
                  <c:v>1760</c:v>
                </c:pt>
                <c:pt idx="105">
                  <c:v>1760</c:v>
                </c:pt>
                <c:pt idx="106">
                  <c:v>1760</c:v>
                </c:pt>
                <c:pt idx="107">
                  <c:v>1760</c:v>
                </c:pt>
                <c:pt idx="108">
                  <c:v>1760</c:v>
                </c:pt>
                <c:pt idx="109">
                  <c:v>1789.4480000000001</c:v>
                </c:pt>
                <c:pt idx="110">
                  <c:v>1760</c:v>
                </c:pt>
                <c:pt idx="111">
                  <c:v>1874.106</c:v>
                </c:pt>
                <c:pt idx="112">
                  <c:v>1933.2560000000001</c:v>
                </c:pt>
                <c:pt idx="113">
                  <c:v>2056.6419999999998</c:v>
                </c:pt>
                <c:pt idx="114">
                  <c:v>2154.5509999999999</c:v>
                </c:pt>
                <c:pt idx="115">
                  <c:v>2377.319</c:v>
                </c:pt>
                <c:pt idx="116">
                  <c:v>2432.65</c:v>
                </c:pt>
                <c:pt idx="117">
                  <c:v>2417.58</c:v>
                </c:pt>
                <c:pt idx="118">
                  <c:v>2575.8330000000001</c:v>
                </c:pt>
                <c:pt idx="119">
                  <c:v>2747.0940000000001</c:v>
                </c:pt>
                <c:pt idx="120">
                  <c:v>2961.3020000000001</c:v>
                </c:pt>
                <c:pt idx="121">
                  <c:v>3300.9870000000001</c:v>
                </c:pt>
                <c:pt idx="122">
                  <c:v>3477.3490000000002</c:v>
                </c:pt>
                <c:pt idx="123">
                  <c:v>3794.9760000000001</c:v>
                </c:pt>
                <c:pt idx="124">
                  <c:v>3947.627</c:v>
                </c:pt>
                <c:pt idx="125">
                  <c:v>4284.9189999999999</c:v>
                </c:pt>
                <c:pt idx="126">
                  <c:v>4336.9539999999997</c:v>
                </c:pt>
                <c:pt idx="127">
                  <c:v>4400</c:v>
                </c:pt>
                <c:pt idx="128">
                  <c:v>4400</c:v>
                </c:pt>
                <c:pt idx="129">
                  <c:v>4400</c:v>
                </c:pt>
                <c:pt idx="130">
                  <c:v>4400</c:v>
                </c:pt>
                <c:pt idx="131">
                  <c:v>4400</c:v>
                </c:pt>
                <c:pt idx="132">
                  <c:v>4400</c:v>
                </c:pt>
                <c:pt idx="133">
                  <c:v>4400</c:v>
                </c:pt>
                <c:pt idx="134">
                  <c:v>4400</c:v>
                </c:pt>
                <c:pt idx="135">
                  <c:v>4400</c:v>
                </c:pt>
                <c:pt idx="136">
                  <c:v>4400</c:v>
                </c:pt>
                <c:pt idx="137">
                  <c:v>4400</c:v>
                </c:pt>
                <c:pt idx="138">
                  <c:v>4386.7529999999997</c:v>
                </c:pt>
                <c:pt idx="139">
                  <c:v>4400</c:v>
                </c:pt>
                <c:pt idx="140">
                  <c:v>4387.5630000000001</c:v>
                </c:pt>
                <c:pt idx="141">
                  <c:v>4105.3180000000002</c:v>
                </c:pt>
                <c:pt idx="142">
                  <c:v>4380.2079999999996</c:v>
                </c:pt>
                <c:pt idx="143">
                  <c:v>4064.2020000000002</c:v>
                </c:pt>
                <c:pt idx="144">
                  <c:v>3996.2370000000001</c:v>
                </c:pt>
                <c:pt idx="145">
                  <c:v>3900.6860000000001</c:v>
                </c:pt>
                <c:pt idx="146">
                  <c:v>4002.306</c:v>
                </c:pt>
                <c:pt idx="147">
                  <c:v>3991.0050000000001</c:v>
                </c:pt>
                <c:pt idx="148">
                  <c:v>3905.9229999999998</c:v>
                </c:pt>
                <c:pt idx="149">
                  <c:v>3791.0810000000001</c:v>
                </c:pt>
                <c:pt idx="150">
                  <c:v>3747.6210000000001</c:v>
                </c:pt>
                <c:pt idx="151">
                  <c:v>3809.029</c:v>
                </c:pt>
                <c:pt idx="152">
                  <c:v>3786.7730000000001</c:v>
                </c:pt>
                <c:pt idx="153">
                  <c:v>3761.6410000000001</c:v>
                </c:pt>
                <c:pt idx="154">
                  <c:v>3730.6320000000001</c:v>
                </c:pt>
                <c:pt idx="155">
                  <c:v>3958.7249999999999</c:v>
                </c:pt>
                <c:pt idx="156">
                  <c:v>3734.5030000000002</c:v>
                </c:pt>
                <c:pt idx="157">
                  <c:v>3750.4949999999999</c:v>
                </c:pt>
                <c:pt idx="158">
                  <c:v>3592.18</c:v>
                </c:pt>
                <c:pt idx="159">
                  <c:v>3788.759</c:v>
                </c:pt>
                <c:pt idx="160">
                  <c:v>3923.1750000000002</c:v>
                </c:pt>
                <c:pt idx="161">
                  <c:v>4074.587</c:v>
                </c:pt>
                <c:pt idx="162">
                  <c:v>4024.723</c:v>
                </c:pt>
                <c:pt idx="163">
                  <c:v>4041.3960000000002</c:v>
                </c:pt>
                <c:pt idx="164">
                  <c:v>4031.2570000000001</c:v>
                </c:pt>
                <c:pt idx="165">
                  <c:v>3791.125</c:v>
                </c:pt>
                <c:pt idx="166">
                  <c:v>3948.7269999999999</c:v>
                </c:pt>
                <c:pt idx="167">
                  <c:v>4333.8869999999997</c:v>
                </c:pt>
                <c:pt idx="168">
                  <c:v>4134.2860000000001</c:v>
                </c:pt>
                <c:pt idx="169">
                  <c:v>4019.6280000000002</c:v>
                </c:pt>
                <c:pt idx="170">
                  <c:v>4027.8710000000001</c:v>
                </c:pt>
                <c:pt idx="171">
                  <c:v>4037.13</c:v>
                </c:pt>
                <c:pt idx="172">
                  <c:v>4024.6970000000001</c:v>
                </c:pt>
                <c:pt idx="173">
                  <c:v>4109.5110000000004</c:v>
                </c:pt>
                <c:pt idx="174">
                  <c:v>3650.0329999999999</c:v>
                </c:pt>
                <c:pt idx="175">
                  <c:v>3584.59</c:v>
                </c:pt>
                <c:pt idx="176">
                  <c:v>3493.4079999999999</c:v>
                </c:pt>
                <c:pt idx="177">
                  <c:v>3512.8150000000001</c:v>
                </c:pt>
                <c:pt idx="178">
                  <c:v>3421.489</c:v>
                </c:pt>
                <c:pt idx="179">
                  <c:v>3297.89</c:v>
                </c:pt>
                <c:pt idx="180">
                  <c:v>3439.3090000000002</c:v>
                </c:pt>
                <c:pt idx="181">
                  <c:v>3151.0250000000001</c:v>
                </c:pt>
                <c:pt idx="182">
                  <c:v>3166.444</c:v>
                </c:pt>
                <c:pt idx="183">
                  <c:v>3009.5050000000001</c:v>
                </c:pt>
                <c:pt idx="184">
                  <c:v>2863.53</c:v>
                </c:pt>
                <c:pt idx="185">
                  <c:v>2522.9070000000002</c:v>
                </c:pt>
                <c:pt idx="186">
                  <c:v>2510.201</c:v>
                </c:pt>
                <c:pt idx="187">
                  <c:v>2421.2130000000002</c:v>
                </c:pt>
                <c:pt idx="188">
                  <c:v>2085.895</c:v>
                </c:pt>
                <c:pt idx="189">
                  <c:v>2084.8209999999999</c:v>
                </c:pt>
                <c:pt idx="190">
                  <c:v>1760</c:v>
                </c:pt>
                <c:pt idx="191">
                  <c:v>1760</c:v>
                </c:pt>
                <c:pt idx="192">
                  <c:v>1760</c:v>
                </c:pt>
                <c:pt idx="193">
                  <c:v>1760</c:v>
                </c:pt>
                <c:pt idx="194">
                  <c:v>1760</c:v>
                </c:pt>
                <c:pt idx="195">
                  <c:v>1774.239</c:v>
                </c:pt>
                <c:pt idx="196">
                  <c:v>1850.2750000000001</c:v>
                </c:pt>
                <c:pt idx="197">
                  <c:v>1882.799</c:v>
                </c:pt>
                <c:pt idx="198">
                  <c:v>1938.81</c:v>
                </c:pt>
                <c:pt idx="199">
                  <c:v>1911.835</c:v>
                </c:pt>
                <c:pt idx="200">
                  <c:v>1934.8689999999999</c:v>
                </c:pt>
                <c:pt idx="201">
                  <c:v>1851.893</c:v>
                </c:pt>
                <c:pt idx="202">
                  <c:v>1886.1569999999999</c:v>
                </c:pt>
                <c:pt idx="203">
                  <c:v>1794.5730000000001</c:v>
                </c:pt>
                <c:pt idx="204">
                  <c:v>1760</c:v>
                </c:pt>
                <c:pt idx="205">
                  <c:v>1802.8309999999999</c:v>
                </c:pt>
                <c:pt idx="206">
                  <c:v>1799.463</c:v>
                </c:pt>
                <c:pt idx="207">
                  <c:v>1760</c:v>
                </c:pt>
                <c:pt idx="208">
                  <c:v>1896.8910000000001</c:v>
                </c:pt>
                <c:pt idx="209">
                  <c:v>1943.0889999999999</c:v>
                </c:pt>
                <c:pt idx="210">
                  <c:v>2083.8739999999998</c:v>
                </c:pt>
                <c:pt idx="211">
                  <c:v>2138.2979999999998</c:v>
                </c:pt>
                <c:pt idx="212">
                  <c:v>2207.732</c:v>
                </c:pt>
                <c:pt idx="213">
                  <c:v>2329.3539999999998</c:v>
                </c:pt>
                <c:pt idx="214">
                  <c:v>2527.1790000000001</c:v>
                </c:pt>
                <c:pt idx="215">
                  <c:v>2530.7060000000001</c:v>
                </c:pt>
                <c:pt idx="216">
                  <c:v>2634.1509999999998</c:v>
                </c:pt>
                <c:pt idx="217">
                  <c:v>2976.1260000000002</c:v>
                </c:pt>
                <c:pt idx="218">
                  <c:v>3186.36</c:v>
                </c:pt>
                <c:pt idx="219">
                  <c:v>3591.6790000000001</c:v>
                </c:pt>
                <c:pt idx="220">
                  <c:v>3909.2460000000001</c:v>
                </c:pt>
                <c:pt idx="221">
                  <c:v>4052.0540000000001</c:v>
                </c:pt>
                <c:pt idx="222">
                  <c:v>4229.7780000000002</c:v>
                </c:pt>
                <c:pt idx="223">
                  <c:v>4400</c:v>
                </c:pt>
                <c:pt idx="224">
                  <c:v>4400</c:v>
                </c:pt>
                <c:pt idx="225">
                  <c:v>4400</c:v>
                </c:pt>
                <c:pt idx="226">
                  <c:v>4400</c:v>
                </c:pt>
                <c:pt idx="227">
                  <c:v>4386.2979999999998</c:v>
                </c:pt>
                <c:pt idx="228">
                  <c:v>4400</c:v>
                </c:pt>
                <c:pt idx="229">
                  <c:v>4400</c:v>
                </c:pt>
                <c:pt idx="230">
                  <c:v>4400</c:v>
                </c:pt>
                <c:pt idx="231">
                  <c:v>4326.0929999999998</c:v>
                </c:pt>
                <c:pt idx="232">
                  <c:v>4185.2910000000002</c:v>
                </c:pt>
                <c:pt idx="233">
                  <c:v>3718.0430000000001</c:v>
                </c:pt>
                <c:pt idx="234">
                  <c:v>3945.6439999999998</c:v>
                </c:pt>
                <c:pt idx="235">
                  <c:v>3586.1880000000001</c:v>
                </c:pt>
                <c:pt idx="236">
                  <c:v>3753.0639999999999</c:v>
                </c:pt>
                <c:pt idx="237">
                  <c:v>3572.4740000000002</c:v>
                </c:pt>
                <c:pt idx="238">
                  <c:v>3541.1120000000001</c:v>
                </c:pt>
                <c:pt idx="239">
                  <c:v>3529.0709999999999</c:v>
                </c:pt>
                <c:pt idx="240">
                  <c:v>3354.9160000000002</c:v>
                </c:pt>
                <c:pt idx="241">
                  <c:v>3353.6869999999999</c:v>
                </c:pt>
                <c:pt idx="242">
                  <c:v>3132.97</c:v>
                </c:pt>
                <c:pt idx="243">
                  <c:v>3207.2840000000001</c:v>
                </c:pt>
                <c:pt idx="244">
                  <c:v>3200.989</c:v>
                </c:pt>
                <c:pt idx="245">
                  <c:v>3267.7550000000001</c:v>
                </c:pt>
                <c:pt idx="246">
                  <c:v>3214.5259999999998</c:v>
                </c:pt>
                <c:pt idx="247">
                  <c:v>3174.5120000000002</c:v>
                </c:pt>
                <c:pt idx="248">
                  <c:v>3119.7809999999999</c:v>
                </c:pt>
                <c:pt idx="249">
                  <c:v>3140.91</c:v>
                </c:pt>
                <c:pt idx="250">
                  <c:v>3404.9389999999999</c:v>
                </c:pt>
                <c:pt idx="251">
                  <c:v>3144.1889999999999</c:v>
                </c:pt>
                <c:pt idx="252">
                  <c:v>3273.9949999999999</c:v>
                </c:pt>
                <c:pt idx="253">
                  <c:v>3369.567</c:v>
                </c:pt>
                <c:pt idx="254">
                  <c:v>3453.3960000000002</c:v>
                </c:pt>
                <c:pt idx="255">
                  <c:v>3418.73</c:v>
                </c:pt>
                <c:pt idx="256">
                  <c:v>3560.0239999999999</c:v>
                </c:pt>
                <c:pt idx="257">
                  <c:v>3557.0039999999999</c:v>
                </c:pt>
                <c:pt idx="258">
                  <c:v>3802.2710000000002</c:v>
                </c:pt>
                <c:pt idx="259">
                  <c:v>3645.9690000000001</c:v>
                </c:pt>
                <c:pt idx="260">
                  <c:v>3755.4290000000001</c:v>
                </c:pt>
                <c:pt idx="261">
                  <c:v>3742.5949999999998</c:v>
                </c:pt>
                <c:pt idx="262">
                  <c:v>3744.5329999999999</c:v>
                </c:pt>
                <c:pt idx="263">
                  <c:v>3694.3519999999999</c:v>
                </c:pt>
                <c:pt idx="264">
                  <c:v>3915.2330000000002</c:v>
                </c:pt>
                <c:pt idx="265">
                  <c:v>3865.9119999999998</c:v>
                </c:pt>
                <c:pt idx="266">
                  <c:v>3824.73</c:v>
                </c:pt>
                <c:pt idx="267">
                  <c:v>3924.7510000000002</c:v>
                </c:pt>
                <c:pt idx="268">
                  <c:v>3852.384</c:v>
                </c:pt>
                <c:pt idx="269">
                  <c:v>3740.402</c:v>
                </c:pt>
                <c:pt idx="270">
                  <c:v>3662.654</c:v>
                </c:pt>
                <c:pt idx="271">
                  <c:v>3662.2510000000002</c:v>
                </c:pt>
                <c:pt idx="272">
                  <c:v>3420.3040000000001</c:v>
                </c:pt>
                <c:pt idx="273">
                  <c:v>3418.739</c:v>
                </c:pt>
                <c:pt idx="274">
                  <c:v>3216.0419999999999</c:v>
                </c:pt>
                <c:pt idx="275">
                  <c:v>3014.5880000000002</c:v>
                </c:pt>
                <c:pt idx="276">
                  <c:v>2900.009</c:v>
                </c:pt>
                <c:pt idx="277">
                  <c:v>2830.9189999999999</c:v>
                </c:pt>
                <c:pt idx="278">
                  <c:v>2486.125</c:v>
                </c:pt>
                <c:pt idx="279">
                  <c:v>2311.6370000000002</c:v>
                </c:pt>
                <c:pt idx="280">
                  <c:v>2148.3339999999998</c:v>
                </c:pt>
                <c:pt idx="281">
                  <c:v>1972.502</c:v>
                </c:pt>
                <c:pt idx="282">
                  <c:v>1793.82</c:v>
                </c:pt>
                <c:pt idx="283">
                  <c:v>1809.7460000000001</c:v>
                </c:pt>
                <c:pt idx="284">
                  <c:v>1765.586</c:v>
                </c:pt>
                <c:pt idx="285">
                  <c:v>1760</c:v>
                </c:pt>
                <c:pt idx="286">
                  <c:v>1760</c:v>
                </c:pt>
                <c:pt idx="287">
                  <c:v>1760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1760</c:v>
                </c:pt>
                <c:pt idx="295">
                  <c:v>1760</c:v>
                </c:pt>
                <c:pt idx="296">
                  <c:v>1760</c:v>
                </c:pt>
                <c:pt idx="297">
                  <c:v>1760</c:v>
                </c:pt>
                <c:pt idx="298">
                  <c:v>1760</c:v>
                </c:pt>
                <c:pt idx="299">
                  <c:v>1760</c:v>
                </c:pt>
                <c:pt idx="300">
                  <c:v>1760</c:v>
                </c:pt>
                <c:pt idx="301">
                  <c:v>1760</c:v>
                </c:pt>
                <c:pt idx="302">
                  <c:v>1760</c:v>
                </c:pt>
                <c:pt idx="303">
                  <c:v>1760</c:v>
                </c:pt>
                <c:pt idx="304">
                  <c:v>1760</c:v>
                </c:pt>
                <c:pt idx="305">
                  <c:v>1760</c:v>
                </c:pt>
                <c:pt idx="306">
                  <c:v>1760</c:v>
                </c:pt>
                <c:pt idx="307">
                  <c:v>1760</c:v>
                </c:pt>
                <c:pt idx="308">
                  <c:v>1760</c:v>
                </c:pt>
                <c:pt idx="309">
                  <c:v>1760</c:v>
                </c:pt>
                <c:pt idx="310">
                  <c:v>1760</c:v>
                </c:pt>
                <c:pt idx="311">
                  <c:v>1760</c:v>
                </c:pt>
                <c:pt idx="312">
                  <c:v>1760</c:v>
                </c:pt>
                <c:pt idx="313">
                  <c:v>1760</c:v>
                </c:pt>
                <c:pt idx="314">
                  <c:v>1760</c:v>
                </c:pt>
                <c:pt idx="315">
                  <c:v>1775.3520000000001</c:v>
                </c:pt>
                <c:pt idx="316">
                  <c:v>1808.5820000000001</c:v>
                </c:pt>
                <c:pt idx="317">
                  <c:v>1876.1220000000001</c:v>
                </c:pt>
                <c:pt idx="318">
                  <c:v>2100.5549999999998</c:v>
                </c:pt>
                <c:pt idx="319">
                  <c:v>2345.645</c:v>
                </c:pt>
                <c:pt idx="320">
                  <c:v>2404.3069999999998</c:v>
                </c:pt>
                <c:pt idx="321">
                  <c:v>2608.0329999999999</c:v>
                </c:pt>
                <c:pt idx="322">
                  <c:v>2435.556</c:v>
                </c:pt>
                <c:pt idx="323">
                  <c:v>2408.4180000000001</c:v>
                </c:pt>
                <c:pt idx="324">
                  <c:v>2553.2049999999999</c:v>
                </c:pt>
                <c:pt idx="325">
                  <c:v>2513.0520000000001</c:v>
                </c:pt>
                <c:pt idx="326">
                  <c:v>2581.6729999999998</c:v>
                </c:pt>
                <c:pt idx="327">
                  <c:v>2517.1750000000002</c:v>
                </c:pt>
                <c:pt idx="328">
                  <c:v>2578.1959999999999</c:v>
                </c:pt>
                <c:pt idx="329">
                  <c:v>2549.7249999999999</c:v>
                </c:pt>
                <c:pt idx="330">
                  <c:v>2689.0810000000001</c:v>
                </c:pt>
                <c:pt idx="331">
                  <c:v>2806.2150000000001</c:v>
                </c:pt>
                <c:pt idx="332">
                  <c:v>2753.0140000000001</c:v>
                </c:pt>
                <c:pt idx="333">
                  <c:v>2724.1970000000001</c:v>
                </c:pt>
                <c:pt idx="334">
                  <c:v>2798.9929999999999</c:v>
                </c:pt>
                <c:pt idx="335">
                  <c:v>2859.58</c:v>
                </c:pt>
                <c:pt idx="336">
                  <c:v>2734.55</c:v>
                </c:pt>
                <c:pt idx="337">
                  <c:v>2747.5920000000001</c:v>
                </c:pt>
                <c:pt idx="338">
                  <c:v>2495.569</c:v>
                </c:pt>
                <c:pt idx="339">
                  <c:v>2644.154</c:v>
                </c:pt>
                <c:pt idx="340">
                  <c:v>2655.3820000000001</c:v>
                </c:pt>
                <c:pt idx="341">
                  <c:v>2810.9470000000001</c:v>
                </c:pt>
                <c:pt idx="342">
                  <c:v>2689.5419999999999</c:v>
                </c:pt>
                <c:pt idx="343">
                  <c:v>2730.3090000000002</c:v>
                </c:pt>
                <c:pt idx="344">
                  <c:v>2764.1010000000001</c:v>
                </c:pt>
                <c:pt idx="345">
                  <c:v>2816.0680000000002</c:v>
                </c:pt>
                <c:pt idx="346">
                  <c:v>2779.7139999999999</c:v>
                </c:pt>
                <c:pt idx="347">
                  <c:v>2621.3879999999999</c:v>
                </c:pt>
                <c:pt idx="348">
                  <c:v>2611.2779999999998</c:v>
                </c:pt>
                <c:pt idx="349">
                  <c:v>2768.6959999999999</c:v>
                </c:pt>
                <c:pt idx="350">
                  <c:v>2711.2739999999999</c:v>
                </c:pt>
                <c:pt idx="351">
                  <c:v>2583.2429999999999</c:v>
                </c:pt>
                <c:pt idx="352">
                  <c:v>2700.6759999999999</c:v>
                </c:pt>
                <c:pt idx="353">
                  <c:v>2690.442</c:v>
                </c:pt>
                <c:pt idx="354">
                  <c:v>2861.8989999999999</c:v>
                </c:pt>
                <c:pt idx="355">
                  <c:v>2932.1950000000002</c:v>
                </c:pt>
                <c:pt idx="356">
                  <c:v>3097.7719999999999</c:v>
                </c:pt>
                <c:pt idx="357">
                  <c:v>3095.6550000000002</c:v>
                </c:pt>
                <c:pt idx="358">
                  <c:v>3231.3409999999999</c:v>
                </c:pt>
                <c:pt idx="359">
                  <c:v>3164.7950000000001</c:v>
                </c:pt>
                <c:pt idx="360">
                  <c:v>3265.268</c:v>
                </c:pt>
                <c:pt idx="361">
                  <c:v>3243.2429999999999</c:v>
                </c:pt>
                <c:pt idx="362">
                  <c:v>3636.1080000000002</c:v>
                </c:pt>
                <c:pt idx="363">
                  <c:v>3584.6579999999999</c:v>
                </c:pt>
                <c:pt idx="364">
                  <c:v>3792.0059999999999</c:v>
                </c:pt>
                <c:pt idx="365">
                  <c:v>3849.6410000000001</c:v>
                </c:pt>
                <c:pt idx="366">
                  <c:v>3676.377</c:v>
                </c:pt>
                <c:pt idx="367">
                  <c:v>3552.087</c:v>
                </c:pt>
                <c:pt idx="368">
                  <c:v>3514.27</c:v>
                </c:pt>
                <c:pt idx="369">
                  <c:v>3485.6350000000002</c:v>
                </c:pt>
                <c:pt idx="370">
                  <c:v>3254.732</c:v>
                </c:pt>
                <c:pt idx="371">
                  <c:v>3223.3310000000001</c:v>
                </c:pt>
                <c:pt idx="372">
                  <c:v>3036.047</c:v>
                </c:pt>
                <c:pt idx="373">
                  <c:v>2957.0239999999999</c:v>
                </c:pt>
                <c:pt idx="374">
                  <c:v>2826.55</c:v>
                </c:pt>
                <c:pt idx="375">
                  <c:v>2888.8420000000001</c:v>
                </c:pt>
                <c:pt idx="376">
                  <c:v>2895.0039999999999</c:v>
                </c:pt>
                <c:pt idx="377">
                  <c:v>2845.826</c:v>
                </c:pt>
                <c:pt idx="378">
                  <c:v>2985.0540000000001</c:v>
                </c:pt>
                <c:pt idx="379">
                  <c:v>2638.0940000000001</c:v>
                </c:pt>
                <c:pt idx="380">
                  <c:v>2678.6750000000002</c:v>
                </c:pt>
                <c:pt idx="381">
                  <c:v>2525.335</c:v>
                </c:pt>
                <c:pt idx="382">
                  <c:v>2497.7339999999999</c:v>
                </c:pt>
                <c:pt idx="383">
                  <c:v>2290.9079999999999</c:v>
                </c:pt>
                <c:pt idx="384">
                  <c:v>2068.2080000000001</c:v>
                </c:pt>
                <c:pt idx="385">
                  <c:v>1979.1759999999999</c:v>
                </c:pt>
                <c:pt idx="386">
                  <c:v>2071.491</c:v>
                </c:pt>
                <c:pt idx="387">
                  <c:v>1955.1610000000001</c:v>
                </c:pt>
                <c:pt idx="388">
                  <c:v>1960.3330000000001</c:v>
                </c:pt>
                <c:pt idx="389">
                  <c:v>1874.876</c:v>
                </c:pt>
                <c:pt idx="390">
                  <c:v>1961.3009999999999</c:v>
                </c:pt>
                <c:pt idx="391">
                  <c:v>1822.0740000000001</c:v>
                </c:pt>
                <c:pt idx="392">
                  <c:v>1782.569</c:v>
                </c:pt>
                <c:pt idx="393">
                  <c:v>1760</c:v>
                </c:pt>
                <c:pt idx="394">
                  <c:v>1772.287</c:v>
                </c:pt>
                <c:pt idx="395">
                  <c:v>1760</c:v>
                </c:pt>
                <c:pt idx="396">
                  <c:v>1760</c:v>
                </c:pt>
                <c:pt idx="397">
                  <c:v>1760</c:v>
                </c:pt>
                <c:pt idx="398">
                  <c:v>1760</c:v>
                </c:pt>
                <c:pt idx="399">
                  <c:v>1760</c:v>
                </c:pt>
                <c:pt idx="400">
                  <c:v>1760</c:v>
                </c:pt>
                <c:pt idx="401">
                  <c:v>1760</c:v>
                </c:pt>
                <c:pt idx="402">
                  <c:v>1760</c:v>
                </c:pt>
                <c:pt idx="403">
                  <c:v>1760</c:v>
                </c:pt>
                <c:pt idx="404">
                  <c:v>1760</c:v>
                </c:pt>
                <c:pt idx="405">
                  <c:v>1760</c:v>
                </c:pt>
                <c:pt idx="406">
                  <c:v>1760</c:v>
                </c:pt>
                <c:pt idx="407">
                  <c:v>1760</c:v>
                </c:pt>
                <c:pt idx="408">
                  <c:v>1781.4079999999999</c:v>
                </c:pt>
                <c:pt idx="409">
                  <c:v>1905.5550000000001</c:v>
                </c:pt>
                <c:pt idx="410">
                  <c:v>2051.6770000000001</c:v>
                </c:pt>
                <c:pt idx="411">
                  <c:v>2177.66</c:v>
                </c:pt>
                <c:pt idx="412">
                  <c:v>2260.65</c:v>
                </c:pt>
                <c:pt idx="413">
                  <c:v>2400.5230000000001</c:v>
                </c:pt>
                <c:pt idx="414">
                  <c:v>2566.4580000000001</c:v>
                </c:pt>
                <c:pt idx="415">
                  <c:v>2683.6280000000002</c:v>
                </c:pt>
                <c:pt idx="416">
                  <c:v>2767.8159999999998</c:v>
                </c:pt>
                <c:pt idx="417">
                  <c:v>2792.9380000000001</c:v>
                </c:pt>
                <c:pt idx="418">
                  <c:v>2770.6379999999999</c:v>
                </c:pt>
                <c:pt idx="419">
                  <c:v>2852.6190000000001</c:v>
                </c:pt>
                <c:pt idx="420">
                  <c:v>2851.0360000000001</c:v>
                </c:pt>
                <c:pt idx="421">
                  <c:v>2869.6509999999998</c:v>
                </c:pt>
                <c:pt idx="422">
                  <c:v>2992.4870000000001</c:v>
                </c:pt>
                <c:pt idx="423">
                  <c:v>2878.549</c:v>
                </c:pt>
                <c:pt idx="424">
                  <c:v>2974.4090000000001</c:v>
                </c:pt>
                <c:pt idx="425">
                  <c:v>2946.1370000000002</c:v>
                </c:pt>
                <c:pt idx="426">
                  <c:v>2953.1930000000002</c:v>
                </c:pt>
                <c:pt idx="427">
                  <c:v>2969.8609999999999</c:v>
                </c:pt>
                <c:pt idx="428">
                  <c:v>2753.777</c:v>
                </c:pt>
                <c:pt idx="429">
                  <c:v>2654.8020000000001</c:v>
                </c:pt>
                <c:pt idx="430">
                  <c:v>2275.54</c:v>
                </c:pt>
                <c:pt idx="431">
                  <c:v>2154.7249999999999</c:v>
                </c:pt>
                <c:pt idx="432">
                  <c:v>2015.31</c:v>
                </c:pt>
                <c:pt idx="433">
                  <c:v>2013.6420000000001</c:v>
                </c:pt>
                <c:pt idx="434">
                  <c:v>1945.759</c:v>
                </c:pt>
                <c:pt idx="435">
                  <c:v>1915.0319999999999</c:v>
                </c:pt>
                <c:pt idx="436">
                  <c:v>1834.204</c:v>
                </c:pt>
                <c:pt idx="437">
                  <c:v>1796.664</c:v>
                </c:pt>
                <c:pt idx="438">
                  <c:v>1928.568</c:v>
                </c:pt>
                <c:pt idx="439">
                  <c:v>1760</c:v>
                </c:pt>
                <c:pt idx="440">
                  <c:v>1842.931</c:v>
                </c:pt>
                <c:pt idx="441">
                  <c:v>1771.123</c:v>
                </c:pt>
                <c:pt idx="442">
                  <c:v>1875.289</c:v>
                </c:pt>
                <c:pt idx="443">
                  <c:v>2026.19</c:v>
                </c:pt>
                <c:pt idx="444">
                  <c:v>1976.4490000000001</c:v>
                </c:pt>
                <c:pt idx="445">
                  <c:v>2187.2510000000002</c:v>
                </c:pt>
                <c:pt idx="446">
                  <c:v>2278.9470000000001</c:v>
                </c:pt>
                <c:pt idx="447">
                  <c:v>2259.1149999999998</c:v>
                </c:pt>
                <c:pt idx="448">
                  <c:v>2296.5819999999999</c:v>
                </c:pt>
                <c:pt idx="449">
                  <c:v>2392.7950000000001</c:v>
                </c:pt>
                <c:pt idx="450">
                  <c:v>2546.1439999999998</c:v>
                </c:pt>
                <c:pt idx="451">
                  <c:v>2479.2660000000001</c:v>
                </c:pt>
                <c:pt idx="452">
                  <c:v>2685.2849999999999</c:v>
                </c:pt>
                <c:pt idx="453">
                  <c:v>2783.442</c:v>
                </c:pt>
                <c:pt idx="454">
                  <c:v>2744.5160000000001</c:v>
                </c:pt>
                <c:pt idx="455">
                  <c:v>2972.5239999999999</c:v>
                </c:pt>
                <c:pt idx="456">
                  <c:v>3090.7649999999999</c:v>
                </c:pt>
                <c:pt idx="457">
                  <c:v>3009.9659999999999</c:v>
                </c:pt>
                <c:pt idx="458">
                  <c:v>3178.15</c:v>
                </c:pt>
                <c:pt idx="459">
                  <c:v>3097.8150000000001</c:v>
                </c:pt>
                <c:pt idx="460">
                  <c:v>3156.3069999999998</c:v>
                </c:pt>
                <c:pt idx="461">
                  <c:v>2860.0279999999998</c:v>
                </c:pt>
                <c:pt idx="462">
                  <c:v>2745.701</c:v>
                </c:pt>
                <c:pt idx="463">
                  <c:v>2580.6709999999998</c:v>
                </c:pt>
                <c:pt idx="464">
                  <c:v>2423.6819999999998</c:v>
                </c:pt>
                <c:pt idx="465">
                  <c:v>2414.6219999999998</c:v>
                </c:pt>
                <c:pt idx="466">
                  <c:v>2247.8679999999999</c:v>
                </c:pt>
                <c:pt idx="467">
                  <c:v>2055.9050000000002</c:v>
                </c:pt>
                <c:pt idx="468">
                  <c:v>2026.8330000000001</c:v>
                </c:pt>
                <c:pt idx="469">
                  <c:v>1886.973</c:v>
                </c:pt>
                <c:pt idx="470">
                  <c:v>1839.385</c:v>
                </c:pt>
                <c:pt idx="471">
                  <c:v>1760</c:v>
                </c:pt>
                <c:pt idx="472">
                  <c:v>1784.6980000000001</c:v>
                </c:pt>
                <c:pt idx="473">
                  <c:v>1816.078</c:v>
                </c:pt>
                <c:pt idx="474">
                  <c:v>1760</c:v>
                </c:pt>
                <c:pt idx="475">
                  <c:v>1760</c:v>
                </c:pt>
                <c:pt idx="476">
                  <c:v>1760</c:v>
                </c:pt>
                <c:pt idx="477">
                  <c:v>1760</c:v>
                </c:pt>
                <c:pt idx="478">
                  <c:v>1760</c:v>
                </c:pt>
                <c:pt idx="479">
                  <c:v>1760</c:v>
                </c:pt>
                <c:pt idx="480">
                  <c:v>1760</c:v>
                </c:pt>
              </c:numCache>
            </c:numRef>
          </c:val>
        </c:ser>
        <c:ser>
          <c:idx val="3"/>
          <c:order val="3"/>
          <c:tx>
            <c:strRef>
              <c:f>Scenario2_15_TY_UC!$E$1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Scenario2_15_TY_UC!$E$2:$E$482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45.951999999999998</c:v>
                </c:pt>
                <c:pt idx="31">
                  <c:v>37.5</c:v>
                </c:pt>
                <c:pt idx="32">
                  <c:v>55.841999999999999</c:v>
                </c:pt>
                <c:pt idx="33">
                  <c:v>121.44499999999999</c:v>
                </c:pt>
                <c:pt idx="34">
                  <c:v>113.39</c:v>
                </c:pt>
                <c:pt idx="35">
                  <c:v>150</c:v>
                </c:pt>
                <c:pt idx="36">
                  <c:v>127.895</c:v>
                </c:pt>
                <c:pt idx="37">
                  <c:v>103.425</c:v>
                </c:pt>
                <c:pt idx="38">
                  <c:v>138.68299999999999</c:v>
                </c:pt>
                <c:pt idx="39">
                  <c:v>150</c:v>
                </c:pt>
                <c:pt idx="40">
                  <c:v>148.53100000000001</c:v>
                </c:pt>
                <c:pt idx="41">
                  <c:v>83.34</c:v>
                </c:pt>
                <c:pt idx="42">
                  <c:v>75</c:v>
                </c:pt>
                <c:pt idx="43">
                  <c:v>133.28399999999999</c:v>
                </c:pt>
                <c:pt idx="44">
                  <c:v>127.895</c:v>
                </c:pt>
                <c:pt idx="45">
                  <c:v>142.83600000000001</c:v>
                </c:pt>
                <c:pt idx="46">
                  <c:v>75</c:v>
                </c:pt>
                <c:pt idx="47">
                  <c:v>86.549000000000007</c:v>
                </c:pt>
                <c:pt idx="48">
                  <c:v>75</c:v>
                </c:pt>
                <c:pt idx="49">
                  <c:v>75</c:v>
                </c:pt>
                <c:pt idx="50">
                  <c:v>75</c:v>
                </c:pt>
                <c:pt idx="51">
                  <c:v>75</c:v>
                </c:pt>
                <c:pt idx="52">
                  <c:v>75</c:v>
                </c:pt>
                <c:pt idx="53">
                  <c:v>75</c:v>
                </c:pt>
                <c:pt idx="54">
                  <c:v>75</c:v>
                </c:pt>
                <c:pt idx="55">
                  <c:v>75</c:v>
                </c:pt>
                <c:pt idx="56">
                  <c:v>75</c:v>
                </c:pt>
                <c:pt idx="57">
                  <c:v>75</c:v>
                </c:pt>
                <c:pt idx="58">
                  <c:v>75</c:v>
                </c:pt>
                <c:pt idx="59">
                  <c:v>75</c:v>
                </c:pt>
                <c:pt idx="60">
                  <c:v>75</c:v>
                </c:pt>
                <c:pt idx="61">
                  <c:v>75</c:v>
                </c:pt>
                <c:pt idx="62">
                  <c:v>75</c:v>
                </c:pt>
                <c:pt idx="63">
                  <c:v>75</c:v>
                </c:pt>
                <c:pt idx="64">
                  <c:v>75</c:v>
                </c:pt>
                <c:pt idx="65">
                  <c:v>75</c:v>
                </c:pt>
                <c:pt idx="66">
                  <c:v>75</c:v>
                </c:pt>
                <c:pt idx="67">
                  <c:v>75</c:v>
                </c:pt>
                <c:pt idx="68">
                  <c:v>75</c:v>
                </c:pt>
                <c:pt idx="69">
                  <c:v>75</c:v>
                </c:pt>
                <c:pt idx="70">
                  <c:v>75</c:v>
                </c:pt>
                <c:pt idx="71">
                  <c:v>80.308999999999997</c:v>
                </c:pt>
                <c:pt idx="72">
                  <c:v>75</c:v>
                </c:pt>
                <c:pt idx="73">
                  <c:v>75</c:v>
                </c:pt>
                <c:pt idx="74">
                  <c:v>150</c:v>
                </c:pt>
                <c:pt idx="75">
                  <c:v>150</c:v>
                </c:pt>
                <c:pt idx="76">
                  <c:v>107.401</c:v>
                </c:pt>
                <c:pt idx="77">
                  <c:v>75</c:v>
                </c:pt>
                <c:pt idx="78">
                  <c:v>121.434</c:v>
                </c:pt>
                <c:pt idx="79">
                  <c:v>77.763000000000005</c:v>
                </c:pt>
                <c:pt idx="80">
                  <c:v>75</c:v>
                </c:pt>
                <c:pt idx="81">
                  <c:v>75</c:v>
                </c:pt>
                <c:pt idx="82">
                  <c:v>75</c:v>
                </c:pt>
                <c:pt idx="83">
                  <c:v>75</c:v>
                </c:pt>
                <c:pt idx="84">
                  <c:v>75</c:v>
                </c:pt>
                <c:pt idx="85">
                  <c:v>75</c:v>
                </c:pt>
                <c:pt idx="86">
                  <c:v>75</c:v>
                </c:pt>
                <c:pt idx="87">
                  <c:v>75</c:v>
                </c:pt>
                <c:pt idx="88">
                  <c:v>75</c:v>
                </c:pt>
                <c:pt idx="89">
                  <c:v>75</c:v>
                </c:pt>
                <c:pt idx="90">
                  <c:v>75</c:v>
                </c:pt>
                <c:pt idx="91">
                  <c:v>75</c:v>
                </c:pt>
                <c:pt idx="92">
                  <c:v>75</c:v>
                </c:pt>
                <c:pt idx="93">
                  <c:v>75</c:v>
                </c:pt>
                <c:pt idx="94">
                  <c:v>75</c:v>
                </c:pt>
                <c:pt idx="95">
                  <c:v>75</c:v>
                </c:pt>
                <c:pt idx="96">
                  <c:v>75</c:v>
                </c:pt>
                <c:pt idx="97">
                  <c:v>75</c:v>
                </c:pt>
                <c:pt idx="98">
                  <c:v>75</c:v>
                </c:pt>
                <c:pt idx="99">
                  <c:v>75</c:v>
                </c:pt>
                <c:pt idx="100">
                  <c:v>75</c:v>
                </c:pt>
                <c:pt idx="101">
                  <c:v>75</c:v>
                </c:pt>
                <c:pt idx="102">
                  <c:v>75</c:v>
                </c:pt>
                <c:pt idx="103">
                  <c:v>75</c:v>
                </c:pt>
                <c:pt idx="104">
                  <c:v>75</c:v>
                </c:pt>
                <c:pt idx="105">
                  <c:v>75</c:v>
                </c:pt>
                <c:pt idx="106">
                  <c:v>75</c:v>
                </c:pt>
                <c:pt idx="107">
                  <c:v>75</c:v>
                </c:pt>
                <c:pt idx="108">
                  <c:v>75</c:v>
                </c:pt>
                <c:pt idx="109">
                  <c:v>75</c:v>
                </c:pt>
                <c:pt idx="110">
                  <c:v>75</c:v>
                </c:pt>
                <c:pt idx="111">
                  <c:v>75</c:v>
                </c:pt>
                <c:pt idx="112">
                  <c:v>75</c:v>
                </c:pt>
                <c:pt idx="113">
                  <c:v>75</c:v>
                </c:pt>
                <c:pt idx="114">
                  <c:v>75</c:v>
                </c:pt>
                <c:pt idx="115">
                  <c:v>75</c:v>
                </c:pt>
                <c:pt idx="116">
                  <c:v>75</c:v>
                </c:pt>
                <c:pt idx="117">
                  <c:v>75</c:v>
                </c:pt>
                <c:pt idx="118">
                  <c:v>75</c:v>
                </c:pt>
                <c:pt idx="119">
                  <c:v>75</c:v>
                </c:pt>
                <c:pt idx="120">
                  <c:v>75</c:v>
                </c:pt>
                <c:pt idx="121">
                  <c:v>75</c:v>
                </c:pt>
                <c:pt idx="122">
                  <c:v>75</c:v>
                </c:pt>
                <c:pt idx="123">
                  <c:v>75</c:v>
                </c:pt>
                <c:pt idx="124">
                  <c:v>75</c:v>
                </c:pt>
                <c:pt idx="125">
                  <c:v>75</c:v>
                </c:pt>
                <c:pt idx="126">
                  <c:v>75</c:v>
                </c:pt>
                <c:pt idx="127">
                  <c:v>136.88800000000001</c:v>
                </c:pt>
                <c:pt idx="128">
                  <c:v>293.13600000000002</c:v>
                </c:pt>
                <c:pt idx="129">
                  <c:v>278.86900000000003</c:v>
                </c:pt>
                <c:pt idx="130">
                  <c:v>257.23399999999998</c:v>
                </c:pt>
                <c:pt idx="131">
                  <c:v>225.733</c:v>
                </c:pt>
                <c:pt idx="132">
                  <c:v>321.30599999999998</c:v>
                </c:pt>
                <c:pt idx="133">
                  <c:v>280.72500000000002</c:v>
                </c:pt>
                <c:pt idx="134">
                  <c:v>205.86799999999999</c:v>
                </c:pt>
                <c:pt idx="135">
                  <c:v>335.267</c:v>
                </c:pt>
                <c:pt idx="136">
                  <c:v>450</c:v>
                </c:pt>
                <c:pt idx="137">
                  <c:v>358.91</c:v>
                </c:pt>
                <c:pt idx="138">
                  <c:v>225</c:v>
                </c:pt>
                <c:pt idx="139">
                  <c:v>235.834</c:v>
                </c:pt>
                <c:pt idx="140">
                  <c:v>236.56100000000001</c:v>
                </c:pt>
                <c:pt idx="141">
                  <c:v>225</c:v>
                </c:pt>
                <c:pt idx="142">
                  <c:v>247.727</c:v>
                </c:pt>
                <c:pt idx="143">
                  <c:v>225</c:v>
                </c:pt>
                <c:pt idx="144">
                  <c:v>225</c:v>
                </c:pt>
                <c:pt idx="145">
                  <c:v>225</c:v>
                </c:pt>
                <c:pt idx="146">
                  <c:v>225</c:v>
                </c:pt>
                <c:pt idx="147">
                  <c:v>225</c:v>
                </c:pt>
                <c:pt idx="148">
                  <c:v>225</c:v>
                </c:pt>
                <c:pt idx="149">
                  <c:v>225</c:v>
                </c:pt>
                <c:pt idx="150">
                  <c:v>225</c:v>
                </c:pt>
                <c:pt idx="151">
                  <c:v>225</c:v>
                </c:pt>
                <c:pt idx="152">
                  <c:v>225</c:v>
                </c:pt>
                <c:pt idx="153">
                  <c:v>225</c:v>
                </c:pt>
                <c:pt idx="154">
                  <c:v>225</c:v>
                </c:pt>
                <c:pt idx="155">
                  <c:v>225</c:v>
                </c:pt>
                <c:pt idx="156">
                  <c:v>225</c:v>
                </c:pt>
                <c:pt idx="157">
                  <c:v>225</c:v>
                </c:pt>
                <c:pt idx="158">
                  <c:v>225</c:v>
                </c:pt>
                <c:pt idx="159">
                  <c:v>225</c:v>
                </c:pt>
                <c:pt idx="160">
                  <c:v>225</c:v>
                </c:pt>
                <c:pt idx="161">
                  <c:v>225</c:v>
                </c:pt>
                <c:pt idx="162">
                  <c:v>225</c:v>
                </c:pt>
                <c:pt idx="163">
                  <c:v>225</c:v>
                </c:pt>
                <c:pt idx="164">
                  <c:v>225</c:v>
                </c:pt>
                <c:pt idx="165">
                  <c:v>225</c:v>
                </c:pt>
                <c:pt idx="166">
                  <c:v>225</c:v>
                </c:pt>
                <c:pt idx="167">
                  <c:v>226.91499999999999</c:v>
                </c:pt>
                <c:pt idx="168">
                  <c:v>225</c:v>
                </c:pt>
                <c:pt idx="169">
                  <c:v>273.214</c:v>
                </c:pt>
                <c:pt idx="170">
                  <c:v>225</c:v>
                </c:pt>
                <c:pt idx="171">
                  <c:v>225</c:v>
                </c:pt>
                <c:pt idx="172">
                  <c:v>225</c:v>
                </c:pt>
                <c:pt idx="173">
                  <c:v>241.39</c:v>
                </c:pt>
                <c:pt idx="174">
                  <c:v>225</c:v>
                </c:pt>
                <c:pt idx="175">
                  <c:v>225</c:v>
                </c:pt>
                <c:pt idx="176">
                  <c:v>225</c:v>
                </c:pt>
                <c:pt idx="177">
                  <c:v>228.625</c:v>
                </c:pt>
                <c:pt idx="178">
                  <c:v>225</c:v>
                </c:pt>
                <c:pt idx="179">
                  <c:v>225</c:v>
                </c:pt>
                <c:pt idx="180">
                  <c:v>225</c:v>
                </c:pt>
                <c:pt idx="181">
                  <c:v>225</c:v>
                </c:pt>
                <c:pt idx="182">
                  <c:v>225</c:v>
                </c:pt>
                <c:pt idx="183">
                  <c:v>225</c:v>
                </c:pt>
                <c:pt idx="184">
                  <c:v>225</c:v>
                </c:pt>
                <c:pt idx="185">
                  <c:v>225</c:v>
                </c:pt>
                <c:pt idx="186">
                  <c:v>225</c:v>
                </c:pt>
                <c:pt idx="187">
                  <c:v>225</c:v>
                </c:pt>
                <c:pt idx="188">
                  <c:v>225</c:v>
                </c:pt>
                <c:pt idx="189">
                  <c:v>225</c:v>
                </c:pt>
                <c:pt idx="190">
                  <c:v>225</c:v>
                </c:pt>
                <c:pt idx="191">
                  <c:v>225</c:v>
                </c:pt>
                <c:pt idx="192">
                  <c:v>225</c:v>
                </c:pt>
                <c:pt idx="193">
                  <c:v>225</c:v>
                </c:pt>
                <c:pt idx="194">
                  <c:v>225</c:v>
                </c:pt>
                <c:pt idx="195">
                  <c:v>225</c:v>
                </c:pt>
                <c:pt idx="196">
                  <c:v>225</c:v>
                </c:pt>
                <c:pt idx="197">
                  <c:v>225</c:v>
                </c:pt>
                <c:pt idx="198">
                  <c:v>225</c:v>
                </c:pt>
                <c:pt idx="199">
                  <c:v>225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279.57100000000003</c:v>
                </c:pt>
                <c:pt idx="224">
                  <c:v>450</c:v>
                </c:pt>
                <c:pt idx="225">
                  <c:v>387.92399999999998</c:v>
                </c:pt>
                <c:pt idx="226">
                  <c:v>352.44900000000001</c:v>
                </c:pt>
                <c:pt idx="227">
                  <c:v>225</c:v>
                </c:pt>
                <c:pt idx="228">
                  <c:v>346.97699999999998</c:v>
                </c:pt>
                <c:pt idx="229">
                  <c:v>328.94200000000001</c:v>
                </c:pt>
                <c:pt idx="230">
                  <c:v>275.25599999999997</c:v>
                </c:pt>
                <c:pt idx="231">
                  <c:v>225</c:v>
                </c:pt>
                <c:pt idx="232">
                  <c:v>225</c:v>
                </c:pt>
                <c:pt idx="233">
                  <c:v>225</c:v>
                </c:pt>
                <c:pt idx="234">
                  <c:v>274.69</c:v>
                </c:pt>
                <c:pt idx="235">
                  <c:v>225</c:v>
                </c:pt>
                <c:pt idx="236">
                  <c:v>225</c:v>
                </c:pt>
                <c:pt idx="237">
                  <c:v>225</c:v>
                </c:pt>
                <c:pt idx="238">
                  <c:v>225</c:v>
                </c:pt>
                <c:pt idx="239">
                  <c:v>225</c:v>
                </c:pt>
                <c:pt idx="240">
                  <c:v>225</c:v>
                </c:pt>
                <c:pt idx="241">
                  <c:v>225</c:v>
                </c:pt>
                <c:pt idx="242">
                  <c:v>225</c:v>
                </c:pt>
                <c:pt idx="243">
                  <c:v>225</c:v>
                </c:pt>
                <c:pt idx="244">
                  <c:v>225</c:v>
                </c:pt>
                <c:pt idx="245">
                  <c:v>225</c:v>
                </c:pt>
                <c:pt idx="246">
                  <c:v>225</c:v>
                </c:pt>
                <c:pt idx="247">
                  <c:v>225</c:v>
                </c:pt>
                <c:pt idx="248">
                  <c:v>225</c:v>
                </c:pt>
                <c:pt idx="249">
                  <c:v>225</c:v>
                </c:pt>
                <c:pt idx="250">
                  <c:v>225</c:v>
                </c:pt>
                <c:pt idx="251">
                  <c:v>225</c:v>
                </c:pt>
                <c:pt idx="252">
                  <c:v>225</c:v>
                </c:pt>
                <c:pt idx="253">
                  <c:v>225</c:v>
                </c:pt>
                <c:pt idx="254">
                  <c:v>225</c:v>
                </c:pt>
                <c:pt idx="255">
                  <c:v>225</c:v>
                </c:pt>
                <c:pt idx="256">
                  <c:v>225</c:v>
                </c:pt>
                <c:pt idx="257">
                  <c:v>225</c:v>
                </c:pt>
                <c:pt idx="258">
                  <c:v>225</c:v>
                </c:pt>
                <c:pt idx="259">
                  <c:v>225</c:v>
                </c:pt>
                <c:pt idx="260">
                  <c:v>225</c:v>
                </c:pt>
                <c:pt idx="261">
                  <c:v>225</c:v>
                </c:pt>
                <c:pt idx="262">
                  <c:v>225</c:v>
                </c:pt>
                <c:pt idx="263">
                  <c:v>225</c:v>
                </c:pt>
                <c:pt idx="264">
                  <c:v>225</c:v>
                </c:pt>
                <c:pt idx="265">
                  <c:v>225</c:v>
                </c:pt>
                <c:pt idx="266">
                  <c:v>225</c:v>
                </c:pt>
                <c:pt idx="267">
                  <c:v>225</c:v>
                </c:pt>
                <c:pt idx="268">
                  <c:v>225</c:v>
                </c:pt>
                <c:pt idx="269">
                  <c:v>225</c:v>
                </c:pt>
                <c:pt idx="270">
                  <c:v>225</c:v>
                </c:pt>
                <c:pt idx="271">
                  <c:v>225</c:v>
                </c:pt>
                <c:pt idx="272">
                  <c:v>225</c:v>
                </c:pt>
                <c:pt idx="273">
                  <c:v>225</c:v>
                </c:pt>
                <c:pt idx="274">
                  <c:v>225</c:v>
                </c:pt>
                <c:pt idx="275">
                  <c:v>225</c:v>
                </c:pt>
                <c:pt idx="276">
                  <c:v>225</c:v>
                </c:pt>
                <c:pt idx="277">
                  <c:v>225</c:v>
                </c:pt>
                <c:pt idx="278">
                  <c:v>225</c:v>
                </c:pt>
                <c:pt idx="279">
                  <c:v>225</c:v>
                </c:pt>
                <c:pt idx="280">
                  <c:v>225</c:v>
                </c:pt>
                <c:pt idx="281">
                  <c:v>225</c:v>
                </c:pt>
                <c:pt idx="282">
                  <c:v>225</c:v>
                </c:pt>
                <c:pt idx="283">
                  <c:v>225</c:v>
                </c:pt>
                <c:pt idx="284">
                  <c:v>225</c:v>
                </c:pt>
                <c:pt idx="285">
                  <c:v>225</c:v>
                </c:pt>
                <c:pt idx="286">
                  <c:v>225</c:v>
                </c:pt>
                <c:pt idx="287">
                  <c:v>225</c:v>
                </c:pt>
                <c:pt idx="288">
                  <c:v>225</c:v>
                </c:pt>
                <c:pt idx="289">
                  <c:v>225</c:v>
                </c:pt>
                <c:pt idx="290">
                  <c:v>225</c:v>
                </c:pt>
                <c:pt idx="291">
                  <c:v>225</c:v>
                </c:pt>
                <c:pt idx="292">
                  <c:v>225</c:v>
                </c:pt>
                <c:pt idx="293">
                  <c:v>225</c:v>
                </c:pt>
                <c:pt idx="294">
                  <c:v>225</c:v>
                </c:pt>
                <c:pt idx="295">
                  <c:v>225</c:v>
                </c:pt>
                <c:pt idx="296">
                  <c:v>225</c:v>
                </c:pt>
                <c:pt idx="297">
                  <c:v>225</c:v>
                </c:pt>
                <c:pt idx="298">
                  <c:v>225</c:v>
                </c:pt>
                <c:pt idx="299">
                  <c:v>225</c:v>
                </c:pt>
                <c:pt idx="300">
                  <c:v>225</c:v>
                </c:pt>
                <c:pt idx="301">
                  <c:v>225</c:v>
                </c:pt>
                <c:pt idx="302">
                  <c:v>225</c:v>
                </c:pt>
                <c:pt idx="303">
                  <c:v>225</c:v>
                </c:pt>
                <c:pt idx="304">
                  <c:v>225</c:v>
                </c:pt>
                <c:pt idx="305">
                  <c:v>225</c:v>
                </c:pt>
                <c:pt idx="306">
                  <c:v>225</c:v>
                </c:pt>
                <c:pt idx="307">
                  <c:v>225</c:v>
                </c:pt>
                <c:pt idx="308">
                  <c:v>225</c:v>
                </c:pt>
                <c:pt idx="309">
                  <c:v>225</c:v>
                </c:pt>
                <c:pt idx="310">
                  <c:v>225</c:v>
                </c:pt>
                <c:pt idx="311">
                  <c:v>225</c:v>
                </c:pt>
                <c:pt idx="312">
                  <c:v>225</c:v>
                </c:pt>
                <c:pt idx="313">
                  <c:v>225</c:v>
                </c:pt>
                <c:pt idx="314">
                  <c:v>225</c:v>
                </c:pt>
                <c:pt idx="315">
                  <c:v>225</c:v>
                </c:pt>
                <c:pt idx="316">
                  <c:v>225</c:v>
                </c:pt>
                <c:pt idx="317">
                  <c:v>225</c:v>
                </c:pt>
                <c:pt idx="318">
                  <c:v>225</c:v>
                </c:pt>
                <c:pt idx="319">
                  <c:v>225</c:v>
                </c:pt>
                <c:pt idx="320">
                  <c:v>225</c:v>
                </c:pt>
                <c:pt idx="321">
                  <c:v>225</c:v>
                </c:pt>
                <c:pt idx="322">
                  <c:v>225</c:v>
                </c:pt>
                <c:pt idx="323">
                  <c:v>225</c:v>
                </c:pt>
                <c:pt idx="324">
                  <c:v>225</c:v>
                </c:pt>
                <c:pt idx="325">
                  <c:v>225</c:v>
                </c:pt>
                <c:pt idx="326">
                  <c:v>225</c:v>
                </c:pt>
                <c:pt idx="327">
                  <c:v>225</c:v>
                </c:pt>
                <c:pt idx="328">
                  <c:v>225</c:v>
                </c:pt>
                <c:pt idx="329">
                  <c:v>225</c:v>
                </c:pt>
                <c:pt idx="330">
                  <c:v>225</c:v>
                </c:pt>
                <c:pt idx="331">
                  <c:v>225</c:v>
                </c:pt>
                <c:pt idx="332">
                  <c:v>225</c:v>
                </c:pt>
                <c:pt idx="333">
                  <c:v>225</c:v>
                </c:pt>
                <c:pt idx="334">
                  <c:v>225</c:v>
                </c:pt>
                <c:pt idx="335">
                  <c:v>225</c:v>
                </c:pt>
                <c:pt idx="336">
                  <c:v>225</c:v>
                </c:pt>
                <c:pt idx="337">
                  <c:v>225</c:v>
                </c:pt>
                <c:pt idx="338">
                  <c:v>225</c:v>
                </c:pt>
                <c:pt idx="339">
                  <c:v>225</c:v>
                </c:pt>
                <c:pt idx="340">
                  <c:v>225</c:v>
                </c:pt>
                <c:pt idx="341">
                  <c:v>225</c:v>
                </c:pt>
                <c:pt idx="342">
                  <c:v>225</c:v>
                </c:pt>
                <c:pt idx="343">
                  <c:v>225</c:v>
                </c:pt>
                <c:pt idx="344">
                  <c:v>225</c:v>
                </c:pt>
                <c:pt idx="345">
                  <c:v>225</c:v>
                </c:pt>
                <c:pt idx="346">
                  <c:v>225</c:v>
                </c:pt>
                <c:pt idx="347">
                  <c:v>225</c:v>
                </c:pt>
                <c:pt idx="348">
                  <c:v>225</c:v>
                </c:pt>
                <c:pt idx="349">
                  <c:v>225</c:v>
                </c:pt>
                <c:pt idx="350">
                  <c:v>225</c:v>
                </c:pt>
                <c:pt idx="351">
                  <c:v>225</c:v>
                </c:pt>
                <c:pt idx="352">
                  <c:v>225</c:v>
                </c:pt>
                <c:pt idx="353">
                  <c:v>225</c:v>
                </c:pt>
                <c:pt idx="354">
                  <c:v>225</c:v>
                </c:pt>
                <c:pt idx="355">
                  <c:v>225</c:v>
                </c:pt>
                <c:pt idx="356">
                  <c:v>225</c:v>
                </c:pt>
                <c:pt idx="357">
                  <c:v>225</c:v>
                </c:pt>
                <c:pt idx="358">
                  <c:v>225</c:v>
                </c:pt>
                <c:pt idx="359">
                  <c:v>225</c:v>
                </c:pt>
                <c:pt idx="360">
                  <c:v>225</c:v>
                </c:pt>
                <c:pt idx="361">
                  <c:v>225</c:v>
                </c:pt>
                <c:pt idx="362">
                  <c:v>225</c:v>
                </c:pt>
                <c:pt idx="363">
                  <c:v>225</c:v>
                </c:pt>
                <c:pt idx="364">
                  <c:v>225</c:v>
                </c:pt>
                <c:pt idx="365">
                  <c:v>225</c:v>
                </c:pt>
                <c:pt idx="366">
                  <c:v>225</c:v>
                </c:pt>
                <c:pt idx="367">
                  <c:v>225</c:v>
                </c:pt>
                <c:pt idx="368">
                  <c:v>225</c:v>
                </c:pt>
                <c:pt idx="369">
                  <c:v>225</c:v>
                </c:pt>
                <c:pt idx="370">
                  <c:v>225</c:v>
                </c:pt>
                <c:pt idx="371">
                  <c:v>225</c:v>
                </c:pt>
                <c:pt idx="372">
                  <c:v>225</c:v>
                </c:pt>
                <c:pt idx="373">
                  <c:v>225</c:v>
                </c:pt>
                <c:pt idx="374">
                  <c:v>225</c:v>
                </c:pt>
                <c:pt idx="375">
                  <c:v>225</c:v>
                </c:pt>
                <c:pt idx="376">
                  <c:v>225</c:v>
                </c:pt>
                <c:pt idx="377">
                  <c:v>225</c:v>
                </c:pt>
                <c:pt idx="378">
                  <c:v>225</c:v>
                </c:pt>
                <c:pt idx="379">
                  <c:v>225</c:v>
                </c:pt>
                <c:pt idx="380">
                  <c:v>225</c:v>
                </c:pt>
                <c:pt idx="381">
                  <c:v>225</c:v>
                </c:pt>
                <c:pt idx="382">
                  <c:v>225</c:v>
                </c:pt>
                <c:pt idx="383">
                  <c:v>225</c:v>
                </c:pt>
                <c:pt idx="384">
                  <c:v>225</c:v>
                </c:pt>
                <c:pt idx="385">
                  <c:v>225</c:v>
                </c:pt>
                <c:pt idx="386">
                  <c:v>225</c:v>
                </c:pt>
                <c:pt idx="387">
                  <c:v>225</c:v>
                </c:pt>
                <c:pt idx="388">
                  <c:v>225</c:v>
                </c:pt>
                <c:pt idx="389">
                  <c:v>225</c:v>
                </c:pt>
                <c:pt idx="390">
                  <c:v>225</c:v>
                </c:pt>
                <c:pt idx="391">
                  <c:v>225</c:v>
                </c:pt>
                <c:pt idx="392">
                  <c:v>225</c:v>
                </c:pt>
                <c:pt idx="393">
                  <c:v>225</c:v>
                </c:pt>
                <c:pt idx="394">
                  <c:v>225</c:v>
                </c:pt>
                <c:pt idx="395">
                  <c:v>225</c:v>
                </c:pt>
                <c:pt idx="396">
                  <c:v>225</c:v>
                </c:pt>
                <c:pt idx="397">
                  <c:v>225</c:v>
                </c:pt>
                <c:pt idx="398">
                  <c:v>225</c:v>
                </c:pt>
                <c:pt idx="399">
                  <c:v>225</c:v>
                </c:pt>
                <c:pt idx="400">
                  <c:v>225</c:v>
                </c:pt>
                <c:pt idx="401">
                  <c:v>225</c:v>
                </c:pt>
                <c:pt idx="402">
                  <c:v>225</c:v>
                </c:pt>
                <c:pt idx="403">
                  <c:v>225</c:v>
                </c:pt>
                <c:pt idx="404">
                  <c:v>225</c:v>
                </c:pt>
                <c:pt idx="405">
                  <c:v>225</c:v>
                </c:pt>
                <c:pt idx="406">
                  <c:v>225</c:v>
                </c:pt>
                <c:pt idx="407">
                  <c:v>225</c:v>
                </c:pt>
                <c:pt idx="408">
                  <c:v>225</c:v>
                </c:pt>
                <c:pt idx="409">
                  <c:v>225</c:v>
                </c:pt>
                <c:pt idx="410">
                  <c:v>225</c:v>
                </c:pt>
                <c:pt idx="411">
                  <c:v>225</c:v>
                </c:pt>
                <c:pt idx="412">
                  <c:v>225</c:v>
                </c:pt>
                <c:pt idx="413">
                  <c:v>225</c:v>
                </c:pt>
                <c:pt idx="414">
                  <c:v>225</c:v>
                </c:pt>
                <c:pt idx="415">
                  <c:v>225</c:v>
                </c:pt>
                <c:pt idx="416">
                  <c:v>225</c:v>
                </c:pt>
                <c:pt idx="417">
                  <c:v>225</c:v>
                </c:pt>
                <c:pt idx="418">
                  <c:v>225</c:v>
                </c:pt>
                <c:pt idx="419">
                  <c:v>225</c:v>
                </c:pt>
                <c:pt idx="420">
                  <c:v>225</c:v>
                </c:pt>
                <c:pt idx="421">
                  <c:v>225</c:v>
                </c:pt>
                <c:pt idx="422">
                  <c:v>225</c:v>
                </c:pt>
                <c:pt idx="423">
                  <c:v>225</c:v>
                </c:pt>
                <c:pt idx="424">
                  <c:v>225</c:v>
                </c:pt>
                <c:pt idx="425">
                  <c:v>225</c:v>
                </c:pt>
                <c:pt idx="426">
                  <c:v>225</c:v>
                </c:pt>
                <c:pt idx="427">
                  <c:v>225</c:v>
                </c:pt>
                <c:pt idx="428">
                  <c:v>225</c:v>
                </c:pt>
                <c:pt idx="429">
                  <c:v>225</c:v>
                </c:pt>
                <c:pt idx="430">
                  <c:v>225</c:v>
                </c:pt>
                <c:pt idx="431">
                  <c:v>225</c:v>
                </c:pt>
                <c:pt idx="432">
                  <c:v>225</c:v>
                </c:pt>
                <c:pt idx="433">
                  <c:v>225</c:v>
                </c:pt>
                <c:pt idx="434">
                  <c:v>225</c:v>
                </c:pt>
                <c:pt idx="435">
                  <c:v>225</c:v>
                </c:pt>
                <c:pt idx="436">
                  <c:v>225</c:v>
                </c:pt>
                <c:pt idx="437">
                  <c:v>225</c:v>
                </c:pt>
                <c:pt idx="438">
                  <c:v>225</c:v>
                </c:pt>
                <c:pt idx="439">
                  <c:v>225</c:v>
                </c:pt>
                <c:pt idx="440">
                  <c:v>225</c:v>
                </c:pt>
                <c:pt idx="441">
                  <c:v>225</c:v>
                </c:pt>
                <c:pt idx="442">
                  <c:v>225</c:v>
                </c:pt>
                <c:pt idx="443">
                  <c:v>225</c:v>
                </c:pt>
                <c:pt idx="444">
                  <c:v>225</c:v>
                </c:pt>
                <c:pt idx="445">
                  <c:v>225</c:v>
                </c:pt>
                <c:pt idx="446">
                  <c:v>225</c:v>
                </c:pt>
                <c:pt idx="447">
                  <c:v>225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225</c:v>
                </c:pt>
                <c:pt idx="453">
                  <c:v>225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</c:numCache>
            </c:numRef>
          </c:val>
        </c:ser>
        <c:ser>
          <c:idx val="4"/>
          <c:order val="4"/>
          <c:tx>
            <c:strRef>
              <c:f>Scenario2_15_TY_UC!$F$1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Scenario2_15_TY_UC!$F$2:$F$482</c:f>
              <c:numCache>
                <c:formatCode>General</c:formatCode>
                <c:ptCount val="481"/>
                <c:pt idx="0">
                  <c:v>2355</c:v>
                </c:pt>
                <c:pt idx="1">
                  <c:v>2404.8389999999999</c:v>
                </c:pt>
                <c:pt idx="2">
                  <c:v>2279.0630000000001</c:v>
                </c:pt>
                <c:pt idx="3">
                  <c:v>2263.712</c:v>
                </c:pt>
                <c:pt idx="4">
                  <c:v>2207</c:v>
                </c:pt>
                <c:pt idx="5">
                  <c:v>2178.2579999999998</c:v>
                </c:pt>
                <c:pt idx="6">
                  <c:v>2175.0709999999999</c:v>
                </c:pt>
                <c:pt idx="7">
                  <c:v>2160.3939999999998</c:v>
                </c:pt>
                <c:pt idx="8">
                  <c:v>2146</c:v>
                </c:pt>
                <c:pt idx="9">
                  <c:v>2104.7370000000001</c:v>
                </c:pt>
                <c:pt idx="10">
                  <c:v>2066.9470000000001</c:v>
                </c:pt>
                <c:pt idx="11">
                  <c:v>2048.4929999999999</c:v>
                </c:pt>
                <c:pt idx="12">
                  <c:v>2024</c:v>
                </c:pt>
                <c:pt idx="13">
                  <c:v>2009.681</c:v>
                </c:pt>
                <c:pt idx="14">
                  <c:v>1934.374</c:v>
                </c:pt>
                <c:pt idx="15">
                  <c:v>1817.9059999999999</c:v>
                </c:pt>
                <c:pt idx="16">
                  <c:v>1736</c:v>
                </c:pt>
                <c:pt idx="17">
                  <c:v>1784.2670000000001</c:v>
                </c:pt>
                <c:pt idx="18">
                  <c:v>1687.4369999999999</c:v>
                </c:pt>
                <c:pt idx="19">
                  <c:v>1690.9349999999999</c:v>
                </c:pt>
                <c:pt idx="20">
                  <c:v>1697</c:v>
                </c:pt>
                <c:pt idx="21">
                  <c:v>1652.0219999999999</c:v>
                </c:pt>
                <c:pt idx="22">
                  <c:v>1606.9580000000001</c:v>
                </c:pt>
                <c:pt idx="23">
                  <c:v>1551.229</c:v>
                </c:pt>
                <c:pt idx="24">
                  <c:v>1534</c:v>
                </c:pt>
                <c:pt idx="25">
                  <c:v>1480.998</c:v>
                </c:pt>
                <c:pt idx="26">
                  <c:v>1455.6030000000001</c:v>
                </c:pt>
                <c:pt idx="27">
                  <c:v>1517.7529999999999</c:v>
                </c:pt>
                <c:pt idx="28">
                  <c:v>1482</c:v>
                </c:pt>
                <c:pt idx="29">
                  <c:v>1481.261</c:v>
                </c:pt>
                <c:pt idx="30">
                  <c:v>1542.5060000000001</c:v>
                </c:pt>
                <c:pt idx="31">
                  <c:v>1440.5940000000001</c:v>
                </c:pt>
                <c:pt idx="32">
                  <c:v>1456</c:v>
                </c:pt>
                <c:pt idx="33">
                  <c:v>1479.8789999999999</c:v>
                </c:pt>
                <c:pt idx="34">
                  <c:v>1473.4290000000001</c:v>
                </c:pt>
                <c:pt idx="35">
                  <c:v>1409.5309999999999</c:v>
                </c:pt>
                <c:pt idx="36">
                  <c:v>1388</c:v>
                </c:pt>
                <c:pt idx="37">
                  <c:v>1420.1510000000001</c:v>
                </c:pt>
                <c:pt idx="38">
                  <c:v>1481.4090000000001</c:v>
                </c:pt>
                <c:pt idx="39">
                  <c:v>1501.6690000000001</c:v>
                </c:pt>
                <c:pt idx="40">
                  <c:v>1584</c:v>
                </c:pt>
                <c:pt idx="41">
                  <c:v>1552.91</c:v>
                </c:pt>
                <c:pt idx="42">
                  <c:v>1596.0730000000001</c:v>
                </c:pt>
                <c:pt idx="43">
                  <c:v>1618.345</c:v>
                </c:pt>
                <c:pt idx="44">
                  <c:v>1650</c:v>
                </c:pt>
                <c:pt idx="45">
                  <c:v>1687.038</c:v>
                </c:pt>
                <c:pt idx="46">
                  <c:v>1484.1389999999999</c:v>
                </c:pt>
                <c:pt idx="47">
                  <c:v>1544.4939999999999</c:v>
                </c:pt>
                <c:pt idx="48">
                  <c:v>1474</c:v>
                </c:pt>
                <c:pt idx="49">
                  <c:v>1436.1210000000001</c:v>
                </c:pt>
                <c:pt idx="50">
                  <c:v>1457.2339999999999</c:v>
                </c:pt>
                <c:pt idx="51">
                  <c:v>1476.77</c:v>
                </c:pt>
                <c:pt idx="52">
                  <c:v>1445</c:v>
                </c:pt>
                <c:pt idx="53">
                  <c:v>1331.2370000000001</c:v>
                </c:pt>
                <c:pt idx="54">
                  <c:v>1294.318</c:v>
                </c:pt>
                <c:pt idx="55">
                  <c:v>1159.338</c:v>
                </c:pt>
                <c:pt idx="56">
                  <c:v>1083</c:v>
                </c:pt>
                <c:pt idx="57">
                  <c:v>1027.0530000000001</c:v>
                </c:pt>
                <c:pt idx="58">
                  <c:v>1003.937</c:v>
                </c:pt>
                <c:pt idx="59">
                  <c:v>935.197</c:v>
                </c:pt>
                <c:pt idx="60">
                  <c:v>907</c:v>
                </c:pt>
                <c:pt idx="61">
                  <c:v>860.50699999999995</c:v>
                </c:pt>
                <c:pt idx="62">
                  <c:v>833.55399999999997</c:v>
                </c:pt>
                <c:pt idx="63">
                  <c:v>781.65200000000004</c:v>
                </c:pt>
                <c:pt idx="64">
                  <c:v>757</c:v>
                </c:pt>
                <c:pt idx="65">
                  <c:v>774.04200000000003</c:v>
                </c:pt>
                <c:pt idx="66">
                  <c:v>802.82500000000005</c:v>
                </c:pt>
                <c:pt idx="67">
                  <c:v>803.06899999999996</c:v>
                </c:pt>
                <c:pt idx="68">
                  <c:v>809</c:v>
                </c:pt>
                <c:pt idx="69">
                  <c:v>851.86900000000003</c:v>
                </c:pt>
                <c:pt idx="70">
                  <c:v>888.98699999999997</c:v>
                </c:pt>
                <c:pt idx="71">
                  <c:v>920.37400000000002</c:v>
                </c:pt>
                <c:pt idx="72">
                  <c:v>964</c:v>
                </c:pt>
                <c:pt idx="73">
                  <c:v>1106.732</c:v>
                </c:pt>
                <c:pt idx="74">
                  <c:v>1203.0899999999999</c:v>
                </c:pt>
                <c:pt idx="75">
                  <c:v>1293.3510000000001</c:v>
                </c:pt>
                <c:pt idx="76">
                  <c:v>1476</c:v>
                </c:pt>
                <c:pt idx="77">
                  <c:v>1674.0170000000001</c:v>
                </c:pt>
                <c:pt idx="78">
                  <c:v>1750.809</c:v>
                </c:pt>
                <c:pt idx="79">
                  <c:v>1852.6369999999999</c:v>
                </c:pt>
                <c:pt idx="80">
                  <c:v>2058</c:v>
                </c:pt>
                <c:pt idx="81">
                  <c:v>2086.127</c:v>
                </c:pt>
                <c:pt idx="82">
                  <c:v>2105.828</c:v>
                </c:pt>
                <c:pt idx="83">
                  <c:v>2065.7860000000001</c:v>
                </c:pt>
                <c:pt idx="84">
                  <c:v>2059</c:v>
                </c:pt>
                <c:pt idx="85">
                  <c:v>2140.1840000000002</c:v>
                </c:pt>
                <c:pt idx="86">
                  <c:v>2130.6309999999999</c:v>
                </c:pt>
                <c:pt idx="87">
                  <c:v>2099.1689999999999</c:v>
                </c:pt>
                <c:pt idx="88">
                  <c:v>2154</c:v>
                </c:pt>
                <c:pt idx="89">
                  <c:v>2159.038</c:v>
                </c:pt>
                <c:pt idx="90">
                  <c:v>2055.9090000000001</c:v>
                </c:pt>
                <c:pt idx="91">
                  <c:v>2202.0770000000002</c:v>
                </c:pt>
                <c:pt idx="92">
                  <c:v>2177</c:v>
                </c:pt>
                <c:pt idx="93">
                  <c:v>2050.7190000000001</c:v>
                </c:pt>
                <c:pt idx="94">
                  <c:v>2083.5390000000002</c:v>
                </c:pt>
                <c:pt idx="95">
                  <c:v>2053.047</c:v>
                </c:pt>
                <c:pt idx="96">
                  <c:v>2000</c:v>
                </c:pt>
                <c:pt idx="97">
                  <c:v>1933.4269999999999</c:v>
                </c:pt>
                <c:pt idx="98">
                  <c:v>1829.7349999999999</c:v>
                </c:pt>
                <c:pt idx="99">
                  <c:v>1807.279</c:v>
                </c:pt>
                <c:pt idx="100">
                  <c:v>1793</c:v>
                </c:pt>
                <c:pt idx="101">
                  <c:v>1731.5509999999999</c:v>
                </c:pt>
                <c:pt idx="102">
                  <c:v>1682.37</c:v>
                </c:pt>
                <c:pt idx="103">
                  <c:v>1630.0830000000001</c:v>
                </c:pt>
                <c:pt idx="104">
                  <c:v>1598</c:v>
                </c:pt>
                <c:pt idx="105">
                  <c:v>1579.94</c:v>
                </c:pt>
                <c:pt idx="106">
                  <c:v>1489.2840000000001</c:v>
                </c:pt>
                <c:pt idx="107">
                  <c:v>1499.569</c:v>
                </c:pt>
                <c:pt idx="108">
                  <c:v>1429</c:v>
                </c:pt>
                <c:pt idx="109">
                  <c:v>1384.5440000000001</c:v>
                </c:pt>
                <c:pt idx="110">
                  <c:v>1286.5899999999999</c:v>
                </c:pt>
                <c:pt idx="111">
                  <c:v>1203.9349999999999</c:v>
                </c:pt>
                <c:pt idx="112">
                  <c:v>1160</c:v>
                </c:pt>
                <c:pt idx="113">
                  <c:v>1136.81</c:v>
                </c:pt>
                <c:pt idx="114">
                  <c:v>1057.761</c:v>
                </c:pt>
                <c:pt idx="115">
                  <c:v>1070.116</c:v>
                </c:pt>
                <c:pt idx="116">
                  <c:v>1007</c:v>
                </c:pt>
                <c:pt idx="117">
                  <c:v>1023.99</c:v>
                </c:pt>
                <c:pt idx="118">
                  <c:v>918.06200000000001</c:v>
                </c:pt>
                <c:pt idx="119">
                  <c:v>933.18899999999996</c:v>
                </c:pt>
                <c:pt idx="120">
                  <c:v>899</c:v>
                </c:pt>
                <c:pt idx="121">
                  <c:v>833.26</c:v>
                </c:pt>
                <c:pt idx="122">
                  <c:v>789.86500000000001</c:v>
                </c:pt>
                <c:pt idx="123">
                  <c:v>705.14800000000002</c:v>
                </c:pt>
                <c:pt idx="124">
                  <c:v>654</c:v>
                </c:pt>
                <c:pt idx="125">
                  <c:v>593.63699999999994</c:v>
                </c:pt>
                <c:pt idx="126">
                  <c:v>567.41899999999998</c:v>
                </c:pt>
                <c:pt idx="127">
                  <c:v>493.113</c:v>
                </c:pt>
                <c:pt idx="128">
                  <c:v>450</c:v>
                </c:pt>
                <c:pt idx="129">
                  <c:v>462.74299999999999</c:v>
                </c:pt>
                <c:pt idx="130">
                  <c:v>451.63200000000001</c:v>
                </c:pt>
                <c:pt idx="131">
                  <c:v>475.67399999999998</c:v>
                </c:pt>
                <c:pt idx="132">
                  <c:v>458</c:v>
                </c:pt>
                <c:pt idx="133">
                  <c:v>389.423</c:v>
                </c:pt>
                <c:pt idx="134">
                  <c:v>340.65600000000001</c:v>
                </c:pt>
                <c:pt idx="135">
                  <c:v>271.39499999999998</c:v>
                </c:pt>
                <c:pt idx="136">
                  <c:v>209</c:v>
                </c:pt>
                <c:pt idx="137">
                  <c:v>227.69900000000001</c:v>
                </c:pt>
                <c:pt idx="138">
                  <c:v>234.167</c:v>
                </c:pt>
                <c:pt idx="139">
                  <c:v>265.22500000000002</c:v>
                </c:pt>
                <c:pt idx="140">
                  <c:v>273</c:v>
                </c:pt>
                <c:pt idx="141">
                  <c:v>257.67700000000002</c:v>
                </c:pt>
                <c:pt idx="142">
                  <c:v>253.30199999999999</c:v>
                </c:pt>
                <c:pt idx="143">
                  <c:v>239.256</c:v>
                </c:pt>
                <c:pt idx="144">
                  <c:v>218</c:v>
                </c:pt>
                <c:pt idx="145">
                  <c:v>222.21600000000001</c:v>
                </c:pt>
                <c:pt idx="146">
                  <c:v>235.01300000000001</c:v>
                </c:pt>
                <c:pt idx="147">
                  <c:v>241.309</c:v>
                </c:pt>
                <c:pt idx="148">
                  <c:v>246</c:v>
                </c:pt>
                <c:pt idx="149">
                  <c:v>248.55799999999999</c:v>
                </c:pt>
                <c:pt idx="150">
                  <c:v>262.35199999999998</c:v>
                </c:pt>
                <c:pt idx="151">
                  <c:v>266.60000000000002</c:v>
                </c:pt>
                <c:pt idx="152">
                  <c:v>269</c:v>
                </c:pt>
                <c:pt idx="153">
                  <c:v>268.17399999999998</c:v>
                </c:pt>
                <c:pt idx="154">
                  <c:v>289.02600000000001</c:v>
                </c:pt>
                <c:pt idx="155">
                  <c:v>282.976</c:v>
                </c:pt>
                <c:pt idx="156">
                  <c:v>288</c:v>
                </c:pt>
                <c:pt idx="157">
                  <c:v>288.21800000000002</c:v>
                </c:pt>
                <c:pt idx="158">
                  <c:v>314.279</c:v>
                </c:pt>
                <c:pt idx="159">
                  <c:v>316.27800000000002</c:v>
                </c:pt>
                <c:pt idx="160">
                  <c:v>327</c:v>
                </c:pt>
                <c:pt idx="161">
                  <c:v>372.67099999999999</c:v>
                </c:pt>
                <c:pt idx="162">
                  <c:v>410.41899999999998</c:v>
                </c:pt>
                <c:pt idx="163">
                  <c:v>480.73</c:v>
                </c:pt>
                <c:pt idx="164">
                  <c:v>509</c:v>
                </c:pt>
                <c:pt idx="165">
                  <c:v>607.43100000000004</c:v>
                </c:pt>
                <c:pt idx="166">
                  <c:v>675.22299999999996</c:v>
                </c:pt>
                <c:pt idx="167">
                  <c:v>756.09799999999996</c:v>
                </c:pt>
                <c:pt idx="168">
                  <c:v>838</c:v>
                </c:pt>
                <c:pt idx="169">
                  <c:v>915.09</c:v>
                </c:pt>
                <c:pt idx="170">
                  <c:v>1018.2430000000001</c:v>
                </c:pt>
                <c:pt idx="171">
                  <c:v>1079.0540000000001</c:v>
                </c:pt>
                <c:pt idx="172">
                  <c:v>1208</c:v>
                </c:pt>
                <c:pt idx="173">
                  <c:v>1289.414</c:v>
                </c:pt>
                <c:pt idx="174">
                  <c:v>1449.12</c:v>
                </c:pt>
                <c:pt idx="175">
                  <c:v>1631.6510000000001</c:v>
                </c:pt>
                <c:pt idx="176">
                  <c:v>1679</c:v>
                </c:pt>
                <c:pt idx="177">
                  <c:v>1600.376</c:v>
                </c:pt>
                <c:pt idx="178">
                  <c:v>1545.0429999999999</c:v>
                </c:pt>
                <c:pt idx="179">
                  <c:v>1416.3779999999999</c:v>
                </c:pt>
                <c:pt idx="180">
                  <c:v>1362</c:v>
                </c:pt>
                <c:pt idx="181">
                  <c:v>1429.085</c:v>
                </c:pt>
                <c:pt idx="182">
                  <c:v>1314.7919999999999</c:v>
                </c:pt>
                <c:pt idx="183">
                  <c:v>1308.508</c:v>
                </c:pt>
                <c:pt idx="184">
                  <c:v>1323</c:v>
                </c:pt>
                <c:pt idx="185">
                  <c:v>1413.8030000000001</c:v>
                </c:pt>
                <c:pt idx="186">
                  <c:v>1363.056</c:v>
                </c:pt>
                <c:pt idx="187">
                  <c:v>1438.0060000000001</c:v>
                </c:pt>
                <c:pt idx="188">
                  <c:v>1508</c:v>
                </c:pt>
                <c:pt idx="189">
                  <c:v>1495.4829999999999</c:v>
                </c:pt>
                <c:pt idx="190">
                  <c:v>1553.924</c:v>
                </c:pt>
                <c:pt idx="191">
                  <c:v>1511.854</c:v>
                </c:pt>
                <c:pt idx="192">
                  <c:v>1555</c:v>
                </c:pt>
                <c:pt idx="193">
                  <c:v>1416.7260000000001</c:v>
                </c:pt>
                <c:pt idx="194">
                  <c:v>1366.8720000000001</c:v>
                </c:pt>
                <c:pt idx="195">
                  <c:v>1238.9469999999999</c:v>
                </c:pt>
                <c:pt idx="196">
                  <c:v>1193</c:v>
                </c:pt>
                <c:pt idx="197">
                  <c:v>1153.5820000000001</c:v>
                </c:pt>
                <c:pt idx="198">
                  <c:v>1121.721</c:v>
                </c:pt>
                <c:pt idx="199">
                  <c:v>991.22299999999996</c:v>
                </c:pt>
                <c:pt idx="200">
                  <c:v>983</c:v>
                </c:pt>
                <c:pt idx="201">
                  <c:v>1038.405</c:v>
                </c:pt>
                <c:pt idx="202">
                  <c:v>1091.4059999999999</c:v>
                </c:pt>
                <c:pt idx="203">
                  <c:v>1132.712</c:v>
                </c:pt>
                <c:pt idx="204">
                  <c:v>1189</c:v>
                </c:pt>
                <c:pt idx="205">
                  <c:v>1112.7180000000001</c:v>
                </c:pt>
                <c:pt idx="206">
                  <c:v>1043.7570000000001</c:v>
                </c:pt>
                <c:pt idx="207">
                  <c:v>1028.0709999999999</c:v>
                </c:pt>
                <c:pt idx="208">
                  <c:v>966</c:v>
                </c:pt>
                <c:pt idx="209">
                  <c:v>972.24900000000002</c:v>
                </c:pt>
                <c:pt idx="210">
                  <c:v>968.63300000000004</c:v>
                </c:pt>
                <c:pt idx="211">
                  <c:v>1002.782</c:v>
                </c:pt>
                <c:pt idx="212">
                  <c:v>997</c:v>
                </c:pt>
                <c:pt idx="213">
                  <c:v>987.62199999999996</c:v>
                </c:pt>
                <c:pt idx="214">
                  <c:v>957.06399999999996</c:v>
                </c:pt>
                <c:pt idx="215">
                  <c:v>997.05700000000002</c:v>
                </c:pt>
                <c:pt idx="216">
                  <c:v>974</c:v>
                </c:pt>
                <c:pt idx="217">
                  <c:v>848.28</c:v>
                </c:pt>
                <c:pt idx="218">
                  <c:v>657.42899999999997</c:v>
                </c:pt>
                <c:pt idx="219">
                  <c:v>555.50699999999995</c:v>
                </c:pt>
                <c:pt idx="220">
                  <c:v>419</c:v>
                </c:pt>
                <c:pt idx="221">
                  <c:v>332.96100000000001</c:v>
                </c:pt>
                <c:pt idx="222">
                  <c:v>264.75599999999997</c:v>
                </c:pt>
                <c:pt idx="223">
                  <c:v>191.232</c:v>
                </c:pt>
                <c:pt idx="224">
                  <c:v>109</c:v>
                </c:pt>
                <c:pt idx="225">
                  <c:v>158.352</c:v>
                </c:pt>
                <c:pt idx="226">
                  <c:v>210.65799999999999</c:v>
                </c:pt>
                <c:pt idx="227">
                  <c:v>252.89500000000001</c:v>
                </c:pt>
                <c:pt idx="228">
                  <c:v>304</c:v>
                </c:pt>
                <c:pt idx="229">
                  <c:v>370.15499999999997</c:v>
                </c:pt>
                <c:pt idx="230">
                  <c:v>445.072</c:v>
                </c:pt>
                <c:pt idx="231">
                  <c:v>511.19</c:v>
                </c:pt>
                <c:pt idx="232">
                  <c:v>580</c:v>
                </c:pt>
                <c:pt idx="233">
                  <c:v>638.803</c:v>
                </c:pt>
                <c:pt idx="234">
                  <c:v>691.07600000000002</c:v>
                </c:pt>
                <c:pt idx="235">
                  <c:v>748.89800000000002</c:v>
                </c:pt>
                <c:pt idx="236">
                  <c:v>798</c:v>
                </c:pt>
                <c:pt idx="237">
                  <c:v>786.56100000000004</c:v>
                </c:pt>
                <c:pt idx="238">
                  <c:v>765.59500000000003</c:v>
                </c:pt>
                <c:pt idx="239">
                  <c:v>762.37199999999996</c:v>
                </c:pt>
                <c:pt idx="240">
                  <c:v>756</c:v>
                </c:pt>
                <c:pt idx="241">
                  <c:v>758.95899999999995</c:v>
                </c:pt>
                <c:pt idx="242">
                  <c:v>804.90200000000004</c:v>
                </c:pt>
                <c:pt idx="243">
                  <c:v>776.65</c:v>
                </c:pt>
                <c:pt idx="244">
                  <c:v>801</c:v>
                </c:pt>
                <c:pt idx="245">
                  <c:v>782.42</c:v>
                </c:pt>
                <c:pt idx="246">
                  <c:v>792.82600000000002</c:v>
                </c:pt>
                <c:pt idx="247">
                  <c:v>784.904</c:v>
                </c:pt>
                <c:pt idx="248">
                  <c:v>777</c:v>
                </c:pt>
                <c:pt idx="249">
                  <c:v>743.55700000000002</c:v>
                </c:pt>
                <c:pt idx="250">
                  <c:v>712.34699999999998</c:v>
                </c:pt>
                <c:pt idx="251">
                  <c:v>633.697</c:v>
                </c:pt>
                <c:pt idx="252">
                  <c:v>611</c:v>
                </c:pt>
                <c:pt idx="253">
                  <c:v>574.52599999999995</c:v>
                </c:pt>
                <c:pt idx="254">
                  <c:v>554.81799999999998</c:v>
                </c:pt>
                <c:pt idx="255">
                  <c:v>551.70600000000002</c:v>
                </c:pt>
                <c:pt idx="256">
                  <c:v>554</c:v>
                </c:pt>
                <c:pt idx="257">
                  <c:v>566.596</c:v>
                </c:pt>
                <c:pt idx="258">
                  <c:v>586.16700000000003</c:v>
                </c:pt>
                <c:pt idx="259">
                  <c:v>639.85</c:v>
                </c:pt>
                <c:pt idx="260">
                  <c:v>636</c:v>
                </c:pt>
                <c:pt idx="261">
                  <c:v>730.71500000000003</c:v>
                </c:pt>
                <c:pt idx="262">
                  <c:v>798.57399999999996</c:v>
                </c:pt>
                <c:pt idx="263">
                  <c:v>849.00900000000001</c:v>
                </c:pt>
                <c:pt idx="264">
                  <c:v>916</c:v>
                </c:pt>
                <c:pt idx="265">
                  <c:v>1002.7619999999999</c:v>
                </c:pt>
                <c:pt idx="266">
                  <c:v>1081.279</c:v>
                </c:pt>
                <c:pt idx="267">
                  <c:v>1138.788</c:v>
                </c:pt>
                <c:pt idx="268">
                  <c:v>1255</c:v>
                </c:pt>
                <c:pt idx="269">
                  <c:v>1291.174</c:v>
                </c:pt>
                <c:pt idx="270">
                  <c:v>1428.066</c:v>
                </c:pt>
                <c:pt idx="271">
                  <c:v>1543.144</c:v>
                </c:pt>
                <c:pt idx="272">
                  <c:v>1622</c:v>
                </c:pt>
                <c:pt idx="273">
                  <c:v>1650.415</c:v>
                </c:pt>
                <c:pt idx="274">
                  <c:v>1756.443</c:v>
                </c:pt>
                <c:pt idx="275">
                  <c:v>1784.546</c:v>
                </c:pt>
                <c:pt idx="276">
                  <c:v>1785</c:v>
                </c:pt>
                <c:pt idx="277">
                  <c:v>1810.3219999999999</c:v>
                </c:pt>
                <c:pt idx="278">
                  <c:v>1831.905</c:v>
                </c:pt>
                <c:pt idx="279">
                  <c:v>1971.9290000000001</c:v>
                </c:pt>
                <c:pt idx="280">
                  <c:v>1958</c:v>
                </c:pt>
                <c:pt idx="281">
                  <c:v>2006.7919999999999</c:v>
                </c:pt>
                <c:pt idx="282">
                  <c:v>1923.47</c:v>
                </c:pt>
                <c:pt idx="283">
                  <c:v>1909.5409999999999</c:v>
                </c:pt>
                <c:pt idx="284">
                  <c:v>1874</c:v>
                </c:pt>
                <c:pt idx="285">
                  <c:v>1898.0630000000001</c:v>
                </c:pt>
                <c:pt idx="286">
                  <c:v>1911.5730000000001</c:v>
                </c:pt>
                <c:pt idx="287">
                  <c:v>1977.2049999999999</c:v>
                </c:pt>
                <c:pt idx="288">
                  <c:v>2035</c:v>
                </c:pt>
                <c:pt idx="289">
                  <c:v>2027.579</c:v>
                </c:pt>
                <c:pt idx="290">
                  <c:v>2038.7470000000001</c:v>
                </c:pt>
                <c:pt idx="291">
                  <c:v>2084.25</c:v>
                </c:pt>
                <c:pt idx="292">
                  <c:v>2082</c:v>
                </c:pt>
                <c:pt idx="293">
                  <c:v>2078.0349999999999</c:v>
                </c:pt>
                <c:pt idx="294">
                  <c:v>1981.729</c:v>
                </c:pt>
                <c:pt idx="295">
                  <c:v>1958.1990000000001</c:v>
                </c:pt>
                <c:pt idx="296">
                  <c:v>1877</c:v>
                </c:pt>
                <c:pt idx="297">
                  <c:v>1887.0889999999999</c:v>
                </c:pt>
                <c:pt idx="298">
                  <c:v>1781.559</c:v>
                </c:pt>
                <c:pt idx="299">
                  <c:v>1747.4259999999999</c:v>
                </c:pt>
                <c:pt idx="300">
                  <c:v>1703</c:v>
                </c:pt>
                <c:pt idx="301">
                  <c:v>1741.9549999999999</c:v>
                </c:pt>
                <c:pt idx="302">
                  <c:v>1649.7850000000001</c:v>
                </c:pt>
                <c:pt idx="303">
                  <c:v>1639.8389999999999</c:v>
                </c:pt>
                <c:pt idx="304">
                  <c:v>1596</c:v>
                </c:pt>
                <c:pt idx="305">
                  <c:v>1540.134</c:v>
                </c:pt>
                <c:pt idx="306">
                  <c:v>1520.2059999999999</c:v>
                </c:pt>
                <c:pt idx="307">
                  <c:v>1483.8340000000001</c:v>
                </c:pt>
                <c:pt idx="308">
                  <c:v>1516</c:v>
                </c:pt>
                <c:pt idx="309">
                  <c:v>1380.9469999999999</c:v>
                </c:pt>
                <c:pt idx="310">
                  <c:v>1467.03</c:v>
                </c:pt>
                <c:pt idx="311">
                  <c:v>1462.3820000000001</c:v>
                </c:pt>
                <c:pt idx="312">
                  <c:v>1443</c:v>
                </c:pt>
                <c:pt idx="313">
                  <c:v>1396.3869999999999</c:v>
                </c:pt>
                <c:pt idx="314">
                  <c:v>1310.3309999999999</c:v>
                </c:pt>
                <c:pt idx="315">
                  <c:v>1184.3510000000001</c:v>
                </c:pt>
                <c:pt idx="316">
                  <c:v>1088</c:v>
                </c:pt>
                <c:pt idx="317">
                  <c:v>1022.963</c:v>
                </c:pt>
                <c:pt idx="318">
                  <c:v>947.39700000000005</c:v>
                </c:pt>
                <c:pt idx="319">
                  <c:v>776.48</c:v>
                </c:pt>
                <c:pt idx="320">
                  <c:v>744</c:v>
                </c:pt>
                <c:pt idx="321">
                  <c:v>732.58199999999999</c:v>
                </c:pt>
                <c:pt idx="322">
                  <c:v>727.928</c:v>
                </c:pt>
                <c:pt idx="323">
                  <c:v>743.92200000000003</c:v>
                </c:pt>
                <c:pt idx="324">
                  <c:v>701</c:v>
                </c:pt>
                <c:pt idx="325">
                  <c:v>693.47</c:v>
                </c:pt>
                <c:pt idx="326">
                  <c:v>693.23400000000004</c:v>
                </c:pt>
                <c:pt idx="327">
                  <c:v>710.29700000000003</c:v>
                </c:pt>
                <c:pt idx="328">
                  <c:v>700</c:v>
                </c:pt>
                <c:pt idx="329">
                  <c:v>667.572</c:v>
                </c:pt>
                <c:pt idx="330">
                  <c:v>594.02</c:v>
                </c:pt>
                <c:pt idx="331">
                  <c:v>564.47699999999998</c:v>
                </c:pt>
                <c:pt idx="332">
                  <c:v>504</c:v>
                </c:pt>
                <c:pt idx="333">
                  <c:v>450.34699999999998</c:v>
                </c:pt>
                <c:pt idx="334">
                  <c:v>386.423</c:v>
                </c:pt>
                <c:pt idx="335">
                  <c:v>356.02100000000002</c:v>
                </c:pt>
                <c:pt idx="336">
                  <c:v>286</c:v>
                </c:pt>
                <c:pt idx="337">
                  <c:v>289.42200000000003</c:v>
                </c:pt>
                <c:pt idx="338">
                  <c:v>282.28199999999998</c:v>
                </c:pt>
                <c:pt idx="339">
                  <c:v>276.495</c:v>
                </c:pt>
                <c:pt idx="340">
                  <c:v>290</c:v>
                </c:pt>
                <c:pt idx="341">
                  <c:v>271.04300000000001</c:v>
                </c:pt>
                <c:pt idx="342">
                  <c:v>263.10000000000002</c:v>
                </c:pt>
                <c:pt idx="343">
                  <c:v>242.21100000000001</c:v>
                </c:pt>
                <c:pt idx="344">
                  <c:v>229</c:v>
                </c:pt>
                <c:pt idx="345">
                  <c:v>228.91</c:v>
                </c:pt>
                <c:pt idx="346">
                  <c:v>238.78899999999999</c:v>
                </c:pt>
                <c:pt idx="347">
                  <c:v>239.64</c:v>
                </c:pt>
                <c:pt idx="348">
                  <c:v>251</c:v>
                </c:pt>
                <c:pt idx="349">
                  <c:v>228.87299999999999</c:v>
                </c:pt>
                <c:pt idx="350">
                  <c:v>235.554</c:v>
                </c:pt>
                <c:pt idx="351">
                  <c:v>216.11199999999999</c:v>
                </c:pt>
                <c:pt idx="352">
                  <c:v>204</c:v>
                </c:pt>
                <c:pt idx="353">
                  <c:v>185.50200000000001</c:v>
                </c:pt>
                <c:pt idx="354">
                  <c:v>160.14599999999999</c:v>
                </c:pt>
                <c:pt idx="355">
                  <c:v>145.94300000000001</c:v>
                </c:pt>
                <c:pt idx="356">
                  <c:v>120</c:v>
                </c:pt>
                <c:pt idx="357">
                  <c:v>180.732</c:v>
                </c:pt>
                <c:pt idx="358">
                  <c:v>229.31899999999999</c:v>
                </c:pt>
                <c:pt idx="359">
                  <c:v>282.95699999999999</c:v>
                </c:pt>
                <c:pt idx="360">
                  <c:v>342</c:v>
                </c:pt>
                <c:pt idx="361">
                  <c:v>343.45800000000003</c:v>
                </c:pt>
                <c:pt idx="362">
                  <c:v>355.22800000000001</c:v>
                </c:pt>
                <c:pt idx="363">
                  <c:v>342.21499999999997</c:v>
                </c:pt>
                <c:pt idx="364">
                  <c:v>347</c:v>
                </c:pt>
                <c:pt idx="365">
                  <c:v>401.71300000000002</c:v>
                </c:pt>
                <c:pt idx="366">
                  <c:v>461.40199999999999</c:v>
                </c:pt>
                <c:pt idx="367">
                  <c:v>499.05399999999997</c:v>
                </c:pt>
                <c:pt idx="368">
                  <c:v>542</c:v>
                </c:pt>
                <c:pt idx="369">
                  <c:v>614.952</c:v>
                </c:pt>
                <c:pt idx="370">
                  <c:v>720.43799999999999</c:v>
                </c:pt>
                <c:pt idx="371">
                  <c:v>810.01099999999997</c:v>
                </c:pt>
                <c:pt idx="372">
                  <c:v>924</c:v>
                </c:pt>
                <c:pt idx="373">
                  <c:v>917.995</c:v>
                </c:pt>
                <c:pt idx="374">
                  <c:v>877.452</c:v>
                </c:pt>
                <c:pt idx="375">
                  <c:v>861.31299999999999</c:v>
                </c:pt>
                <c:pt idx="376">
                  <c:v>822</c:v>
                </c:pt>
                <c:pt idx="377">
                  <c:v>803.36900000000003</c:v>
                </c:pt>
                <c:pt idx="378">
                  <c:v>797.971</c:v>
                </c:pt>
                <c:pt idx="379">
                  <c:v>801.53700000000003</c:v>
                </c:pt>
                <c:pt idx="380">
                  <c:v>796</c:v>
                </c:pt>
                <c:pt idx="381">
                  <c:v>788.125</c:v>
                </c:pt>
                <c:pt idx="382">
                  <c:v>830.95</c:v>
                </c:pt>
                <c:pt idx="383">
                  <c:v>826.43100000000004</c:v>
                </c:pt>
                <c:pt idx="384">
                  <c:v>840</c:v>
                </c:pt>
                <c:pt idx="385">
                  <c:v>879.27200000000005</c:v>
                </c:pt>
                <c:pt idx="386">
                  <c:v>837.93799999999999</c:v>
                </c:pt>
                <c:pt idx="387">
                  <c:v>864.25300000000004</c:v>
                </c:pt>
                <c:pt idx="388">
                  <c:v>857</c:v>
                </c:pt>
                <c:pt idx="389">
                  <c:v>847.005</c:v>
                </c:pt>
                <c:pt idx="390">
                  <c:v>874.84799999999996</c:v>
                </c:pt>
                <c:pt idx="391">
                  <c:v>871.14700000000005</c:v>
                </c:pt>
                <c:pt idx="392">
                  <c:v>855</c:v>
                </c:pt>
                <c:pt idx="393">
                  <c:v>887.67</c:v>
                </c:pt>
                <c:pt idx="394">
                  <c:v>954.29499999999996</c:v>
                </c:pt>
                <c:pt idx="395">
                  <c:v>1042.9939999999999</c:v>
                </c:pt>
                <c:pt idx="396">
                  <c:v>1088</c:v>
                </c:pt>
                <c:pt idx="397">
                  <c:v>1135.9000000000001</c:v>
                </c:pt>
                <c:pt idx="398">
                  <c:v>1117.2929999999999</c:v>
                </c:pt>
                <c:pt idx="399">
                  <c:v>1209.1880000000001</c:v>
                </c:pt>
                <c:pt idx="400">
                  <c:v>1206</c:v>
                </c:pt>
                <c:pt idx="401">
                  <c:v>1169.8720000000001</c:v>
                </c:pt>
                <c:pt idx="402">
                  <c:v>1129.1320000000001</c:v>
                </c:pt>
                <c:pt idx="403">
                  <c:v>1094.989</c:v>
                </c:pt>
                <c:pt idx="404">
                  <c:v>1034</c:v>
                </c:pt>
                <c:pt idx="405">
                  <c:v>1001.625</c:v>
                </c:pt>
                <c:pt idx="406">
                  <c:v>881.99900000000002</c:v>
                </c:pt>
                <c:pt idx="407">
                  <c:v>841.029</c:v>
                </c:pt>
                <c:pt idx="408">
                  <c:v>813</c:v>
                </c:pt>
                <c:pt idx="409">
                  <c:v>740.75</c:v>
                </c:pt>
                <c:pt idx="410">
                  <c:v>674.62599999999998</c:v>
                </c:pt>
                <c:pt idx="411">
                  <c:v>587.00199999999995</c:v>
                </c:pt>
                <c:pt idx="412">
                  <c:v>533</c:v>
                </c:pt>
                <c:pt idx="413">
                  <c:v>456.29300000000001</c:v>
                </c:pt>
                <c:pt idx="414">
                  <c:v>392.464</c:v>
                </c:pt>
                <c:pt idx="415">
                  <c:v>359.20400000000001</c:v>
                </c:pt>
                <c:pt idx="416">
                  <c:v>303</c:v>
                </c:pt>
                <c:pt idx="417">
                  <c:v>315.32</c:v>
                </c:pt>
                <c:pt idx="418">
                  <c:v>317.91000000000003</c:v>
                </c:pt>
                <c:pt idx="419">
                  <c:v>342.30900000000003</c:v>
                </c:pt>
                <c:pt idx="420">
                  <c:v>340</c:v>
                </c:pt>
                <c:pt idx="421">
                  <c:v>304.55799999999999</c:v>
                </c:pt>
                <c:pt idx="422">
                  <c:v>312.238</c:v>
                </c:pt>
                <c:pt idx="423">
                  <c:v>278.97000000000003</c:v>
                </c:pt>
                <c:pt idx="424">
                  <c:v>257</c:v>
                </c:pt>
                <c:pt idx="425">
                  <c:v>294.61700000000002</c:v>
                </c:pt>
                <c:pt idx="426">
                  <c:v>336.64600000000002</c:v>
                </c:pt>
                <c:pt idx="427">
                  <c:v>373.41</c:v>
                </c:pt>
                <c:pt idx="428">
                  <c:v>414</c:v>
                </c:pt>
                <c:pt idx="429">
                  <c:v>526.07100000000003</c:v>
                </c:pt>
                <c:pt idx="430">
                  <c:v>677.99300000000005</c:v>
                </c:pt>
                <c:pt idx="431">
                  <c:v>821.67899999999997</c:v>
                </c:pt>
                <c:pt idx="432">
                  <c:v>924</c:v>
                </c:pt>
                <c:pt idx="433">
                  <c:v>982.08199999999999</c:v>
                </c:pt>
                <c:pt idx="434">
                  <c:v>972.96299999999997</c:v>
                </c:pt>
                <c:pt idx="435">
                  <c:v>1037.5429999999999</c:v>
                </c:pt>
                <c:pt idx="436">
                  <c:v>1085</c:v>
                </c:pt>
                <c:pt idx="437">
                  <c:v>1085.527</c:v>
                </c:pt>
                <c:pt idx="438">
                  <c:v>1073.587</c:v>
                </c:pt>
                <c:pt idx="439">
                  <c:v>1094.364</c:v>
                </c:pt>
                <c:pt idx="440">
                  <c:v>1092</c:v>
                </c:pt>
                <c:pt idx="441">
                  <c:v>1014.874</c:v>
                </c:pt>
                <c:pt idx="442">
                  <c:v>929.56799999999998</c:v>
                </c:pt>
                <c:pt idx="443">
                  <c:v>828.48199999999997</c:v>
                </c:pt>
                <c:pt idx="444">
                  <c:v>790</c:v>
                </c:pt>
                <c:pt idx="445">
                  <c:v>719.04</c:v>
                </c:pt>
                <c:pt idx="446">
                  <c:v>670.48400000000004</c:v>
                </c:pt>
                <c:pt idx="447">
                  <c:v>606.077</c:v>
                </c:pt>
                <c:pt idx="448">
                  <c:v>532</c:v>
                </c:pt>
                <c:pt idx="449">
                  <c:v>498.71800000000002</c:v>
                </c:pt>
                <c:pt idx="450">
                  <c:v>474.72699999999998</c:v>
                </c:pt>
                <c:pt idx="451">
                  <c:v>449.65100000000001</c:v>
                </c:pt>
                <c:pt idx="452">
                  <c:v>408</c:v>
                </c:pt>
                <c:pt idx="453">
                  <c:v>395.05700000000002</c:v>
                </c:pt>
                <c:pt idx="454">
                  <c:v>392.38499999999999</c:v>
                </c:pt>
                <c:pt idx="455">
                  <c:v>363.245</c:v>
                </c:pt>
                <c:pt idx="456">
                  <c:v>361</c:v>
                </c:pt>
                <c:pt idx="457">
                  <c:v>469.07799999999997</c:v>
                </c:pt>
                <c:pt idx="458">
                  <c:v>614.67600000000004</c:v>
                </c:pt>
                <c:pt idx="459">
                  <c:v>725.22699999999998</c:v>
                </c:pt>
                <c:pt idx="460">
                  <c:v>840</c:v>
                </c:pt>
                <c:pt idx="461">
                  <c:v>1001.849</c:v>
                </c:pt>
                <c:pt idx="462">
                  <c:v>1206.1110000000001</c:v>
                </c:pt>
                <c:pt idx="463">
                  <c:v>1365.184</c:v>
                </c:pt>
                <c:pt idx="464">
                  <c:v>1508</c:v>
                </c:pt>
                <c:pt idx="465">
                  <c:v>1604.8510000000001</c:v>
                </c:pt>
                <c:pt idx="466">
                  <c:v>1668.098</c:v>
                </c:pt>
                <c:pt idx="467">
                  <c:v>1772.057</c:v>
                </c:pt>
                <c:pt idx="468">
                  <c:v>1841</c:v>
                </c:pt>
                <c:pt idx="469">
                  <c:v>1887.413</c:v>
                </c:pt>
                <c:pt idx="470">
                  <c:v>1890.0550000000001</c:v>
                </c:pt>
                <c:pt idx="471">
                  <c:v>1950.1659999999999</c:v>
                </c:pt>
                <c:pt idx="472">
                  <c:v>1861</c:v>
                </c:pt>
                <c:pt idx="473">
                  <c:v>1945.242</c:v>
                </c:pt>
                <c:pt idx="474">
                  <c:v>2051.4969999999998</c:v>
                </c:pt>
                <c:pt idx="475">
                  <c:v>2023.55</c:v>
                </c:pt>
                <c:pt idx="476">
                  <c:v>2106</c:v>
                </c:pt>
                <c:pt idx="477">
                  <c:v>2058.6350000000002</c:v>
                </c:pt>
                <c:pt idx="478">
                  <c:v>2038.2149999999999</c:v>
                </c:pt>
                <c:pt idx="479">
                  <c:v>1986.0139999999999</c:v>
                </c:pt>
                <c:pt idx="48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Scenario2_15_TY_UC!$G$1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Scenario2_15_TY_UC!$G$2:$G$482</c:f>
              <c:numCache>
                <c:formatCode>General</c:formatCode>
                <c:ptCount val="481"/>
                <c:pt idx="21">
                  <c:v>1.06</c:v>
                </c:pt>
                <c:pt idx="22">
                  <c:v>1.7170000000000001</c:v>
                </c:pt>
                <c:pt idx="23">
                  <c:v>2.7170000000000001</c:v>
                </c:pt>
                <c:pt idx="24">
                  <c:v>4</c:v>
                </c:pt>
                <c:pt idx="25">
                  <c:v>20.401</c:v>
                </c:pt>
                <c:pt idx="26">
                  <c:v>36.799999999999997</c:v>
                </c:pt>
                <c:pt idx="27">
                  <c:v>56.970999999999997</c:v>
                </c:pt>
                <c:pt idx="28">
                  <c:v>72</c:v>
                </c:pt>
                <c:pt idx="29">
                  <c:v>119.69199999999999</c:v>
                </c:pt>
                <c:pt idx="30">
                  <c:v>156.10300000000001</c:v>
                </c:pt>
                <c:pt idx="31">
                  <c:v>195.58600000000001</c:v>
                </c:pt>
                <c:pt idx="32">
                  <c:v>254</c:v>
                </c:pt>
                <c:pt idx="33">
                  <c:v>296.81299999999999</c:v>
                </c:pt>
                <c:pt idx="34">
                  <c:v>352.73200000000003</c:v>
                </c:pt>
                <c:pt idx="35">
                  <c:v>397.09199999999998</c:v>
                </c:pt>
                <c:pt idx="36">
                  <c:v>446</c:v>
                </c:pt>
                <c:pt idx="37">
                  <c:v>503.63799999999998</c:v>
                </c:pt>
                <c:pt idx="38">
                  <c:v>524.56399999999996</c:v>
                </c:pt>
                <c:pt idx="39">
                  <c:v>578.673</c:v>
                </c:pt>
                <c:pt idx="40">
                  <c:v>610</c:v>
                </c:pt>
                <c:pt idx="41">
                  <c:v>672.37300000000005</c:v>
                </c:pt>
                <c:pt idx="42">
                  <c:v>662.14700000000005</c:v>
                </c:pt>
                <c:pt idx="43">
                  <c:v>693.8</c:v>
                </c:pt>
                <c:pt idx="44">
                  <c:v>746</c:v>
                </c:pt>
                <c:pt idx="45">
                  <c:v>792.38300000000004</c:v>
                </c:pt>
                <c:pt idx="46">
                  <c:v>781.17899999999997</c:v>
                </c:pt>
                <c:pt idx="47">
                  <c:v>755.33699999999999</c:v>
                </c:pt>
                <c:pt idx="48">
                  <c:v>794</c:v>
                </c:pt>
                <c:pt idx="49">
                  <c:v>799.96199999999999</c:v>
                </c:pt>
                <c:pt idx="50">
                  <c:v>830.74400000000003</c:v>
                </c:pt>
                <c:pt idx="51">
                  <c:v>716.71900000000005</c:v>
                </c:pt>
                <c:pt idx="52">
                  <c:v>782</c:v>
                </c:pt>
                <c:pt idx="53">
                  <c:v>788.61199999999997</c:v>
                </c:pt>
                <c:pt idx="54">
                  <c:v>824.47</c:v>
                </c:pt>
                <c:pt idx="55">
                  <c:v>799.51800000000003</c:v>
                </c:pt>
                <c:pt idx="56">
                  <c:v>808</c:v>
                </c:pt>
                <c:pt idx="57">
                  <c:v>785.78800000000001</c:v>
                </c:pt>
                <c:pt idx="58">
                  <c:v>731.16399999999999</c:v>
                </c:pt>
                <c:pt idx="59">
                  <c:v>726.82399999999996</c:v>
                </c:pt>
                <c:pt idx="60">
                  <c:v>696</c:v>
                </c:pt>
                <c:pt idx="61">
                  <c:v>665.70799999999997</c:v>
                </c:pt>
                <c:pt idx="62">
                  <c:v>667.80100000000004</c:v>
                </c:pt>
                <c:pt idx="63">
                  <c:v>626.14599999999996</c:v>
                </c:pt>
                <c:pt idx="64">
                  <c:v>594</c:v>
                </c:pt>
                <c:pt idx="65">
                  <c:v>561.63300000000004</c:v>
                </c:pt>
                <c:pt idx="66">
                  <c:v>474.49</c:v>
                </c:pt>
                <c:pt idx="67">
                  <c:v>475.971</c:v>
                </c:pt>
                <c:pt idx="68">
                  <c:v>422</c:v>
                </c:pt>
                <c:pt idx="69">
                  <c:v>360.54199999999997</c:v>
                </c:pt>
                <c:pt idx="70">
                  <c:v>312.012</c:v>
                </c:pt>
                <c:pt idx="71">
                  <c:v>284.85000000000002</c:v>
                </c:pt>
                <c:pt idx="72">
                  <c:v>242</c:v>
                </c:pt>
                <c:pt idx="73">
                  <c:v>208.82599999999999</c:v>
                </c:pt>
                <c:pt idx="74">
                  <c:v>162.89500000000001</c:v>
                </c:pt>
                <c:pt idx="75">
                  <c:v>115.21599999999999</c:v>
                </c:pt>
                <c:pt idx="76">
                  <c:v>76</c:v>
                </c:pt>
                <c:pt idx="77">
                  <c:v>54.987000000000002</c:v>
                </c:pt>
                <c:pt idx="78">
                  <c:v>40.637999999999998</c:v>
                </c:pt>
                <c:pt idx="79">
                  <c:v>22.239000000000001</c:v>
                </c:pt>
                <c:pt idx="80">
                  <c:v>4</c:v>
                </c:pt>
                <c:pt idx="81">
                  <c:v>3.089</c:v>
                </c:pt>
                <c:pt idx="82">
                  <c:v>1.986</c:v>
                </c:pt>
                <c:pt idx="83">
                  <c:v>1.147</c:v>
                </c:pt>
                <c:pt idx="117">
                  <c:v>0.51500000000000001</c:v>
                </c:pt>
                <c:pt idx="118">
                  <c:v>0.87</c:v>
                </c:pt>
                <c:pt idx="119">
                  <c:v>1.3879999999999999</c:v>
                </c:pt>
                <c:pt idx="120">
                  <c:v>2</c:v>
                </c:pt>
                <c:pt idx="121">
                  <c:v>16.890999999999998</c:v>
                </c:pt>
                <c:pt idx="122">
                  <c:v>34.966999999999999</c:v>
                </c:pt>
                <c:pt idx="123">
                  <c:v>51.442999999999998</c:v>
                </c:pt>
                <c:pt idx="124">
                  <c:v>66</c:v>
                </c:pt>
                <c:pt idx="125">
                  <c:v>109.012</c:v>
                </c:pt>
                <c:pt idx="126">
                  <c:v>133.19499999999999</c:v>
                </c:pt>
                <c:pt idx="127">
                  <c:v>184.64099999999999</c:v>
                </c:pt>
                <c:pt idx="128">
                  <c:v>220</c:v>
                </c:pt>
                <c:pt idx="129">
                  <c:v>282.52</c:v>
                </c:pt>
                <c:pt idx="130">
                  <c:v>353.91300000000001</c:v>
                </c:pt>
                <c:pt idx="131">
                  <c:v>388.56700000000001</c:v>
                </c:pt>
                <c:pt idx="132">
                  <c:v>436</c:v>
                </c:pt>
                <c:pt idx="133">
                  <c:v>480.471</c:v>
                </c:pt>
                <c:pt idx="134">
                  <c:v>454.334</c:v>
                </c:pt>
                <c:pt idx="135">
                  <c:v>547.32500000000005</c:v>
                </c:pt>
                <c:pt idx="136">
                  <c:v>582</c:v>
                </c:pt>
                <c:pt idx="137">
                  <c:v>629.91600000000005</c:v>
                </c:pt>
                <c:pt idx="138">
                  <c:v>701.86</c:v>
                </c:pt>
                <c:pt idx="139">
                  <c:v>669.61500000000001</c:v>
                </c:pt>
                <c:pt idx="140">
                  <c:v>734</c:v>
                </c:pt>
                <c:pt idx="141">
                  <c:v>745.95399999999995</c:v>
                </c:pt>
                <c:pt idx="142">
                  <c:v>724.053</c:v>
                </c:pt>
                <c:pt idx="143">
                  <c:v>801.57299999999998</c:v>
                </c:pt>
                <c:pt idx="144">
                  <c:v>802</c:v>
                </c:pt>
                <c:pt idx="145">
                  <c:v>848.23299999999995</c:v>
                </c:pt>
                <c:pt idx="146">
                  <c:v>800.95</c:v>
                </c:pt>
                <c:pt idx="147">
                  <c:v>796.81799999999998</c:v>
                </c:pt>
                <c:pt idx="148">
                  <c:v>800</c:v>
                </c:pt>
                <c:pt idx="149">
                  <c:v>837.52200000000005</c:v>
                </c:pt>
                <c:pt idx="150">
                  <c:v>747.32100000000003</c:v>
                </c:pt>
                <c:pt idx="151">
                  <c:v>755.47400000000005</c:v>
                </c:pt>
                <c:pt idx="152">
                  <c:v>768</c:v>
                </c:pt>
                <c:pt idx="153">
                  <c:v>746.70100000000002</c:v>
                </c:pt>
                <c:pt idx="154">
                  <c:v>701.93299999999999</c:v>
                </c:pt>
                <c:pt idx="155">
                  <c:v>665.52800000000002</c:v>
                </c:pt>
                <c:pt idx="156">
                  <c:v>674</c:v>
                </c:pt>
                <c:pt idx="157">
                  <c:v>652.19299999999998</c:v>
                </c:pt>
                <c:pt idx="158">
                  <c:v>638.56799999999998</c:v>
                </c:pt>
                <c:pt idx="159">
                  <c:v>595.70799999999997</c:v>
                </c:pt>
                <c:pt idx="160">
                  <c:v>572</c:v>
                </c:pt>
                <c:pt idx="161">
                  <c:v>552.85500000000002</c:v>
                </c:pt>
                <c:pt idx="162">
                  <c:v>479.613</c:v>
                </c:pt>
                <c:pt idx="163">
                  <c:v>430.89699999999999</c:v>
                </c:pt>
                <c:pt idx="164">
                  <c:v>404</c:v>
                </c:pt>
                <c:pt idx="165">
                  <c:v>366.05099999999999</c:v>
                </c:pt>
                <c:pt idx="166">
                  <c:v>305.95600000000002</c:v>
                </c:pt>
                <c:pt idx="167">
                  <c:v>275.45800000000003</c:v>
                </c:pt>
                <c:pt idx="168">
                  <c:v>224</c:v>
                </c:pt>
                <c:pt idx="169">
                  <c:v>187.53</c:v>
                </c:pt>
                <c:pt idx="170">
                  <c:v>154.29400000000001</c:v>
                </c:pt>
                <c:pt idx="171">
                  <c:v>119.464</c:v>
                </c:pt>
                <c:pt idx="172">
                  <c:v>82</c:v>
                </c:pt>
                <c:pt idx="173">
                  <c:v>61.85</c:v>
                </c:pt>
                <c:pt idx="174">
                  <c:v>42.3</c:v>
                </c:pt>
                <c:pt idx="175">
                  <c:v>23.713000000000001</c:v>
                </c:pt>
                <c:pt idx="176">
                  <c:v>4</c:v>
                </c:pt>
                <c:pt idx="177">
                  <c:v>2.7610000000000001</c:v>
                </c:pt>
                <c:pt idx="178">
                  <c:v>2.1709999999999998</c:v>
                </c:pt>
                <c:pt idx="179">
                  <c:v>0.94799999999999995</c:v>
                </c:pt>
                <c:pt idx="213">
                  <c:v>0.51</c:v>
                </c:pt>
                <c:pt idx="214">
                  <c:v>1.0589999999999999</c:v>
                </c:pt>
                <c:pt idx="215">
                  <c:v>1.484</c:v>
                </c:pt>
                <c:pt idx="216">
                  <c:v>2</c:v>
                </c:pt>
                <c:pt idx="217">
                  <c:v>18.626000000000001</c:v>
                </c:pt>
                <c:pt idx="218">
                  <c:v>34.881999999999998</c:v>
                </c:pt>
                <c:pt idx="219">
                  <c:v>53.255000000000003</c:v>
                </c:pt>
                <c:pt idx="220">
                  <c:v>68</c:v>
                </c:pt>
                <c:pt idx="221">
                  <c:v>109.35299999999999</c:v>
                </c:pt>
                <c:pt idx="222">
                  <c:v>148.172</c:v>
                </c:pt>
                <c:pt idx="223">
                  <c:v>201.655</c:v>
                </c:pt>
                <c:pt idx="224">
                  <c:v>240</c:v>
                </c:pt>
                <c:pt idx="225">
                  <c:v>285.745</c:v>
                </c:pt>
                <c:pt idx="226">
                  <c:v>328.42899999999997</c:v>
                </c:pt>
                <c:pt idx="227">
                  <c:v>387.99799999999999</c:v>
                </c:pt>
                <c:pt idx="228">
                  <c:v>424</c:v>
                </c:pt>
                <c:pt idx="229">
                  <c:v>451.54</c:v>
                </c:pt>
                <c:pt idx="230">
                  <c:v>485.84399999999999</c:v>
                </c:pt>
                <c:pt idx="231">
                  <c:v>523.6</c:v>
                </c:pt>
                <c:pt idx="232">
                  <c:v>556</c:v>
                </c:pt>
                <c:pt idx="233">
                  <c:v>598.45000000000005</c:v>
                </c:pt>
                <c:pt idx="234">
                  <c:v>652.54399999999998</c:v>
                </c:pt>
                <c:pt idx="235">
                  <c:v>663.8</c:v>
                </c:pt>
                <c:pt idx="236">
                  <c:v>692</c:v>
                </c:pt>
                <c:pt idx="237">
                  <c:v>683.57</c:v>
                </c:pt>
                <c:pt idx="238">
                  <c:v>751.19399999999996</c:v>
                </c:pt>
                <c:pt idx="239">
                  <c:v>779.19399999999996</c:v>
                </c:pt>
                <c:pt idx="240">
                  <c:v>762</c:v>
                </c:pt>
                <c:pt idx="241">
                  <c:v>750.68399999999997</c:v>
                </c:pt>
                <c:pt idx="242">
                  <c:v>766.49</c:v>
                </c:pt>
                <c:pt idx="243">
                  <c:v>783.64700000000005</c:v>
                </c:pt>
                <c:pt idx="244">
                  <c:v>808</c:v>
                </c:pt>
                <c:pt idx="245">
                  <c:v>813.39200000000005</c:v>
                </c:pt>
                <c:pt idx="246">
                  <c:v>830.30799999999999</c:v>
                </c:pt>
                <c:pt idx="247">
                  <c:v>805.71500000000003</c:v>
                </c:pt>
                <c:pt idx="248">
                  <c:v>794</c:v>
                </c:pt>
                <c:pt idx="249">
                  <c:v>702.54600000000005</c:v>
                </c:pt>
                <c:pt idx="250">
                  <c:v>712.10299999999995</c:v>
                </c:pt>
                <c:pt idx="251">
                  <c:v>740.03700000000003</c:v>
                </c:pt>
                <c:pt idx="252">
                  <c:v>684</c:v>
                </c:pt>
                <c:pt idx="253">
                  <c:v>655.59199999999998</c:v>
                </c:pt>
                <c:pt idx="254">
                  <c:v>625.82299999999998</c:v>
                </c:pt>
                <c:pt idx="255">
                  <c:v>629.08500000000004</c:v>
                </c:pt>
                <c:pt idx="256">
                  <c:v>578</c:v>
                </c:pt>
                <c:pt idx="257">
                  <c:v>540.51300000000003</c:v>
                </c:pt>
                <c:pt idx="258">
                  <c:v>514.68499999999995</c:v>
                </c:pt>
                <c:pt idx="259">
                  <c:v>475.34</c:v>
                </c:pt>
                <c:pt idx="260">
                  <c:v>422</c:v>
                </c:pt>
                <c:pt idx="261">
                  <c:v>359.00200000000001</c:v>
                </c:pt>
                <c:pt idx="262">
                  <c:v>328.61799999999999</c:v>
                </c:pt>
                <c:pt idx="263">
                  <c:v>280.06599999999997</c:v>
                </c:pt>
                <c:pt idx="264">
                  <c:v>226</c:v>
                </c:pt>
                <c:pt idx="265">
                  <c:v>193.56299999999999</c:v>
                </c:pt>
                <c:pt idx="266">
                  <c:v>148.88999999999999</c:v>
                </c:pt>
                <c:pt idx="267">
                  <c:v>115.125</c:v>
                </c:pt>
                <c:pt idx="268">
                  <c:v>70</c:v>
                </c:pt>
                <c:pt idx="269">
                  <c:v>52.201000000000001</c:v>
                </c:pt>
                <c:pt idx="270">
                  <c:v>34.883000000000003</c:v>
                </c:pt>
                <c:pt idx="271">
                  <c:v>20.651</c:v>
                </c:pt>
                <c:pt idx="272">
                  <c:v>4</c:v>
                </c:pt>
                <c:pt idx="273">
                  <c:v>3.0830000000000002</c:v>
                </c:pt>
                <c:pt idx="274">
                  <c:v>2.0699999999999998</c:v>
                </c:pt>
                <c:pt idx="275">
                  <c:v>1.083</c:v>
                </c:pt>
                <c:pt idx="309">
                  <c:v>0.438</c:v>
                </c:pt>
                <c:pt idx="310">
                  <c:v>0.96499999999999997</c:v>
                </c:pt>
                <c:pt idx="311">
                  <c:v>1.4850000000000001</c:v>
                </c:pt>
                <c:pt idx="312">
                  <c:v>2</c:v>
                </c:pt>
                <c:pt idx="313">
                  <c:v>18.006</c:v>
                </c:pt>
                <c:pt idx="314">
                  <c:v>34.332000000000001</c:v>
                </c:pt>
                <c:pt idx="315">
                  <c:v>53.942</c:v>
                </c:pt>
                <c:pt idx="316">
                  <c:v>68</c:v>
                </c:pt>
                <c:pt idx="317">
                  <c:v>107.886</c:v>
                </c:pt>
                <c:pt idx="318">
                  <c:v>159.16800000000001</c:v>
                </c:pt>
                <c:pt idx="319">
                  <c:v>185.91499999999999</c:v>
                </c:pt>
                <c:pt idx="320">
                  <c:v>234</c:v>
                </c:pt>
                <c:pt idx="321">
                  <c:v>270.38299999999998</c:v>
                </c:pt>
                <c:pt idx="322">
                  <c:v>321.24200000000002</c:v>
                </c:pt>
                <c:pt idx="323">
                  <c:v>361.51499999999999</c:v>
                </c:pt>
                <c:pt idx="324">
                  <c:v>418</c:v>
                </c:pt>
                <c:pt idx="325">
                  <c:v>458.23899999999998</c:v>
                </c:pt>
                <c:pt idx="326">
                  <c:v>480.11200000000002</c:v>
                </c:pt>
                <c:pt idx="327">
                  <c:v>512.572</c:v>
                </c:pt>
                <c:pt idx="328">
                  <c:v>540</c:v>
                </c:pt>
                <c:pt idx="329">
                  <c:v>571.88300000000004</c:v>
                </c:pt>
                <c:pt idx="330">
                  <c:v>584.09400000000005</c:v>
                </c:pt>
                <c:pt idx="331">
                  <c:v>652.58000000000004</c:v>
                </c:pt>
                <c:pt idx="332">
                  <c:v>656</c:v>
                </c:pt>
                <c:pt idx="333">
                  <c:v>692.80799999999999</c:v>
                </c:pt>
                <c:pt idx="334">
                  <c:v>736.32799999999997</c:v>
                </c:pt>
                <c:pt idx="335">
                  <c:v>712.99900000000002</c:v>
                </c:pt>
                <c:pt idx="336">
                  <c:v>750</c:v>
                </c:pt>
                <c:pt idx="337">
                  <c:v>727.31100000000004</c:v>
                </c:pt>
                <c:pt idx="338">
                  <c:v>758.98199999999997</c:v>
                </c:pt>
                <c:pt idx="339">
                  <c:v>778.55100000000004</c:v>
                </c:pt>
                <c:pt idx="340">
                  <c:v>780</c:v>
                </c:pt>
                <c:pt idx="341">
                  <c:v>761.572</c:v>
                </c:pt>
                <c:pt idx="342">
                  <c:v>792.20799999999997</c:v>
                </c:pt>
                <c:pt idx="343">
                  <c:v>751.94899999999996</c:v>
                </c:pt>
                <c:pt idx="344">
                  <c:v>728</c:v>
                </c:pt>
                <c:pt idx="345">
                  <c:v>738.06100000000004</c:v>
                </c:pt>
                <c:pt idx="346">
                  <c:v>669.87</c:v>
                </c:pt>
                <c:pt idx="347">
                  <c:v>708.20899999999995</c:v>
                </c:pt>
                <c:pt idx="348">
                  <c:v>662</c:v>
                </c:pt>
                <c:pt idx="349">
                  <c:v>645.75800000000004</c:v>
                </c:pt>
                <c:pt idx="350">
                  <c:v>601.24800000000005</c:v>
                </c:pt>
                <c:pt idx="351">
                  <c:v>613.21500000000003</c:v>
                </c:pt>
                <c:pt idx="352">
                  <c:v>566</c:v>
                </c:pt>
                <c:pt idx="353">
                  <c:v>533.05399999999997</c:v>
                </c:pt>
                <c:pt idx="354">
                  <c:v>476.029</c:v>
                </c:pt>
                <c:pt idx="355">
                  <c:v>466.18</c:v>
                </c:pt>
                <c:pt idx="356">
                  <c:v>398</c:v>
                </c:pt>
                <c:pt idx="357">
                  <c:v>360.00599999999997</c:v>
                </c:pt>
                <c:pt idx="358">
                  <c:v>291.66300000000001</c:v>
                </c:pt>
                <c:pt idx="359">
                  <c:v>260.00200000000001</c:v>
                </c:pt>
                <c:pt idx="360">
                  <c:v>204</c:v>
                </c:pt>
                <c:pt idx="361">
                  <c:v>182.65</c:v>
                </c:pt>
                <c:pt idx="362">
                  <c:v>139.41999999999999</c:v>
                </c:pt>
                <c:pt idx="363">
                  <c:v>117.55200000000001</c:v>
                </c:pt>
                <c:pt idx="364">
                  <c:v>72</c:v>
                </c:pt>
                <c:pt idx="365">
                  <c:v>56.524999999999999</c:v>
                </c:pt>
                <c:pt idx="366">
                  <c:v>38.930999999999997</c:v>
                </c:pt>
                <c:pt idx="367">
                  <c:v>23.12</c:v>
                </c:pt>
                <c:pt idx="368">
                  <c:v>6</c:v>
                </c:pt>
                <c:pt idx="369">
                  <c:v>4.5570000000000004</c:v>
                </c:pt>
                <c:pt idx="370">
                  <c:v>2.6880000000000002</c:v>
                </c:pt>
                <c:pt idx="371">
                  <c:v>1.577</c:v>
                </c:pt>
                <c:pt idx="405">
                  <c:v>0.503</c:v>
                </c:pt>
                <c:pt idx="406">
                  <c:v>1.0720000000000001</c:v>
                </c:pt>
                <c:pt idx="407">
                  <c:v>1.637</c:v>
                </c:pt>
                <c:pt idx="408">
                  <c:v>2</c:v>
                </c:pt>
                <c:pt idx="409">
                  <c:v>16.852</c:v>
                </c:pt>
                <c:pt idx="410">
                  <c:v>31.408999999999999</c:v>
                </c:pt>
                <c:pt idx="411">
                  <c:v>44.076000000000001</c:v>
                </c:pt>
                <c:pt idx="412">
                  <c:v>58</c:v>
                </c:pt>
                <c:pt idx="413">
                  <c:v>98.418000000000006</c:v>
                </c:pt>
                <c:pt idx="414">
                  <c:v>122.553</c:v>
                </c:pt>
                <c:pt idx="415">
                  <c:v>159.334</c:v>
                </c:pt>
                <c:pt idx="416">
                  <c:v>196</c:v>
                </c:pt>
                <c:pt idx="417">
                  <c:v>240.20599999999999</c:v>
                </c:pt>
                <c:pt idx="418">
                  <c:v>286.81900000000002</c:v>
                </c:pt>
                <c:pt idx="419">
                  <c:v>333.125</c:v>
                </c:pt>
                <c:pt idx="420">
                  <c:v>360</c:v>
                </c:pt>
                <c:pt idx="421">
                  <c:v>412.22500000000002</c:v>
                </c:pt>
                <c:pt idx="422">
                  <c:v>429.267</c:v>
                </c:pt>
                <c:pt idx="423">
                  <c:v>436.596</c:v>
                </c:pt>
                <c:pt idx="424">
                  <c:v>464</c:v>
                </c:pt>
                <c:pt idx="425">
                  <c:v>515.327</c:v>
                </c:pt>
                <c:pt idx="426">
                  <c:v>529.05200000000002</c:v>
                </c:pt>
                <c:pt idx="427">
                  <c:v>606.60400000000004</c:v>
                </c:pt>
                <c:pt idx="428">
                  <c:v>632</c:v>
                </c:pt>
                <c:pt idx="429">
                  <c:v>652.375</c:v>
                </c:pt>
                <c:pt idx="430">
                  <c:v>696.34400000000005</c:v>
                </c:pt>
                <c:pt idx="431">
                  <c:v>731.52599999999995</c:v>
                </c:pt>
                <c:pt idx="432">
                  <c:v>756</c:v>
                </c:pt>
                <c:pt idx="433">
                  <c:v>741.279</c:v>
                </c:pt>
                <c:pt idx="434">
                  <c:v>730.24199999999996</c:v>
                </c:pt>
                <c:pt idx="435">
                  <c:v>705.60699999999997</c:v>
                </c:pt>
                <c:pt idx="436">
                  <c:v>746</c:v>
                </c:pt>
                <c:pt idx="437">
                  <c:v>765.14700000000005</c:v>
                </c:pt>
                <c:pt idx="438">
                  <c:v>703.69200000000001</c:v>
                </c:pt>
                <c:pt idx="439">
                  <c:v>724.077</c:v>
                </c:pt>
                <c:pt idx="440">
                  <c:v>728</c:v>
                </c:pt>
                <c:pt idx="441">
                  <c:v>727.85400000000004</c:v>
                </c:pt>
                <c:pt idx="442">
                  <c:v>726.346</c:v>
                </c:pt>
                <c:pt idx="443">
                  <c:v>705.18299999999999</c:v>
                </c:pt>
                <c:pt idx="444">
                  <c:v>682</c:v>
                </c:pt>
                <c:pt idx="445">
                  <c:v>630.68700000000001</c:v>
                </c:pt>
                <c:pt idx="446">
                  <c:v>623.24900000000002</c:v>
                </c:pt>
                <c:pt idx="447">
                  <c:v>583.17100000000005</c:v>
                </c:pt>
                <c:pt idx="448">
                  <c:v>550</c:v>
                </c:pt>
                <c:pt idx="449">
                  <c:v>512.24900000000002</c:v>
                </c:pt>
                <c:pt idx="450">
                  <c:v>499.70699999999999</c:v>
                </c:pt>
                <c:pt idx="451">
                  <c:v>463.82799999999997</c:v>
                </c:pt>
                <c:pt idx="452">
                  <c:v>412</c:v>
                </c:pt>
                <c:pt idx="453">
                  <c:v>364.61799999999999</c:v>
                </c:pt>
                <c:pt idx="454">
                  <c:v>310.01600000000002</c:v>
                </c:pt>
                <c:pt idx="455">
                  <c:v>273.25599999999997</c:v>
                </c:pt>
                <c:pt idx="456">
                  <c:v>242</c:v>
                </c:pt>
                <c:pt idx="457">
                  <c:v>208.29599999999999</c:v>
                </c:pt>
                <c:pt idx="458">
                  <c:v>161.19200000000001</c:v>
                </c:pt>
                <c:pt idx="459">
                  <c:v>128.99100000000001</c:v>
                </c:pt>
                <c:pt idx="460">
                  <c:v>78</c:v>
                </c:pt>
                <c:pt idx="461">
                  <c:v>60.887</c:v>
                </c:pt>
                <c:pt idx="462">
                  <c:v>44.540999999999997</c:v>
                </c:pt>
                <c:pt idx="463">
                  <c:v>21.503</c:v>
                </c:pt>
                <c:pt idx="464">
                  <c:v>4</c:v>
                </c:pt>
                <c:pt idx="465">
                  <c:v>3.3889999999999998</c:v>
                </c:pt>
                <c:pt idx="466">
                  <c:v>1.772</c:v>
                </c:pt>
                <c:pt idx="467">
                  <c:v>1.073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43336"/>
        <c:axId val="469235496"/>
      </c:areaChart>
      <c:catAx>
        <c:axId val="46924333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5496"/>
        <c:crosses val="autoZero"/>
        <c:auto val="0"/>
        <c:lblAlgn val="ctr"/>
        <c:lblOffset val="100"/>
        <c:noMultiLvlLbl val="0"/>
      </c:catAx>
      <c:valAx>
        <c:axId val="4692354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43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Scenario2_5_TN_ED!$E$2:$E$1442</c:f>
              <c:numCache>
                <c:formatCode>General</c:formatCode>
                <c:ptCount val="1441"/>
                <c:pt idx="0">
                  <c:v>1365.9929999999999</c:v>
                </c:pt>
                <c:pt idx="1">
                  <c:v>1339.08</c:v>
                </c:pt>
                <c:pt idx="2">
                  <c:v>1116.8119999999999</c:v>
                </c:pt>
                <c:pt idx="3">
                  <c:v>1249.963</c:v>
                </c:pt>
                <c:pt idx="4">
                  <c:v>987.83299999999997</c:v>
                </c:pt>
                <c:pt idx="5">
                  <c:v>1083.6679999999999</c:v>
                </c:pt>
                <c:pt idx="6">
                  <c:v>837.46199999999999</c:v>
                </c:pt>
                <c:pt idx="7">
                  <c:v>728.62800000000004</c:v>
                </c:pt>
                <c:pt idx="8">
                  <c:v>629.66499999999996</c:v>
                </c:pt>
                <c:pt idx="9">
                  <c:v>826.55200000000002</c:v>
                </c:pt>
                <c:pt idx="10">
                  <c:v>688.02300000000002</c:v>
                </c:pt>
                <c:pt idx="11">
                  <c:v>567.54200000000003</c:v>
                </c:pt>
                <c:pt idx="12">
                  <c:v>635.58100000000002</c:v>
                </c:pt>
                <c:pt idx="13">
                  <c:v>708.49900000000002</c:v>
                </c:pt>
                <c:pt idx="14">
                  <c:v>657.69200000000001</c:v>
                </c:pt>
                <c:pt idx="15">
                  <c:v>492.42200000000003</c:v>
                </c:pt>
                <c:pt idx="16">
                  <c:v>399.96899999999999</c:v>
                </c:pt>
                <c:pt idx="17">
                  <c:v>451.83600000000001</c:v>
                </c:pt>
                <c:pt idx="18">
                  <c:v>318.58300000000003</c:v>
                </c:pt>
                <c:pt idx="19">
                  <c:v>307.79500000000002</c:v>
                </c:pt>
                <c:pt idx="20">
                  <c:v>246.66399999999999</c:v>
                </c:pt>
                <c:pt idx="21">
                  <c:v>341.90800000000002</c:v>
                </c:pt>
                <c:pt idx="22">
                  <c:v>314.697</c:v>
                </c:pt>
                <c:pt idx="23">
                  <c:v>433.04</c:v>
                </c:pt>
                <c:pt idx="24">
                  <c:v>295.755</c:v>
                </c:pt>
                <c:pt idx="25">
                  <c:v>207.04</c:v>
                </c:pt>
                <c:pt idx="26">
                  <c:v>383.96499999999997</c:v>
                </c:pt>
                <c:pt idx="27">
                  <c:v>228.18100000000001</c:v>
                </c:pt>
                <c:pt idx="28">
                  <c:v>244.73099999999999</c:v>
                </c:pt>
                <c:pt idx="29">
                  <c:v>373.71300000000002</c:v>
                </c:pt>
                <c:pt idx="30">
                  <c:v>204.26400000000001</c:v>
                </c:pt>
                <c:pt idx="31">
                  <c:v>343.488</c:v>
                </c:pt>
                <c:pt idx="32">
                  <c:v>191.68799999999999</c:v>
                </c:pt>
                <c:pt idx="33">
                  <c:v>403.22399999999999</c:v>
                </c:pt>
                <c:pt idx="34">
                  <c:v>337.27100000000002</c:v>
                </c:pt>
                <c:pt idx="35">
                  <c:v>281.02199999999999</c:v>
                </c:pt>
                <c:pt idx="36">
                  <c:v>296.93</c:v>
                </c:pt>
                <c:pt idx="37">
                  <c:v>293.72699999999998</c:v>
                </c:pt>
                <c:pt idx="38">
                  <c:v>356.267</c:v>
                </c:pt>
                <c:pt idx="39">
                  <c:v>404.72800000000001</c:v>
                </c:pt>
                <c:pt idx="40">
                  <c:v>276.49599999999998</c:v>
                </c:pt>
                <c:pt idx="41">
                  <c:v>425.60700000000003</c:v>
                </c:pt>
                <c:pt idx="42">
                  <c:v>458.81900000000002</c:v>
                </c:pt>
                <c:pt idx="43">
                  <c:v>451.11200000000002</c:v>
                </c:pt>
                <c:pt idx="44">
                  <c:v>335.81099999999998</c:v>
                </c:pt>
                <c:pt idx="45">
                  <c:v>656.726</c:v>
                </c:pt>
                <c:pt idx="46">
                  <c:v>662.94100000000003</c:v>
                </c:pt>
                <c:pt idx="47">
                  <c:v>558.92999999999995</c:v>
                </c:pt>
                <c:pt idx="48">
                  <c:v>645.34299999999996</c:v>
                </c:pt>
                <c:pt idx="49">
                  <c:v>704.072</c:v>
                </c:pt>
                <c:pt idx="50">
                  <c:v>646.41600000000005</c:v>
                </c:pt>
                <c:pt idx="51">
                  <c:v>751.47500000000002</c:v>
                </c:pt>
                <c:pt idx="52">
                  <c:v>725.98699999999997</c:v>
                </c:pt>
                <c:pt idx="53">
                  <c:v>706.81700000000001</c:v>
                </c:pt>
                <c:pt idx="54">
                  <c:v>798.70399999999995</c:v>
                </c:pt>
                <c:pt idx="55">
                  <c:v>1033.5219999999999</c:v>
                </c:pt>
                <c:pt idx="56">
                  <c:v>983.58</c:v>
                </c:pt>
                <c:pt idx="57">
                  <c:v>1028.9459999999999</c:v>
                </c:pt>
                <c:pt idx="58">
                  <c:v>894.13</c:v>
                </c:pt>
                <c:pt idx="59">
                  <c:v>1032.18</c:v>
                </c:pt>
                <c:pt idx="60">
                  <c:v>1046.818</c:v>
                </c:pt>
                <c:pt idx="61">
                  <c:v>953.73599999999999</c:v>
                </c:pt>
                <c:pt idx="62">
                  <c:v>1112.7260000000001</c:v>
                </c:pt>
                <c:pt idx="63">
                  <c:v>1275.6210000000001</c:v>
                </c:pt>
                <c:pt idx="64">
                  <c:v>1184.6379999999999</c:v>
                </c:pt>
                <c:pt idx="65">
                  <c:v>1464.0429999999999</c:v>
                </c:pt>
                <c:pt idx="66">
                  <c:v>1289.923</c:v>
                </c:pt>
                <c:pt idx="67">
                  <c:v>1335.877</c:v>
                </c:pt>
                <c:pt idx="68">
                  <c:v>1383.03</c:v>
                </c:pt>
                <c:pt idx="69">
                  <c:v>1517.3679999999999</c:v>
                </c:pt>
                <c:pt idx="70">
                  <c:v>1611.3779999999999</c:v>
                </c:pt>
                <c:pt idx="71">
                  <c:v>1442.336</c:v>
                </c:pt>
                <c:pt idx="72">
                  <c:v>1628.7059999999999</c:v>
                </c:pt>
                <c:pt idx="73">
                  <c:v>1600.624</c:v>
                </c:pt>
                <c:pt idx="74">
                  <c:v>1783.075</c:v>
                </c:pt>
                <c:pt idx="75">
                  <c:v>1847.4970000000001</c:v>
                </c:pt>
                <c:pt idx="76">
                  <c:v>1945.4690000000001</c:v>
                </c:pt>
                <c:pt idx="77">
                  <c:v>1952.124</c:v>
                </c:pt>
                <c:pt idx="78">
                  <c:v>2170.5590000000002</c:v>
                </c:pt>
                <c:pt idx="79">
                  <c:v>1944.3779999999999</c:v>
                </c:pt>
                <c:pt idx="80">
                  <c:v>2236.2379999999998</c:v>
                </c:pt>
                <c:pt idx="81">
                  <c:v>2191.1660000000002</c:v>
                </c:pt>
                <c:pt idx="82">
                  <c:v>2267.636</c:v>
                </c:pt>
                <c:pt idx="83">
                  <c:v>2247.038</c:v>
                </c:pt>
                <c:pt idx="84">
                  <c:v>2398.0700000000002</c:v>
                </c:pt>
                <c:pt idx="85">
                  <c:v>2473.4899999999998</c:v>
                </c:pt>
                <c:pt idx="86">
                  <c:v>2546.1329999999998</c:v>
                </c:pt>
                <c:pt idx="87">
                  <c:v>2415.8150000000001</c:v>
                </c:pt>
                <c:pt idx="88">
                  <c:v>2670.2130000000002</c:v>
                </c:pt>
                <c:pt idx="89">
                  <c:v>2479.9929999999999</c:v>
                </c:pt>
                <c:pt idx="90">
                  <c:v>2491.3119999999999</c:v>
                </c:pt>
                <c:pt idx="91">
                  <c:v>2472.0219999999999</c:v>
                </c:pt>
                <c:pt idx="92">
                  <c:v>2527.375</c:v>
                </c:pt>
                <c:pt idx="93">
                  <c:v>2760.1129999999998</c:v>
                </c:pt>
                <c:pt idx="94">
                  <c:v>2738.172</c:v>
                </c:pt>
                <c:pt idx="95">
                  <c:v>2704.51</c:v>
                </c:pt>
                <c:pt idx="96">
                  <c:v>2846.1959999999999</c:v>
                </c:pt>
                <c:pt idx="97">
                  <c:v>2617.0700000000002</c:v>
                </c:pt>
                <c:pt idx="98">
                  <c:v>2792.0630000000001</c:v>
                </c:pt>
                <c:pt idx="99">
                  <c:v>2864.558</c:v>
                </c:pt>
                <c:pt idx="100">
                  <c:v>2826.413</c:v>
                </c:pt>
                <c:pt idx="101">
                  <c:v>2690.1309999999999</c:v>
                </c:pt>
                <c:pt idx="102">
                  <c:v>2991.4250000000002</c:v>
                </c:pt>
                <c:pt idx="103">
                  <c:v>2927.163</c:v>
                </c:pt>
                <c:pt idx="104">
                  <c:v>2784.8139999999999</c:v>
                </c:pt>
                <c:pt idx="105">
                  <c:v>3041.373</c:v>
                </c:pt>
                <c:pt idx="106">
                  <c:v>2875.91</c:v>
                </c:pt>
                <c:pt idx="107">
                  <c:v>3250.8739999999998</c:v>
                </c:pt>
                <c:pt idx="108">
                  <c:v>2963.846</c:v>
                </c:pt>
                <c:pt idx="109">
                  <c:v>2991.4319999999998</c:v>
                </c:pt>
                <c:pt idx="110">
                  <c:v>2705.5419999999999</c:v>
                </c:pt>
                <c:pt idx="111">
                  <c:v>2803.8470000000002</c:v>
                </c:pt>
                <c:pt idx="112">
                  <c:v>2840.018</c:v>
                </c:pt>
                <c:pt idx="113">
                  <c:v>2924.471</c:v>
                </c:pt>
                <c:pt idx="114">
                  <c:v>2825.174</c:v>
                </c:pt>
                <c:pt idx="115">
                  <c:v>2618.3209999999999</c:v>
                </c:pt>
                <c:pt idx="116">
                  <c:v>2808.6689999999999</c:v>
                </c:pt>
                <c:pt idx="117">
                  <c:v>2616.5790000000002</c:v>
                </c:pt>
                <c:pt idx="118">
                  <c:v>2413.5700000000002</c:v>
                </c:pt>
                <c:pt idx="119">
                  <c:v>2592.386</c:v>
                </c:pt>
                <c:pt idx="120">
                  <c:v>2664.259</c:v>
                </c:pt>
                <c:pt idx="121">
                  <c:v>2801.88</c:v>
                </c:pt>
                <c:pt idx="122">
                  <c:v>2662.5740000000001</c:v>
                </c:pt>
                <c:pt idx="123">
                  <c:v>2579.018</c:v>
                </c:pt>
                <c:pt idx="124">
                  <c:v>2433.5189999999998</c:v>
                </c:pt>
                <c:pt idx="125">
                  <c:v>2493.2469999999998</c:v>
                </c:pt>
                <c:pt idx="126">
                  <c:v>2673.6289999999999</c:v>
                </c:pt>
                <c:pt idx="127">
                  <c:v>2720.4850000000001</c:v>
                </c:pt>
                <c:pt idx="128">
                  <c:v>2443.489</c:v>
                </c:pt>
                <c:pt idx="129">
                  <c:v>2515.3409999999999</c:v>
                </c:pt>
                <c:pt idx="130">
                  <c:v>2324.3310000000001</c:v>
                </c:pt>
                <c:pt idx="131">
                  <c:v>2517.8159999999998</c:v>
                </c:pt>
                <c:pt idx="132">
                  <c:v>2401.846</c:v>
                </c:pt>
                <c:pt idx="133">
                  <c:v>2473.9899999999998</c:v>
                </c:pt>
                <c:pt idx="134">
                  <c:v>2487.4160000000002</c:v>
                </c:pt>
                <c:pt idx="135">
                  <c:v>2479.799</c:v>
                </c:pt>
                <c:pt idx="136">
                  <c:v>2396.9409999999998</c:v>
                </c:pt>
                <c:pt idx="137">
                  <c:v>2283.7060000000001</c:v>
                </c:pt>
                <c:pt idx="138">
                  <c:v>2303.0079999999998</c:v>
                </c:pt>
                <c:pt idx="139">
                  <c:v>2092.953</c:v>
                </c:pt>
                <c:pt idx="140">
                  <c:v>2119.6419999999998</c:v>
                </c:pt>
                <c:pt idx="141">
                  <c:v>2267.0340000000001</c:v>
                </c:pt>
                <c:pt idx="142">
                  <c:v>2173.1610000000001</c:v>
                </c:pt>
                <c:pt idx="143">
                  <c:v>2170.7139999999999</c:v>
                </c:pt>
                <c:pt idx="144">
                  <c:v>2167.3710000000001</c:v>
                </c:pt>
                <c:pt idx="145">
                  <c:v>2137.4810000000002</c:v>
                </c:pt>
                <c:pt idx="146">
                  <c:v>2123.8760000000002</c:v>
                </c:pt>
                <c:pt idx="147">
                  <c:v>2182.107</c:v>
                </c:pt>
                <c:pt idx="148">
                  <c:v>2219.058</c:v>
                </c:pt>
                <c:pt idx="149">
                  <c:v>2238.578</c:v>
                </c:pt>
                <c:pt idx="150">
                  <c:v>2131.5439999999999</c:v>
                </c:pt>
                <c:pt idx="151">
                  <c:v>2301.2190000000001</c:v>
                </c:pt>
                <c:pt idx="152">
                  <c:v>2286.2199999999998</c:v>
                </c:pt>
                <c:pt idx="153">
                  <c:v>2327.915</c:v>
                </c:pt>
                <c:pt idx="154">
                  <c:v>2293.848</c:v>
                </c:pt>
                <c:pt idx="155">
                  <c:v>2131.3240000000001</c:v>
                </c:pt>
                <c:pt idx="156">
                  <c:v>2147.9580000000001</c:v>
                </c:pt>
                <c:pt idx="157">
                  <c:v>2335.3389999999999</c:v>
                </c:pt>
                <c:pt idx="158">
                  <c:v>2112.7469999999998</c:v>
                </c:pt>
                <c:pt idx="159">
                  <c:v>2136.6170000000002</c:v>
                </c:pt>
                <c:pt idx="160">
                  <c:v>2213.7950000000001</c:v>
                </c:pt>
                <c:pt idx="161">
                  <c:v>2307.4340000000002</c:v>
                </c:pt>
                <c:pt idx="162">
                  <c:v>2449.7370000000001</c:v>
                </c:pt>
                <c:pt idx="163">
                  <c:v>2299.0140000000001</c:v>
                </c:pt>
                <c:pt idx="164">
                  <c:v>2337.5419999999999</c:v>
                </c:pt>
                <c:pt idx="165">
                  <c:v>2182.8200000000002</c:v>
                </c:pt>
                <c:pt idx="166">
                  <c:v>2300.7809999999999</c:v>
                </c:pt>
                <c:pt idx="167">
                  <c:v>2320.1790000000001</c:v>
                </c:pt>
                <c:pt idx="168">
                  <c:v>2363.1329999999998</c:v>
                </c:pt>
                <c:pt idx="169">
                  <c:v>2529.7379999999998</c:v>
                </c:pt>
                <c:pt idx="170">
                  <c:v>2495.5740000000001</c:v>
                </c:pt>
                <c:pt idx="171">
                  <c:v>2412.1149999999998</c:v>
                </c:pt>
                <c:pt idx="172">
                  <c:v>2306.6610000000001</c:v>
                </c:pt>
                <c:pt idx="173">
                  <c:v>2311.4879999999998</c:v>
                </c:pt>
                <c:pt idx="174">
                  <c:v>2409.152</c:v>
                </c:pt>
                <c:pt idx="175">
                  <c:v>2478.79</c:v>
                </c:pt>
                <c:pt idx="176">
                  <c:v>2449.3009999999999</c:v>
                </c:pt>
                <c:pt idx="177">
                  <c:v>2413.7959999999998</c:v>
                </c:pt>
                <c:pt idx="178">
                  <c:v>2354.2829999999999</c:v>
                </c:pt>
                <c:pt idx="179">
                  <c:v>2541.63</c:v>
                </c:pt>
                <c:pt idx="180">
                  <c:v>2530.308</c:v>
                </c:pt>
                <c:pt idx="181">
                  <c:v>2566.6590000000001</c:v>
                </c:pt>
                <c:pt idx="182">
                  <c:v>2351.94</c:v>
                </c:pt>
                <c:pt idx="183">
                  <c:v>2644.9630000000002</c:v>
                </c:pt>
                <c:pt idx="184">
                  <c:v>2624.5390000000002</c:v>
                </c:pt>
                <c:pt idx="185">
                  <c:v>2599.9549999999999</c:v>
                </c:pt>
                <c:pt idx="186">
                  <c:v>2745.3519999999999</c:v>
                </c:pt>
                <c:pt idx="187">
                  <c:v>2631.73</c:v>
                </c:pt>
                <c:pt idx="188">
                  <c:v>2698.9070000000002</c:v>
                </c:pt>
                <c:pt idx="189">
                  <c:v>2908.5749999999998</c:v>
                </c:pt>
                <c:pt idx="190">
                  <c:v>2949.7339999999999</c:v>
                </c:pt>
                <c:pt idx="191">
                  <c:v>2793.252</c:v>
                </c:pt>
                <c:pt idx="192">
                  <c:v>2903.1329999999998</c:v>
                </c:pt>
                <c:pt idx="193">
                  <c:v>2938.2429999999999</c:v>
                </c:pt>
                <c:pt idx="194">
                  <c:v>2892.75</c:v>
                </c:pt>
                <c:pt idx="195">
                  <c:v>2860.134</c:v>
                </c:pt>
                <c:pt idx="196">
                  <c:v>2967.0929999999998</c:v>
                </c:pt>
                <c:pt idx="197">
                  <c:v>3092.0039999999999</c:v>
                </c:pt>
                <c:pt idx="198">
                  <c:v>3030.665</c:v>
                </c:pt>
                <c:pt idx="199">
                  <c:v>2990.4690000000001</c:v>
                </c:pt>
                <c:pt idx="200">
                  <c:v>3079.5450000000001</c:v>
                </c:pt>
                <c:pt idx="201">
                  <c:v>3064.386</c:v>
                </c:pt>
                <c:pt idx="202">
                  <c:v>3124.5920000000001</c:v>
                </c:pt>
                <c:pt idx="203">
                  <c:v>3102.1970000000001</c:v>
                </c:pt>
                <c:pt idx="204">
                  <c:v>3143.9580000000001</c:v>
                </c:pt>
                <c:pt idx="205">
                  <c:v>3043.4079999999999</c:v>
                </c:pt>
                <c:pt idx="206">
                  <c:v>3253.9070000000002</c:v>
                </c:pt>
                <c:pt idx="207">
                  <c:v>3270.2040000000002</c:v>
                </c:pt>
                <c:pt idx="208">
                  <c:v>3213.7339999999999</c:v>
                </c:pt>
                <c:pt idx="209">
                  <c:v>3390.2559999999999</c:v>
                </c:pt>
                <c:pt idx="210">
                  <c:v>3299.1320000000001</c:v>
                </c:pt>
                <c:pt idx="211">
                  <c:v>3207.473</c:v>
                </c:pt>
                <c:pt idx="212">
                  <c:v>3474.049</c:v>
                </c:pt>
                <c:pt idx="213">
                  <c:v>3331.3629999999998</c:v>
                </c:pt>
                <c:pt idx="214">
                  <c:v>3467.585</c:v>
                </c:pt>
                <c:pt idx="215">
                  <c:v>3477.9</c:v>
                </c:pt>
                <c:pt idx="216">
                  <c:v>3410.6089999999999</c:v>
                </c:pt>
                <c:pt idx="217">
                  <c:v>3223.223</c:v>
                </c:pt>
                <c:pt idx="218">
                  <c:v>3413.5709999999999</c:v>
                </c:pt>
                <c:pt idx="219">
                  <c:v>3316.3919999999998</c:v>
                </c:pt>
                <c:pt idx="220">
                  <c:v>3294.0540000000001</c:v>
                </c:pt>
                <c:pt idx="221">
                  <c:v>3340.04</c:v>
                </c:pt>
                <c:pt idx="222">
                  <c:v>3349.886</c:v>
                </c:pt>
                <c:pt idx="223">
                  <c:v>3288.924</c:v>
                </c:pt>
                <c:pt idx="224">
                  <c:v>3285.549</c:v>
                </c:pt>
                <c:pt idx="225">
                  <c:v>3215.6060000000002</c:v>
                </c:pt>
                <c:pt idx="226">
                  <c:v>3280.404</c:v>
                </c:pt>
                <c:pt idx="227">
                  <c:v>3311.5010000000002</c:v>
                </c:pt>
                <c:pt idx="228">
                  <c:v>3185.4340000000002</c:v>
                </c:pt>
                <c:pt idx="229">
                  <c:v>3101.5219999999999</c:v>
                </c:pt>
                <c:pt idx="230">
                  <c:v>3272.0349999999999</c:v>
                </c:pt>
                <c:pt idx="231">
                  <c:v>2696.9050000000002</c:v>
                </c:pt>
                <c:pt idx="232">
                  <c:v>2805.7179999999998</c:v>
                </c:pt>
                <c:pt idx="233">
                  <c:v>2865.23</c:v>
                </c:pt>
                <c:pt idx="234">
                  <c:v>3050.4870000000001</c:v>
                </c:pt>
                <c:pt idx="235">
                  <c:v>2829.1410000000001</c:v>
                </c:pt>
                <c:pt idx="236">
                  <c:v>2840.7550000000001</c:v>
                </c:pt>
                <c:pt idx="237">
                  <c:v>2728.4749999999999</c:v>
                </c:pt>
                <c:pt idx="238">
                  <c:v>2492.8359999999998</c:v>
                </c:pt>
                <c:pt idx="239">
                  <c:v>2508.462</c:v>
                </c:pt>
                <c:pt idx="240">
                  <c:v>2554.6089999999999</c:v>
                </c:pt>
                <c:pt idx="241">
                  <c:v>2325.7469999999998</c:v>
                </c:pt>
                <c:pt idx="242">
                  <c:v>2467.2739999999999</c:v>
                </c:pt>
                <c:pt idx="243">
                  <c:v>2401.4279999999999</c:v>
                </c:pt>
                <c:pt idx="244">
                  <c:v>2468.6480000000001</c:v>
                </c:pt>
                <c:pt idx="245">
                  <c:v>2522.8910000000001</c:v>
                </c:pt>
                <c:pt idx="246">
                  <c:v>2370.0740000000001</c:v>
                </c:pt>
                <c:pt idx="247">
                  <c:v>2273.4960000000001</c:v>
                </c:pt>
                <c:pt idx="248">
                  <c:v>2085.953</c:v>
                </c:pt>
                <c:pt idx="249">
                  <c:v>2261.0320000000002</c:v>
                </c:pt>
                <c:pt idx="250">
                  <c:v>2314.181</c:v>
                </c:pt>
                <c:pt idx="251">
                  <c:v>2173.9540000000002</c:v>
                </c:pt>
                <c:pt idx="252">
                  <c:v>2195.1329999999998</c:v>
                </c:pt>
                <c:pt idx="253">
                  <c:v>2043.05</c:v>
                </c:pt>
                <c:pt idx="254">
                  <c:v>2027.07</c:v>
                </c:pt>
                <c:pt idx="255">
                  <c:v>1977.5889999999999</c:v>
                </c:pt>
                <c:pt idx="256">
                  <c:v>1942.8209999999999</c:v>
                </c:pt>
                <c:pt idx="257">
                  <c:v>1892.498</c:v>
                </c:pt>
                <c:pt idx="258">
                  <c:v>1715.809</c:v>
                </c:pt>
                <c:pt idx="259">
                  <c:v>1865.5340000000001</c:v>
                </c:pt>
                <c:pt idx="260">
                  <c:v>1663.5129999999999</c:v>
                </c:pt>
                <c:pt idx="261">
                  <c:v>1669.45</c:v>
                </c:pt>
                <c:pt idx="262">
                  <c:v>1487.0160000000001</c:v>
                </c:pt>
                <c:pt idx="263">
                  <c:v>1549.2719999999999</c:v>
                </c:pt>
                <c:pt idx="264">
                  <c:v>1496.0070000000001</c:v>
                </c:pt>
                <c:pt idx="265">
                  <c:v>1405.521</c:v>
                </c:pt>
                <c:pt idx="266">
                  <c:v>1457.3889999999999</c:v>
                </c:pt>
                <c:pt idx="267">
                  <c:v>1231.7329999999999</c:v>
                </c:pt>
                <c:pt idx="268">
                  <c:v>1391.2929999999999</c:v>
                </c:pt>
                <c:pt idx="269">
                  <c:v>1335.6690000000001</c:v>
                </c:pt>
                <c:pt idx="270">
                  <c:v>1269.846</c:v>
                </c:pt>
                <c:pt idx="271">
                  <c:v>1043.627</c:v>
                </c:pt>
                <c:pt idx="272">
                  <c:v>1046.047</c:v>
                </c:pt>
                <c:pt idx="273">
                  <c:v>921.83399999999995</c:v>
                </c:pt>
                <c:pt idx="274">
                  <c:v>952.95100000000002</c:v>
                </c:pt>
                <c:pt idx="275">
                  <c:v>909.97900000000004</c:v>
                </c:pt>
                <c:pt idx="276">
                  <c:v>868.88099999999997</c:v>
                </c:pt>
                <c:pt idx="277">
                  <c:v>832.74199999999996</c:v>
                </c:pt>
                <c:pt idx="278">
                  <c:v>750.87400000000002</c:v>
                </c:pt>
                <c:pt idx="279">
                  <c:v>866.15499999999997</c:v>
                </c:pt>
                <c:pt idx="280">
                  <c:v>726.30700000000002</c:v>
                </c:pt>
                <c:pt idx="281">
                  <c:v>874.73400000000004</c:v>
                </c:pt>
                <c:pt idx="282">
                  <c:v>810.38499999999999</c:v>
                </c:pt>
                <c:pt idx="283">
                  <c:v>837.67100000000005</c:v>
                </c:pt>
                <c:pt idx="284">
                  <c:v>717.69899999999996</c:v>
                </c:pt>
                <c:pt idx="285">
                  <c:v>663.66099999999994</c:v>
                </c:pt>
                <c:pt idx="286">
                  <c:v>518.10199999999998</c:v>
                </c:pt>
                <c:pt idx="287">
                  <c:v>632.55499999999995</c:v>
                </c:pt>
                <c:pt idx="288">
                  <c:v>545.32000000000005</c:v>
                </c:pt>
                <c:pt idx="289">
                  <c:v>609.654</c:v>
                </c:pt>
                <c:pt idx="290">
                  <c:v>512.226</c:v>
                </c:pt>
                <c:pt idx="291">
                  <c:v>588.15099999999995</c:v>
                </c:pt>
                <c:pt idx="292">
                  <c:v>536.89599999999996</c:v>
                </c:pt>
                <c:pt idx="293">
                  <c:v>752.81799999999998</c:v>
                </c:pt>
                <c:pt idx="294">
                  <c:v>633.78899999999999</c:v>
                </c:pt>
                <c:pt idx="295">
                  <c:v>715.53700000000003</c:v>
                </c:pt>
                <c:pt idx="296">
                  <c:v>608.09400000000005</c:v>
                </c:pt>
                <c:pt idx="297">
                  <c:v>604.81200000000001</c:v>
                </c:pt>
                <c:pt idx="298">
                  <c:v>901.29</c:v>
                </c:pt>
                <c:pt idx="299">
                  <c:v>701.15200000000004</c:v>
                </c:pt>
                <c:pt idx="300">
                  <c:v>693.14</c:v>
                </c:pt>
                <c:pt idx="301">
                  <c:v>714.78899999999999</c:v>
                </c:pt>
                <c:pt idx="302">
                  <c:v>774.03700000000003</c:v>
                </c:pt>
                <c:pt idx="303">
                  <c:v>744.49900000000002</c:v>
                </c:pt>
                <c:pt idx="304">
                  <c:v>859.27300000000002</c:v>
                </c:pt>
                <c:pt idx="305">
                  <c:v>770.15899999999999</c:v>
                </c:pt>
                <c:pt idx="306">
                  <c:v>691.13300000000004</c:v>
                </c:pt>
                <c:pt idx="307">
                  <c:v>695.87900000000002</c:v>
                </c:pt>
                <c:pt idx="308">
                  <c:v>721.43600000000004</c:v>
                </c:pt>
                <c:pt idx="309">
                  <c:v>688.78099999999995</c:v>
                </c:pt>
                <c:pt idx="310">
                  <c:v>714.59799999999996</c:v>
                </c:pt>
                <c:pt idx="311">
                  <c:v>721.91</c:v>
                </c:pt>
                <c:pt idx="312">
                  <c:v>769.78099999999995</c:v>
                </c:pt>
                <c:pt idx="313">
                  <c:v>716.45100000000002</c:v>
                </c:pt>
                <c:pt idx="314">
                  <c:v>761.88800000000003</c:v>
                </c:pt>
                <c:pt idx="315">
                  <c:v>781.48</c:v>
                </c:pt>
                <c:pt idx="316">
                  <c:v>749.07899999999995</c:v>
                </c:pt>
                <c:pt idx="317">
                  <c:v>854.976</c:v>
                </c:pt>
                <c:pt idx="318">
                  <c:v>794.55899999999997</c:v>
                </c:pt>
                <c:pt idx="319">
                  <c:v>703.57399999999996</c:v>
                </c:pt>
                <c:pt idx="320">
                  <c:v>855.42700000000002</c:v>
                </c:pt>
                <c:pt idx="321">
                  <c:v>915.45600000000002</c:v>
                </c:pt>
                <c:pt idx="322">
                  <c:v>799.04899999999998</c:v>
                </c:pt>
                <c:pt idx="323">
                  <c:v>718.62300000000005</c:v>
                </c:pt>
                <c:pt idx="324">
                  <c:v>820.42100000000005</c:v>
                </c:pt>
                <c:pt idx="325">
                  <c:v>848.50699999999995</c:v>
                </c:pt>
                <c:pt idx="326">
                  <c:v>872.48599999999999</c:v>
                </c:pt>
                <c:pt idx="327">
                  <c:v>876.94200000000001</c:v>
                </c:pt>
                <c:pt idx="328">
                  <c:v>937.86400000000003</c:v>
                </c:pt>
                <c:pt idx="329">
                  <c:v>871.40899999999999</c:v>
                </c:pt>
                <c:pt idx="330">
                  <c:v>966.27800000000002</c:v>
                </c:pt>
                <c:pt idx="331">
                  <c:v>1172.0719999999999</c:v>
                </c:pt>
                <c:pt idx="332">
                  <c:v>985.78899999999999</c:v>
                </c:pt>
                <c:pt idx="333">
                  <c:v>1057.4269999999999</c:v>
                </c:pt>
                <c:pt idx="334">
                  <c:v>1197.2360000000001</c:v>
                </c:pt>
                <c:pt idx="335">
                  <c:v>1112.5070000000001</c:v>
                </c:pt>
                <c:pt idx="336">
                  <c:v>1148.6010000000001</c:v>
                </c:pt>
                <c:pt idx="337">
                  <c:v>1073.3340000000001</c:v>
                </c:pt>
                <c:pt idx="338">
                  <c:v>1066.604</c:v>
                </c:pt>
                <c:pt idx="339">
                  <c:v>1253.3409999999999</c:v>
                </c:pt>
                <c:pt idx="340">
                  <c:v>1312.463</c:v>
                </c:pt>
                <c:pt idx="341">
                  <c:v>1361.306</c:v>
                </c:pt>
                <c:pt idx="342">
                  <c:v>1455.221</c:v>
                </c:pt>
                <c:pt idx="343">
                  <c:v>1473.8720000000001</c:v>
                </c:pt>
                <c:pt idx="344">
                  <c:v>1553.845</c:v>
                </c:pt>
                <c:pt idx="345">
                  <c:v>1593.3579999999999</c:v>
                </c:pt>
                <c:pt idx="346">
                  <c:v>1642.806</c:v>
                </c:pt>
                <c:pt idx="347">
                  <c:v>1531.9960000000001</c:v>
                </c:pt>
                <c:pt idx="348">
                  <c:v>1656.6790000000001</c:v>
                </c:pt>
                <c:pt idx="349">
                  <c:v>1577.8620000000001</c:v>
                </c:pt>
                <c:pt idx="350">
                  <c:v>1832.5409999999999</c:v>
                </c:pt>
                <c:pt idx="351">
                  <c:v>1635.258</c:v>
                </c:pt>
                <c:pt idx="352">
                  <c:v>1803.9090000000001</c:v>
                </c:pt>
                <c:pt idx="353">
                  <c:v>1847.9680000000001</c:v>
                </c:pt>
                <c:pt idx="354">
                  <c:v>1773.7460000000001</c:v>
                </c:pt>
                <c:pt idx="355">
                  <c:v>1964.4649999999999</c:v>
                </c:pt>
                <c:pt idx="356">
                  <c:v>2043.1479999999999</c:v>
                </c:pt>
                <c:pt idx="357">
                  <c:v>2079.1640000000002</c:v>
                </c:pt>
                <c:pt idx="358">
                  <c:v>2071.7350000000001</c:v>
                </c:pt>
                <c:pt idx="359">
                  <c:v>2006.1010000000001</c:v>
                </c:pt>
                <c:pt idx="360">
                  <c:v>2176.9369999999999</c:v>
                </c:pt>
                <c:pt idx="361">
                  <c:v>2184.1039999999998</c:v>
                </c:pt>
                <c:pt idx="362">
                  <c:v>2337.0340000000001</c:v>
                </c:pt>
                <c:pt idx="363">
                  <c:v>2413.6120000000001</c:v>
                </c:pt>
                <c:pt idx="364">
                  <c:v>2466.1529999999998</c:v>
                </c:pt>
                <c:pt idx="365">
                  <c:v>2694.7089999999998</c:v>
                </c:pt>
                <c:pt idx="366">
                  <c:v>2702.607</c:v>
                </c:pt>
                <c:pt idx="367">
                  <c:v>2639.9639999999999</c:v>
                </c:pt>
                <c:pt idx="368">
                  <c:v>2894.9070000000002</c:v>
                </c:pt>
                <c:pt idx="369">
                  <c:v>2738.875</c:v>
                </c:pt>
                <c:pt idx="370">
                  <c:v>2925.5030000000002</c:v>
                </c:pt>
                <c:pt idx="371">
                  <c:v>2926.4389999999999</c:v>
                </c:pt>
                <c:pt idx="372">
                  <c:v>3127.2730000000001</c:v>
                </c:pt>
                <c:pt idx="373">
                  <c:v>3224.7869999999998</c:v>
                </c:pt>
                <c:pt idx="374">
                  <c:v>3227.634</c:v>
                </c:pt>
                <c:pt idx="375">
                  <c:v>3403.2550000000001</c:v>
                </c:pt>
                <c:pt idx="376">
                  <c:v>3245.8180000000002</c:v>
                </c:pt>
                <c:pt idx="377">
                  <c:v>3468.1190000000001</c:v>
                </c:pt>
                <c:pt idx="378">
                  <c:v>3290.643</c:v>
                </c:pt>
                <c:pt idx="379">
                  <c:v>3491.527</c:v>
                </c:pt>
                <c:pt idx="380">
                  <c:v>3452</c:v>
                </c:pt>
                <c:pt idx="381">
                  <c:v>3683.45</c:v>
                </c:pt>
                <c:pt idx="382">
                  <c:v>3721.221</c:v>
                </c:pt>
                <c:pt idx="383">
                  <c:v>3603.32</c:v>
                </c:pt>
                <c:pt idx="384">
                  <c:v>3769.07</c:v>
                </c:pt>
                <c:pt idx="385">
                  <c:v>3685.1959999999999</c:v>
                </c:pt>
                <c:pt idx="386">
                  <c:v>3592.2080000000001</c:v>
                </c:pt>
                <c:pt idx="387">
                  <c:v>3974.473</c:v>
                </c:pt>
                <c:pt idx="388">
                  <c:v>3875.6729999999998</c:v>
                </c:pt>
                <c:pt idx="389">
                  <c:v>3998.413</c:v>
                </c:pt>
                <c:pt idx="390">
                  <c:v>3867.837</c:v>
                </c:pt>
                <c:pt idx="391">
                  <c:v>3896.0039999999999</c:v>
                </c:pt>
                <c:pt idx="392">
                  <c:v>3808.3389999999999</c:v>
                </c:pt>
                <c:pt idx="393">
                  <c:v>3789.864</c:v>
                </c:pt>
                <c:pt idx="394">
                  <c:v>3824.931</c:v>
                </c:pt>
                <c:pt idx="395">
                  <c:v>3621.2820000000002</c:v>
                </c:pt>
                <c:pt idx="396">
                  <c:v>3781.788</c:v>
                </c:pt>
                <c:pt idx="397">
                  <c:v>3844.5329999999999</c:v>
                </c:pt>
                <c:pt idx="398">
                  <c:v>3789.65</c:v>
                </c:pt>
                <c:pt idx="399">
                  <c:v>4043.114</c:v>
                </c:pt>
                <c:pt idx="400">
                  <c:v>3868.1909999999998</c:v>
                </c:pt>
                <c:pt idx="401">
                  <c:v>3843.8429999999998</c:v>
                </c:pt>
                <c:pt idx="402">
                  <c:v>3955.933</c:v>
                </c:pt>
                <c:pt idx="403">
                  <c:v>3711.9380000000001</c:v>
                </c:pt>
                <c:pt idx="404">
                  <c:v>3952.5210000000002</c:v>
                </c:pt>
                <c:pt idx="405">
                  <c:v>3839.37</c:v>
                </c:pt>
                <c:pt idx="406">
                  <c:v>3788.7080000000001</c:v>
                </c:pt>
                <c:pt idx="407">
                  <c:v>4026.0940000000001</c:v>
                </c:pt>
                <c:pt idx="408">
                  <c:v>3943.9679999999998</c:v>
                </c:pt>
                <c:pt idx="409">
                  <c:v>3954.03</c:v>
                </c:pt>
                <c:pt idx="410">
                  <c:v>3800.915</c:v>
                </c:pt>
                <c:pt idx="411">
                  <c:v>3827.511</c:v>
                </c:pt>
                <c:pt idx="412">
                  <c:v>3768.0129999999999</c:v>
                </c:pt>
                <c:pt idx="413">
                  <c:v>3937.61</c:v>
                </c:pt>
                <c:pt idx="414">
                  <c:v>3867.8490000000002</c:v>
                </c:pt>
                <c:pt idx="415">
                  <c:v>3740.7890000000002</c:v>
                </c:pt>
                <c:pt idx="416">
                  <c:v>3685.761</c:v>
                </c:pt>
                <c:pt idx="417">
                  <c:v>3486.5360000000001</c:v>
                </c:pt>
                <c:pt idx="418">
                  <c:v>3739.3530000000001</c:v>
                </c:pt>
                <c:pt idx="419">
                  <c:v>3780.6930000000002</c:v>
                </c:pt>
                <c:pt idx="420">
                  <c:v>3668.788</c:v>
                </c:pt>
                <c:pt idx="421">
                  <c:v>3495.6849999999999</c:v>
                </c:pt>
                <c:pt idx="422">
                  <c:v>3326.0929999999998</c:v>
                </c:pt>
                <c:pt idx="423">
                  <c:v>3712.5349999999999</c:v>
                </c:pt>
                <c:pt idx="424">
                  <c:v>3635.7620000000002</c:v>
                </c:pt>
                <c:pt idx="425">
                  <c:v>3604.605</c:v>
                </c:pt>
                <c:pt idx="426">
                  <c:v>3466.0219999999999</c:v>
                </c:pt>
                <c:pt idx="427">
                  <c:v>3344.3960000000002</c:v>
                </c:pt>
                <c:pt idx="428">
                  <c:v>3337.9720000000002</c:v>
                </c:pt>
                <c:pt idx="429">
                  <c:v>3319.6559999999999</c:v>
                </c:pt>
                <c:pt idx="430">
                  <c:v>3212.62</c:v>
                </c:pt>
                <c:pt idx="431">
                  <c:v>3297.9520000000002</c:v>
                </c:pt>
                <c:pt idx="432">
                  <c:v>3300.71</c:v>
                </c:pt>
                <c:pt idx="433">
                  <c:v>3485.59</c:v>
                </c:pt>
                <c:pt idx="434">
                  <c:v>3217.3240000000001</c:v>
                </c:pt>
                <c:pt idx="435">
                  <c:v>3355.576</c:v>
                </c:pt>
                <c:pt idx="436">
                  <c:v>3218.46</c:v>
                </c:pt>
                <c:pt idx="437">
                  <c:v>3377.2750000000001</c:v>
                </c:pt>
                <c:pt idx="438">
                  <c:v>3400.748</c:v>
                </c:pt>
                <c:pt idx="439">
                  <c:v>3241.9119999999998</c:v>
                </c:pt>
                <c:pt idx="440">
                  <c:v>3291.134</c:v>
                </c:pt>
                <c:pt idx="441">
                  <c:v>3339.395</c:v>
                </c:pt>
                <c:pt idx="442">
                  <c:v>3379.8649999999998</c:v>
                </c:pt>
                <c:pt idx="443">
                  <c:v>2910.721</c:v>
                </c:pt>
                <c:pt idx="444">
                  <c:v>3215.5309999999999</c:v>
                </c:pt>
                <c:pt idx="445">
                  <c:v>3375.0569999999998</c:v>
                </c:pt>
                <c:pt idx="446">
                  <c:v>3372.0650000000001</c:v>
                </c:pt>
                <c:pt idx="447">
                  <c:v>3222.279</c:v>
                </c:pt>
                <c:pt idx="448">
                  <c:v>3438.38</c:v>
                </c:pt>
                <c:pt idx="449">
                  <c:v>3108.2539999999999</c:v>
                </c:pt>
                <c:pt idx="450">
                  <c:v>3290.3580000000002</c:v>
                </c:pt>
                <c:pt idx="451">
                  <c:v>3194.828</c:v>
                </c:pt>
                <c:pt idx="452">
                  <c:v>3099.7719999999999</c:v>
                </c:pt>
                <c:pt idx="453">
                  <c:v>3279.0079999999998</c:v>
                </c:pt>
                <c:pt idx="454">
                  <c:v>3005.85</c:v>
                </c:pt>
                <c:pt idx="455">
                  <c:v>2931.723</c:v>
                </c:pt>
                <c:pt idx="456">
                  <c:v>3106.1709999999998</c:v>
                </c:pt>
                <c:pt idx="457">
                  <c:v>3055.8829999999998</c:v>
                </c:pt>
                <c:pt idx="458">
                  <c:v>3233.0630000000001</c:v>
                </c:pt>
                <c:pt idx="459">
                  <c:v>3044.366</c:v>
                </c:pt>
                <c:pt idx="460">
                  <c:v>3085.4430000000002</c:v>
                </c:pt>
                <c:pt idx="461">
                  <c:v>2914.16</c:v>
                </c:pt>
                <c:pt idx="462">
                  <c:v>3219.8319999999999</c:v>
                </c:pt>
                <c:pt idx="463">
                  <c:v>3149.2890000000002</c:v>
                </c:pt>
                <c:pt idx="464">
                  <c:v>2974.4659999999999</c:v>
                </c:pt>
                <c:pt idx="465">
                  <c:v>2879.8670000000002</c:v>
                </c:pt>
                <c:pt idx="466">
                  <c:v>2983.0219999999999</c:v>
                </c:pt>
                <c:pt idx="467">
                  <c:v>3115.721</c:v>
                </c:pt>
                <c:pt idx="468">
                  <c:v>3062.8119999999999</c:v>
                </c:pt>
                <c:pt idx="469">
                  <c:v>3077.3870000000002</c:v>
                </c:pt>
                <c:pt idx="470">
                  <c:v>3075.73</c:v>
                </c:pt>
                <c:pt idx="471">
                  <c:v>3040.0039999999999</c:v>
                </c:pt>
                <c:pt idx="472">
                  <c:v>3211.7939999999999</c:v>
                </c:pt>
                <c:pt idx="473">
                  <c:v>3045.96</c:v>
                </c:pt>
                <c:pt idx="474">
                  <c:v>3228.5210000000002</c:v>
                </c:pt>
                <c:pt idx="475">
                  <c:v>3051.2719999999999</c:v>
                </c:pt>
                <c:pt idx="476">
                  <c:v>3191.3670000000002</c:v>
                </c:pt>
                <c:pt idx="477">
                  <c:v>3329.1280000000002</c:v>
                </c:pt>
                <c:pt idx="478">
                  <c:v>3001.9989999999998</c:v>
                </c:pt>
                <c:pt idx="479">
                  <c:v>3167.4259999999999</c:v>
                </c:pt>
                <c:pt idx="480">
                  <c:v>3244.1709999999998</c:v>
                </c:pt>
                <c:pt idx="481">
                  <c:v>3163.2429999999999</c:v>
                </c:pt>
                <c:pt idx="482">
                  <c:v>3306.9490000000001</c:v>
                </c:pt>
                <c:pt idx="483">
                  <c:v>3280.8029999999999</c:v>
                </c:pt>
                <c:pt idx="484">
                  <c:v>3270.4969999999998</c:v>
                </c:pt>
                <c:pt idx="485">
                  <c:v>3271.1039999999998</c:v>
                </c:pt>
                <c:pt idx="486">
                  <c:v>3310.3850000000002</c:v>
                </c:pt>
                <c:pt idx="487">
                  <c:v>3302.451</c:v>
                </c:pt>
                <c:pt idx="488">
                  <c:v>3263.44</c:v>
                </c:pt>
                <c:pt idx="489">
                  <c:v>3302.7820000000002</c:v>
                </c:pt>
                <c:pt idx="490">
                  <c:v>3335.355</c:v>
                </c:pt>
                <c:pt idx="491">
                  <c:v>3321.6779999999999</c:v>
                </c:pt>
                <c:pt idx="492">
                  <c:v>3348.5309999999999</c:v>
                </c:pt>
                <c:pt idx="493">
                  <c:v>3521.518</c:v>
                </c:pt>
                <c:pt idx="494">
                  <c:v>3297.9360000000001</c:v>
                </c:pt>
                <c:pt idx="495">
                  <c:v>3452.0990000000002</c:v>
                </c:pt>
                <c:pt idx="496">
                  <c:v>3479.0219999999999</c:v>
                </c:pt>
                <c:pt idx="497">
                  <c:v>3726.7049999999999</c:v>
                </c:pt>
                <c:pt idx="498">
                  <c:v>3362.578</c:v>
                </c:pt>
                <c:pt idx="499">
                  <c:v>3197.2660000000001</c:v>
                </c:pt>
                <c:pt idx="500">
                  <c:v>3356.92</c:v>
                </c:pt>
                <c:pt idx="501">
                  <c:v>3565.2809999999999</c:v>
                </c:pt>
                <c:pt idx="502">
                  <c:v>3212.18</c:v>
                </c:pt>
                <c:pt idx="503">
                  <c:v>3480.502</c:v>
                </c:pt>
                <c:pt idx="504">
                  <c:v>3436.2489999999998</c:v>
                </c:pt>
                <c:pt idx="505">
                  <c:v>3334.424</c:v>
                </c:pt>
                <c:pt idx="506">
                  <c:v>3417.9960000000001</c:v>
                </c:pt>
                <c:pt idx="507">
                  <c:v>3470.6289999999999</c:v>
                </c:pt>
                <c:pt idx="508">
                  <c:v>3344.681</c:v>
                </c:pt>
                <c:pt idx="509">
                  <c:v>3501.7240000000002</c:v>
                </c:pt>
                <c:pt idx="510">
                  <c:v>3526.5169999999998</c:v>
                </c:pt>
                <c:pt idx="511">
                  <c:v>3238.9259999999999</c:v>
                </c:pt>
                <c:pt idx="512">
                  <c:v>3372.57</c:v>
                </c:pt>
                <c:pt idx="513">
                  <c:v>3393.7530000000002</c:v>
                </c:pt>
                <c:pt idx="514">
                  <c:v>3347.0859999999998</c:v>
                </c:pt>
                <c:pt idx="515">
                  <c:v>3274.422</c:v>
                </c:pt>
                <c:pt idx="516">
                  <c:v>3326.6089999999999</c:v>
                </c:pt>
                <c:pt idx="517">
                  <c:v>3285.0219999999999</c:v>
                </c:pt>
                <c:pt idx="518">
                  <c:v>3259.8879999999999</c:v>
                </c:pt>
                <c:pt idx="519">
                  <c:v>3128.893</c:v>
                </c:pt>
                <c:pt idx="520">
                  <c:v>3318.51</c:v>
                </c:pt>
                <c:pt idx="521">
                  <c:v>3278.6120000000001</c:v>
                </c:pt>
                <c:pt idx="522">
                  <c:v>3065.4189999999999</c:v>
                </c:pt>
                <c:pt idx="523">
                  <c:v>2750.4690000000001</c:v>
                </c:pt>
                <c:pt idx="524">
                  <c:v>2825.779</c:v>
                </c:pt>
                <c:pt idx="525">
                  <c:v>3130.3420000000001</c:v>
                </c:pt>
                <c:pt idx="526">
                  <c:v>2770.11</c:v>
                </c:pt>
                <c:pt idx="527">
                  <c:v>2756.3649999999998</c:v>
                </c:pt>
                <c:pt idx="528">
                  <c:v>2815.2489999999998</c:v>
                </c:pt>
                <c:pt idx="529">
                  <c:v>2724.86</c:v>
                </c:pt>
                <c:pt idx="530">
                  <c:v>2866.973</c:v>
                </c:pt>
                <c:pt idx="531">
                  <c:v>2883.424</c:v>
                </c:pt>
                <c:pt idx="532">
                  <c:v>2771.62</c:v>
                </c:pt>
                <c:pt idx="533">
                  <c:v>2805.049</c:v>
                </c:pt>
                <c:pt idx="534">
                  <c:v>2686.2809999999999</c:v>
                </c:pt>
                <c:pt idx="535">
                  <c:v>2763.3649999999998</c:v>
                </c:pt>
                <c:pt idx="536">
                  <c:v>2868.8919999999998</c:v>
                </c:pt>
                <c:pt idx="537">
                  <c:v>2930.9180000000001</c:v>
                </c:pt>
                <c:pt idx="538">
                  <c:v>2804.7930000000001</c:v>
                </c:pt>
                <c:pt idx="539">
                  <c:v>2865.9319999999998</c:v>
                </c:pt>
                <c:pt idx="540">
                  <c:v>2781.1709999999998</c:v>
                </c:pt>
                <c:pt idx="541">
                  <c:v>2649.7460000000001</c:v>
                </c:pt>
                <c:pt idx="542">
                  <c:v>2625.2469999999998</c:v>
                </c:pt>
                <c:pt idx="543">
                  <c:v>2509.6550000000002</c:v>
                </c:pt>
                <c:pt idx="544">
                  <c:v>2647.4639999999999</c:v>
                </c:pt>
                <c:pt idx="545">
                  <c:v>2631.89</c:v>
                </c:pt>
                <c:pt idx="546">
                  <c:v>2666.9389999999999</c:v>
                </c:pt>
                <c:pt idx="547">
                  <c:v>2467.989</c:v>
                </c:pt>
                <c:pt idx="548">
                  <c:v>2390.5189999999998</c:v>
                </c:pt>
                <c:pt idx="549">
                  <c:v>2360.9650000000001</c:v>
                </c:pt>
                <c:pt idx="550">
                  <c:v>2251.9250000000002</c:v>
                </c:pt>
                <c:pt idx="551">
                  <c:v>2174.0479999999998</c:v>
                </c:pt>
                <c:pt idx="552">
                  <c:v>2228.3739999999998</c:v>
                </c:pt>
                <c:pt idx="553">
                  <c:v>2121.2890000000002</c:v>
                </c:pt>
                <c:pt idx="554">
                  <c:v>2127.884</c:v>
                </c:pt>
                <c:pt idx="555">
                  <c:v>2076.6289999999999</c:v>
                </c:pt>
                <c:pt idx="556">
                  <c:v>2191.989</c:v>
                </c:pt>
                <c:pt idx="557">
                  <c:v>2018.694</c:v>
                </c:pt>
                <c:pt idx="558">
                  <c:v>1981.7650000000001</c:v>
                </c:pt>
                <c:pt idx="559">
                  <c:v>1741.6020000000001</c:v>
                </c:pt>
                <c:pt idx="560">
                  <c:v>1756.5740000000001</c:v>
                </c:pt>
                <c:pt idx="561">
                  <c:v>1651.115</c:v>
                </c:pt>
                <c:pt idx="562">
                  <c:v>1657.64</c:v>
                </c:pt>
                <c:pt idx="563">
                  <c:v>1518.307</c:v>
                </c:pt>
                <c:pt idx="564">
                  <c:v>1451.578</c:v>
                </c:pt>
                <c:pt idx="565">
                  <c:v>1546.644</c:v>
                </c:pt>
                <c:pt idx="566">
                  <c:v>1286.0519999999999</c:v>
                </c:pt>
                <c:pt idx="567">
                  <c:v>1456.078</c:v>
                </c:pt>
                <c:pt idx="568">
                  <c:v>1128.663</c:v>
                </c:pt>
                <c:pt idx="569">
                  <c:v>1082.0530000000001</c:v>
                </c:pt>
                <c:pt idx="570">
                  <c:v>1275.146</c:v>
                </c:pt>
                <c:pt idx="571">
                  <c:v>1208.4580000000001</c:v>
                </c:pt>
                <c:pt idx="572">
                  <c:v>1108.2470000000001</c:v>
                </c:pt>
                <c:pt idx="573">
                  <c:v>1160.433</c:v>
                </c:pt>
                <c:pt idx="574">
                  <c:v>1084.04</c:v>
                </c:pt>
                <c:pt idx="575">
                  <c:v>1042.9929999999999</c:v>
                </c:pt>
                <c:pt idx="576">
                  <c:v>912.64700000000005</c:v>
                </c:pt>
                <c:pt idx="577">
                  <c:v>978.46600000000001</c:v>
                </c:pt>
                <c:pt idx="578">
                  <c:v>963.25400000000002</c:v>
                </c:pt>
                <c:pt idx="579">
                  <c:v>981.38800000000003</c:v>
                </c:pt>
                <c:pt idx="580">
                  <c:v>1019.9829999999999</c:v>
                </c:pt>
                <c:pt idx="581">
                  <c:v>1053.7760000000001</c:v>
                </c:pt>
                <c:pt idx="582">
                  <c:v>1094.394</c:v>
                </c:pt>
                <c:pt idx="583">
                  <c:v>1110.662</c:v>
                </c:pt>
                <c:pt idx="584">
                  <c:v>1124.904</c:v>
                </c:pt>
                <c:pt idx="585">
                  <c:v>1164.6010000000001</c:v>
                </c:pt>
                <c:pt idx="586">
                  <c:v>1169.924</c:v>
                </c:pt>
                <c:pt idx="587">
                  <c:v>1134.511</c:v>
                </c:pt>
                <c:pt idx="588">
                  <c:v>1216.7</c:v>
                </c:pt>
                <c:pt idx="589">
                  <c:v>1204.701</c:v>
                </c:pt>
                <c:pt idx="590">
                  <c:v>1237.011</c:v>
                </c:pt>
                <c:pt idx="591">
                  <c:v>1262.854</c:v>
                </c:pt>
                <c:pt idx="592">
                  <c:v>1194.5429999999999</c:v>
                </c:pt>
                <c:pt idx="593">
                  <c:v>1260.3309999999999</c:v>
                </c:pt>
                <c:pt idx="594">
                  <c:v>1338.8610000000001</c:v>
                </c:pt>
                <c:pt idx="595">
                  <c:v>1245.6890000000001</c:v>
                </c:pt>
                <c:pt idx="596">
                  <c:v>1181.8489999999999</c:v>
                </c:pt>
                <c:pt idx="597">
                  <c:v>1303.3440000000001</c:v>
                </c:pt>
                <c:pt idx="598">
                  <c:v>1287.6279999999999</c:v>
                </c:pt>
                <c:pt idx="599">
                  <c:v>1269.3109999999999</c:v>
                </c:pt>
                <c:pt idx="600">
                  <c:v>1310.806</c:v>
                </c:pt>
                <c:pt idx="601">
                  <c:v>1270.8879999999999</c:v>
                </c:pt>
                <c:pt idx="602">
                  <c:v>1278.557</c:v>
                </c:pt>
                <c:pt idx="603">
                  <c:v>1177.8910000000001</c:v>
                </c:pt>
                <c:pt idx="604">
                  <c:v>1146.5119999999999</c:v>
                </c:pt>
                <c:pt idx="605">
                  <c:v>1123.6869999999999</c:v>
                </c:pt>
                <c:pt idx="606">
                  <c:v>1176.212</c:v>
                </c:pt>
                <c:pt idx="607">
                  <c:v>1204.5139999999999</c:v>
                </c:pt>
                <c:pt idx="608">
                  <c:v>1097.895</c:v>
                </c:pt>
                <c:pt idx="609">
                  <c:v>1059.8409999999999</c:v>
                </c:pt>
                <c:pt idx="610">
                  <c:v>930.12599999999998</c:v>
                </c:pt>
                <c:pt idx="611">
                  <c:v>1111.6189999999999</c:v>
                </c:pt>
                <c:pt idx="612">
                  <c:v>988.91300000000001</c:v>
                </c:pt>
                <c:pt idx="613">
                  <c:v>1133.866</c:v>
                </c:pt>
                <c:pt idx="614">
                  <c:v>1034.2950000000001</c:v>
                </c:pt>
                <c:pt idx="615">
                  <c:v>1142.125</c:v>
                </c:pt>
                <c:pt idx="616">
                  <c:v>1112.202</c:v>
                </c:pt>
                <c:pt idx="617">
                  <c:v>1023.728</c:v>
                </c:pt>
                <c:pt idx="618">
                  <c:v>1244.038</c:v>
                </c:pt>
                <c:pt idx="619">
                  <c:v>1069.633</c:v>
                </c:pt>
                <c:pt idx="620">
                  <c:v>1098.989</c:v>
                </c:pt>
                <c:pt idx="621">
                  <c:v>1268.508</c:v>
                </c:pt>
                <c:pt idx="622">
                  <c:v>1233.222</c:v>
                </c:pt>
                <c:pt idx="623">
                  <c:v>1235.1659999999999</c:v>
                </c:pt>
                <c:pt idx="624">
                  <c:v>1269.8589999999999</c:v>
                </c:pt>
                <c:pt idx="625">
                  <c:v>1255.5239999999999</c:v>
                </c:pt>
                <c:pt idx="626">
                  <c:v>1302.7439999999999</c:v>
                </c:pt>
                <c:pt idx="627">
                  <c:v>1294.1949999999999</c:v>
                </c:pt>
                <c:pt idx="628">
                  <c:v>1415.5429999999999</c:v>
                </c:pt>
                <c:pt idx="629">
                  <c:v>1468.135</c:v>
                </c:pt>
                <c:pt idx="630">
                  <c:v>1377.771</c:v>
                </c:pt>
                <c:pt idx="631">
                  <c:v>1330.2650000000001</c:v>
                </c:pt>
                <c:pt idx="632">
                  <c:v>1426.059</c:v>
                </c:pt>
                <c:pt idx="633">
                  <c:v>1488.8889999999999</c:v>
                </c:pt>
                <c:pt idx="634">
                  <c:v>1386.9490000000001</c:v>
                </c:pt>
                <c:pt idx="635">
                  <c:v>1591.5429999999999</c:v>
                </c:pt>
                <c:pt idx="636">
                  <c:v>1586.54</c:v>
                </c:pt>
                <c:pt idx="637">
                  <c:v>1669.0160000000001</c:v>
                </c:pt>
                <c:pt idx="638">
                  <c:v>1764.9390000000001</c:v>
                </c:pt>
                <c:pt idx="639">
                  <c:v>1671.152</c:v>
                </c:pt>
                <c:pt idx="640">
                  <c:v>1757.616</c:v>
                </c:pt>
                <c:pt idx="641">
                  <c:v>1746.38</c:v>
                </c:pt>
                <c:pt idx="642">
                  <c:v>1936.068</c:v>
                </c:pt>
                <c:pt idx="643">
                  <c:v>1846.8869999999999</c:v>
                </c:pt>
                <c:pt idx="644">
                  <c:v>1814.9549999999999</c:v>
                </c:pt>
                <c:pt idx="645">
                  <c:v>1925.691</c:v>
                </c:pt>
                <c:pt idx="646">
                  <c:v>2007.0550000000001</c:v>
                </c:pt>
                <c:pt idx="647">
                  <c:v>2068.5410000000002</c:v>
                </c:pt>
                <c:pt idx="648">
                  <c:v>2013.1669999999999</c:v>
                </c:pt>
                <c:pt idx="649">
                  <c:v>2164.6660000000002</c:v>
                </c:pt>
                <c:pt idx="650">
                  <c:v>2165.4749999999999</c:v>
                </c:pt>
                <c:pt idx="651">
                  <c:v>2113.1030000000001</c:v>
                </c:pt>
                <c:pt idx="652">
                  <c:v>2500.5010000000002</c:v>
                </c:pt>
                <c:pt idx="653">
                  <c:v>2600.373</c:v>
                </c:pt>
                <c:pt idx="654">
                  <c:v>2712.982</c:v>
                </c:pt>
                <c:pt idx="655">
                  <c:v>2805.7539999999999</c:v>
                </c:pt>
                <c:pt idx="656">
                  <c:v>3000.9340000000002</c:v>
                </c:pt>
                <c:pt idx="657">
                  <c:v>2821.2779999999998</c:v>
                </c:pt>
                <c:pt idx="658">
                  <c:v>3087.1</c:v>
                </c:pt>
                <c:pt idx="659">
                  <c:v>3122.712</c:v>
                </c:pt>
                <c:pt idx="660">
                  <c:v>3255.4749999999999</c:v>
                </c:pt>
                <c:pt idx="661">
                  <c:v>3277.029</c:v>
                </c:pt>
                <c:pt idx="662">
                  <c:v>3329.502</c:v>
                </c:pt>
                <c:pt idx="663">
                  <c:v>3372.6149999999998</c:v>
                </c:pt>
                <c:pt idx="664">
                  <c:v>3430.8939999999998</c:v>
                </c:pt>
                <c:pt idx="665">
                  <c:v>3577.3209999999999</c:v>
                </c:pt>
                <c:pt idx="666">
                  <c:v>3542.2069999999999</c:v>
                </c:pt>
                <c:pt idx="667">
                  <c:v>3723.2139999999999</c:v>
                </c:pt>
                <c:pt idx="668">
                  <c:v>3608.3679999999999</c:v>
                </c:pt>
                <c:pt idx="669">
                  <c:v>3705.4169999999999</c:v>
                </c:pt>
                <c:pt idx="670">
                  <c:v>3838.69</c:v>
                </c:pt>
                <c:pt idx="671">
                  <c:v>3904.3220000000001</c:v>
                </c:pt>
                <c:pt idx="672">
                  <c:v>3972.9430000000002</c:v>
                </c:pt>
                <c:pt idx="673">
                  <c:v>3967.837</c:v>
                </c:pt>
                <c:pt idx="674">
                  <c:v>4021.5360000000001</c:v>
                </c:pt>
                <c:pt idx="675">
                  <c:v>3945.922</c:v>
                </c:pt>
                <c:pt idx="676">
                  <c:v>3857.7449999999999</c:v>
                </c:pt>
                <c:pt idx="677">
                  <c:v>3829.1149999999998</c:v>
                </c:pt>
                <c:pt idx="678">
                  <c:v>3850.402</c:v>
                </c:pt>
                <c:pt idx="679">
                  <c:v>3905.8130000000001</c:v>
                </c:pt>
                <c:pt idx="680">
                  <c:v>3821.192</c:v>
                </c:pt>
                <c:pt idx="681">
                  <c:v>3753.2049999999999</c:v>
                </c:pt>
                <c:pt idx="682">
                  <c:v>3802.1260000000002</c:v>
                </c:pt>
                <c:pt idx="683">
                  <c:v>3970.5129999999999</c:v>
                </c:pt>
                <c:pt idx="684">
                  <c:v>3825.73</c:v>
                </c:pt>
                <c:pt idx="685">
                  <c:v>3753.9409999999998</c:v>
                </c:pt>
                <c:pt idx="686">
                  <c:v>3720.6179999999999</c:v>
                </c:pt>
                <c:pt idx="687">
                  <c:v>3805.1840000000002</c:v>
                </c:pt>
                <c:pt idx="688">
                  <c:v>3690.422</c:v>
                </c:pt>
                <c:pt idx="689">
                  <c:v>3656.7350000000001</c:v>
                </c:pt>
                <c:pt idx="690">
                  <c:v>3551.9209999999998</c:v>
                </c:pt>
                <c:pt idx="691">
                  <c:v>3528.5360000000001</c:v>
                </c:pt>
                <c:pt idx="692">
                  <c:v>3796.62</c:v>
                </c:pt>
                <c:pt idx="693">
                  <c:v>3572.7420000000002</c:v>
                </c:pt>
                <c:pt idx="694">
                  <c:v>3512.87</c:v>
                </c:pt>
                <c:pt idx="695">
                  <c:v>3515.596</c:v>
                </c:pt>
                <c:pt idx="696">
                  <c:v>3475.6770000000001</c:v>
                </c:pt>
                <c:pt idx="697">
                  <c:v>3425.51</c:v>
                </c:pt>
                <c:pt idx="698">
                  <c:v>3493.0169999999998</c:v>
                </c:pt>
                <c:pt idx="699">
                  <c:v>3252.4560000000001</c:v>
                </c:pt>
                <c:pt idx="700">
                  <c:v>3369.569</c:v>
                </c:pt>
                <c:pt idx="701">
                  <c:v>3317.2049999999999</c:v>
                </c:pt>
                <c:pt idx="702">
                  <c:v>3418.1239999999998</c:v>
                </c:pt>
                <c:pt idx="703">
                  <c:v>3175.779</c:v>
                </c:pt>
                <c:pt idx="704">
                  <c:v>3292.2330000000002</c:v>
                </c:pt>
                <c:pt idx="705">
                  <c:v>3053.8960000000002</c:v>
                </c:pt>
                <c:pt idx="706">
                  <c:v>3091.4589999999998</c:v>
                </c:pt>
                <c:pt idx="707">
                  <c:v>3141.33</c:v>
                </c:pt>
                <c:pt idx="708">
                  <c:v>3063.73</c:v>
                </c:pt>
                <c:pt idx="709">
                  <c:v>3114.5120000000002</c:v>
                </c:pt>
                <c:pt idx="710">
                  <c:v>2961.1329999999998</c:v>
                </c:pt>
                <c:pt idx="711">
                  <c:v>2810.9360000000001</c:v>
                </c:pt>
                <c:pt idx="712">
                  <c:v>2929.9450000000002</c:v>
                </c:pt>
                <c:pt idx="713">
                  <c:v>2824.4879999999998</c:v>
                </c:pt>
                <c:pt idx="714">
                  <c:v>2931.1990000000001</c:v>
                </c:pt>
                <c:pt idx="715">
                  <c:v>3055.18</c:v>
                </c:pt>
                <c:pt idx="716">
                  <c:v>2679.3069999999998</c:v>
                </c:pt>
                <c:pt idx="717">
                  <c:v>2815.1559999999999</c:v>
                </c:pt>
                <c:pt idx="718">
                  <c:v>2771.393</c:v>
                </c:pt>
                <c:pt idx="719">
                  <c:v>2595.1689999999999</c:v>
                </c:pt>
                <c:pt idx="720">
                  <c:v>2688.05</c:v>
                </c:pt>
                <c:pt idx="721">
                  <c:v>2757.7190000000001</c:v>
                </c:pt>
                <c:pt idx="722">
                  <c:v>2487.7399999999998</c:v>
                </c:pt>
                <c:pt idx="723">
                  <c:v>2378.8449999999998</c:v>
                </c:pt>
                <c:pt idx="724">
                  <c:v>2514.9540000000002</c:v>
                </c:pt>
                <c:pt idx="725">
                  <c:v>2900.348</c:v>
                </c:pt>
                <c:pt idx="726">
                  <c:v>2658.9009999999998</c:v>
                </c:pt>
                <c:pt idx="727">
                  <c:v>2541.8539999999998</c:v>
                </c:pt>
                <c:pt idx="728">
                  <c:v>2627.3609999999999</c:v>
                </c:pt>
                <c:pt idx="729">
                  <c:v>2629.6729999999998</c:v>
                </c:pt>
                <c:pt idx="730">
                  <c:v>2718.2869999999998</c:v>
                </c:pt>
                <c:pt idx="731">
                  <c:v>2703.6759999999999</c:v>
                </c:pt>
                <c:pt idx="732">
                  <c:v>2539.1030000000001</c:v>
                </c:pt>
                <c:pt idx="733">
                  <c:v>2597.259</c:v>
                </c:pt>
                <c:pt idx="734">
                  <c:v>2573.4490000000001</c:v>
                </c:pt>
                <c:pt idx="735">
                  <c:v>2534.9160000000002</c:v>
                </c:pt>
                <c:pt idx="736">
                  <c:v>2684.7939999999999</c:v>
                </c:pt>
                <c:pt idx="737">
                  <c:v>2389.422</c:v>
                </c:pt>
                <c:pt idx="738">
                  <c:v>2450.4960000000001</c:v>
                </c:pt>
                <c:pt idx="739">
                  <c:v>2502.9110000000001</c:v>
                </c:pt>
                <c:pt idx="740">
                  <c:v>2554.64</c:v>
                </c:pt>
                <c:pt idx="741">
                  <c:v>2345.7139999999999</c:v>
                </c:pt>
                <c:pt idx="742">
                  <c:v>2451.1729999999998</c:v>
                </c:pt>
                <c:pt idx="743">
                  <c:v>2523.806</c:v>
                </c:pt>
                <c:pt idx="744">
                  <c:v>2461.2089999999998</c:v>
                </c:pt>
                <c:pt idx="745">
                  <c:v>2348.5329999999999</c:v>
                </c:pt>
                <c:pt idx="746">
                  <c:v>2485.8820000000001</c:v>
                </c:pt>
                <c:pt idx="747">
                  <c:v>2510.7840000000001</c:v>
                </c:pt>
                <c:pt idx="748">
                  <c:v>2416.5309999999999</c:v>
                </c:pt>
                <c:pt idx="749">
                  <c:v>2481.4560000000001</c:v>
                </c:pt>
                <c:pt idx="750">
                  <c:v>2642.3690000000001</c:v>
                </c:pt>
                <c:pt idx="751">
                  <c:v>2573.9549999999999</c:v>
                </c:pt>
                <c:pt idx="752">
                  <c:v>2531.2759999999998</c:v>
                </c:pt>
                <c:pt idx="753">
                  <c:v>2598.0070000000001</c:v>
                </c:pt>
                <c:pt idx="754">
                  <c:v>2453.605</c:v>
                </c:pt>
                <c:pt idx="755">
                  <c:v>2600.4549999999999</c:v>
                </c:pt>
                <c:pt idx="756">
                  <c:v>2621.3159999999998</c:v>
                </c:pt>
                <c:pt idx="757">
                  <c:v>2604.384</c:v>
                </c:pt>
                <c:pt idx="758">
                  <c:v>2588.4659999999999</c:v>
                </c:pt>
                <c:pt idx="759">
                  <c:v>2590.4870000000001</c:v>
                </c:pt>
                <c:pt idx="760">
                  <c:v>2716.163</c:v>
                </c:pt>
                <c:pt idx="761">
                  <c:v>2758.17</c:v>
                </c:pt>
                <c:pt idx="762">
                  <c:v>2952.3240000000001</c:v>
                </c:pt>
                <c:pt idx="763">
                  <c:v>2857.78</c:v>
                </c:pt>
                <c:pt idx="764">
                  <c:v>2808.85</c:v>
                </c:pt>
                <c:pt idx="765">
                  <c:v>2911.4549999999999</c:v>
                </c:pt>
                <c:pt idx="766">
                  <c:v>2904.0790000000002</c:v>
                </c:pt>
                <c:pt idx="767">
                  <c:v>3061.6439999999998</c:v>
                </c:pt>
                <c:pt idx="768">
                  <c:v>2900.2089999999998</c:v>
                </c:pt>
                <c:pt idx="769">
                  <c:v>2834.9560000000001</c:v>
                </c:pt>
                <c:pt idx="770">
                  <c:v>2977.6640000000002</c:v>
                </c:pt>
                <c:pt idx="771">
                  <c:v>2810.61</c:v>
                </c:pt>
                <c:pt idx="772">
                  <c:v>2939.6509999999998</c:v>
                </c:pt>
                <c:pt idx="773">
                  <c:v>2769.8339999999998</c:v>
                </c:pt>
                <c:pt idx="774">
                  <c:v>2965.8629999999998</c:v>
                </c:pt>
                <c:pt idx="775">
                  <c:v>2997.9720000000002</c:v>
                </c:pt>
                <c:pt idx="776">
                  <c:v>3050.9969999999998</c:v>
                </c:pt>
                <c:pt idx="777">
                  <c:v>3144.6930000000002</c:v>
                </c:pt>
                <c:pt idx="778">
                  <c:v>3036.442</c:v>
                </c:pt>
                <c:pt idx="779">
                  <c:v>3156.614</c:v>
                </c:pt>
                <c:pt idx="780">
                  <c:v>3090.1030000000001</c:v>
                </c:pt>
                <c:pt idx="781">
                  <c:v>3046.056</c:v>
                </c:pt>
                <c:pt idx="782">
                  <c:v>3021.904</c:v>
                </c:pt>
                <c:pt idx="783">
                  <c:v>3076.2570000000001</c:v>
                </c:pt>
                <c:pt idx="784">
                  <c:v>3071.9949999999999</c:v>
                </c:pt>
                <c:pt idx="785">
                  <c:v>3257.3150000000001</c:v>
                </c:pt>
                <c:pt idx="786">
                  <c:v>3316.779</c:v>
                </c:pt>
                <c:pt idx="787">
                  <c:v>3280.5680000000002</c:v>
                </c:pt>
                <c:pt idx="788">
                  <c:v>3271.6570000000002</c:v>
                </c:pt>
                <c:pt idx="789">
                  <c:v>3282.9319999999998</c:v>
                </c:pt>
                <c:pt idx="790">
                  <c:v>3041.6489999999999</c:v>
                </c:pt>
                <c:pt idx="791">
                  <c:v>3103.0639999999999</c:v>
                </c:pt>
                <c:pt idx="792">
                  <c:v>3237.89</c:v>
                </c:pt>
                <c:pt idx="793">
                  <c:v>3027.806</c:v>
                </c:pt>
                <c:pt idx="794">
                  <c:v>3211.223</c:v>
                </c:pt>
                <c:pt idx="795">
                  <c:v>3175.71</c:v>
                </c:pt>
                <c:pt idx="796">
                  <c:v>3111.2510000000002</c:v>
                </c:pt>
                <c:pt idx="797">
                  <c:v>3392.415</c:v>
                </c:pt>
                <c:pt idx="798">
                  <c:v>2883.66</c:v>
                </c:pt>
                <c:pt idx="799">
                  <c:v>3355.8029999999999</c:v>
                </c:pt>
                <c:pt idx="800">
                  <c:v>3049.0430000000001</c:v>
                </c:pt>
                <c:pt idx="801">
                  <c:v>3168.346</c:v>
                </c:pt>
                <c:pt idx="802">
                  <c:v>3210.2730000000001</c:v>
                </c:pt>
                <c:pt idx="803">
                  <c:v>3134.3820000000001</c:v>
                </c:pt>
                <c:pt idx="804">
                  <c:v>3170.7829999999999</c:v>
                </c:pt>
                <c:pt idx="805">
                  <c:v>3130.37</c:v>
                </c:pt>
                <c:pt idx="806">
                  <c:v>3267.3850000000002</c:v>
                </c:pt>
                <c:pt idx="807">
                  <c:v>3083.7539999999999</c:v>
                </c:pt>
                <c:pt idx="808">
                  <c:v>3246.6419999999998</c:v>
                </c:pt>
                <c:pt idx="809">
                  <c:v>2822.6709999999998</c:v>
                </c:pt>
                <c:pt idx="810">
                  <c:v>2974.3330000000001</c:v>
                </c:pt>
                <c:pt idx="811">
                  <c:v>2842.28</c:v>
                </c:pt>
                <c:pt idx="812">
                  <c:v>3052.377</c:v>
                </c:pt>
                <c:pt idx="813">
                  <c:v>2913.009</c:v>
                </c:pt>
                <c:pt idx="814">
                  <c:v>2751.5479999999998</c:v>
                </c:pt>
                <c:pt idx="815">
                  <c:v>2629.5790000000002</c:v>
                </c:pt>
                <c:pt idx="816">
                  <c:v>2753.89</c:v>
                </c:pt>
                <c:pt idx="817">
                  <c:v>2733.7759999999998</c:v>
                </c:pt>
                <c:pt idx="818">
                  <c:v>2630.7460000000001</c:v>
                </c:pt>
                <c:pt idx="819">
                  <c:v>2722.3319999999999</c:v>
                </c:pt>
                <c:pt idx="820">
                  <c:v>2540.0740000000001</c:v>
                </c:pt>
                <c:pt idx="821">
                  <c:v>2702.337</c:v>
                </c:pt>
                <c:pt idx="822">
                  <c:v>2436.0839999999998</c:v>
                </c:pt>
                <c:pt idx="823">
                  <c:v>2446.2750000000001</c:v>
                </c:pt>
                <c:pt idx="824">
                  <c:v>2343.4290000000001</c:v>
                </c:pt>
                <c:pt idx="825">
                  <c:v>2360.3249999999998</c:v>
                </c:pt>
                <c:pt idx="826">
                  <c:v>2402.3589999999999</c:v>
                </c:pt>
                <c:pt idx="827">
                  <c:v>2265.0909999999999</c:v>
                </c:pt>
                <c:pt idx="828">
                  <c:v>2247.2089999999998</c:v>
                </c:pt>
                <c:pt idx="829">
                  <c:v>2138.143</c:v>
                </c:pt>
                <c:pt idx="830">
                  <c:v>1994.713</c:v>
                </c:pt>
                <c:pt idx="831">
                  <c:v>1987.2840000000001</c:v>
                </c:pt>
                <c:pt idx="832">
                  <c:v>2182.7150000000001</c:v>
                </c:pt>
                <c:pt idx="833">
                  <c:v>1923.729</c:v>
                </c:pt>
                <c:pt idx="834">
                  <c:v>1765.6869999999999</c:v>
                </c:pt>
                <c:pt idx="835">
                  <c:v>1655.027</c:v>
                </c:pt>
                <c:pt idx="836">
                  <c:v>1762.393</c:v>
                </c:pt>
                <c:pt idx="837">
                  <c:v>1543.9590000000001</c:v>
                </c:pt>
                <c:pt idx="838">
                  <c:v>1599.114</c:v>
                </c:pt>
                <c:pt idx="839">
                  <c:v>1573.6120000000001</c:v>
                </c:pt>
                <c:pt idx="840">
                  <c:v>1494.742</c:v>
                </c:pt>
                <c:pt idx="841">
                  <c:v>1499.51</c:v>
                </c:pt>
                <c:pt idx="842">
                  <c:v>1385.57</c:v>
                </c:pt>
                <c:pt idx="843">
                  <c:v>1488.4829999999999</c:v>
                </c:pt>
                <c:pt idx="844">
                  <c:v>1499.67</c:v>
                </c:pt>
                <c:pt idx="845">
                  <c:v>1261.232</c:v>
                </c:pt>
                <c:pt idx="846">
                  <c:v>1329.5239999999999</c:v>
                </c:pt>
                <c:pt idx="847">
                  <c:v>1269.6320000000001</c:v>
                </c:pt>
                <c:pt idx="848">
                  <c:v>1088.9780000000001</c:v>
                </c:pt>
                <c:pt idx="849">
                  <c:v>1242.471</c:v>
                </c:pt>
                <c:pt idx="850">
                  <c:v>1019.8150000000001</c:v>
                </c:pt>
                <c:pt idx="851">
                  <c:v>1094.0219999999999</c:v>
                </c:pt>
                <c:pt idx="852">
                  <c:v>999.274</c:v>
                </c:pt>
                <c:pt idx="853">
                  <c:v>965.447</c:v>
                </c:pt>
                <c:pt idx="854">
                  <c:v>912.42</c:v>
                </c:pt>
                <c:pt idx="855">
                  <c:v>930.47400000000005</c:v>
                </c:pt>
                <c:pt idx="856">
                  <c:v>856.16899999999998</c:v>
                </c:pt>
                <c:pt idx="857">
                  <c:v>737.10500000000002</c:v>
                </c:pt>
                <c:pt idx="858">
                  <c:v>697.00199999999995</c:v>
                </c:pt>
                <c:pt idx="859">
                  <c:v>698.52099999999996</c:v>
                </c:pt>
                <c:pt idx="860">
                  <c:v>718.55499999999995</c:v>
                </c:pt>
                <c:pt idx="861">
                  <c:v>609.15499999999997</c:v>
                </c:pt>
                <c:pt idx="862">
                  <c:v>557.47799999999995</c:v>
                </c:pt>
                <c:pt idx="863">
                  <c:v>436.154</c:v>
                </c:pt>
                <c:pt idx="864">
                  <c:v>342.02800000000002</c:v>
                </c:pt>
                <c:pt idx="865">
                  <c:v>250.59899999999999</c:v>
                </c:pt>
                <c:pt idx="866">
                  <c:v>339.084</c:v>
                </c:pt>
                <c:pt idx="867">
                  <c:v>350.92700000000002</c:v>
                </c:pt>
                <c:pt idx="868">
                  <c:v>329.51799999999997</c:v>
                </c:pt>
                <c:pt idx="869">
                  <c:v>245.93600000000001</c:v>
                </c:pt>
                <c:pt idx="870">
                  <c:v>302.85399999999998</c:v>
                </c:pt>
                <c:pt idx="871">
                  <c:v>253.72499999999999</c:v>
                </c:pt>
                <c:pt idx="872">
                  <c:v>230.67500000000001</c:v>
                </c:pt>
                <c:pt idx="873">
                  <c:v>313.07400000000001</c:v>
                </c:pt>
                <c:pt idx="874">
                  <c:v>256.84800000000001</c:v>
                </c:pt>
                <c:pt idx="875">
                  <c:v>220.33699999999999</c:v>
                </c:pt>
                <c:pt idx="876">
                  <c:v>200.09399999999999</c:v>
                </c:pt>
                <c:pt idx="877">
                  <c:v>309.63299999999998</c:v>
                </c:pt>
                <c:pt idx="878">
                  <c:v>35.896000000000001</c:v>
                </c:pt>
                <c:pt idx="879">
                  <c:v>166.38900000000001</c:v>
                </c:pt>
                <c:pt idx="880">
                  <c:v>102.895</c:v>
                </c:pt>
                <c:pt idx="881">
                  <c:v>343.029</c:v>
                </c:pt>
                <c:pt idx="882">
                  <c:v>166.84399999999999</c:v>
                </c:pt>
                <c:pt idx="883">
                  <c:v>245.565</c:v>
                </c:pt>
                <c:pt idx="884">
                  <c:v>196.95699999999999</c:v>
                </c:pt>
                <c:pt idx="885">
                  <c:v>258.464</c:v>
                </c:pt>
                <c:pt idx="886">
                  <c:v>206.45</c:v>
                </c:pt>
                <c:pt idx="887">
                  <c:v>250.66900000000001</c:v>
                </c:pt>
                <c:pt idx="888">
                  <c:v>215.22499999999999</c:v>
                </c:pt>
                <c:pt idx="889">
                  <c:v>276.56099999999998</c:v>
                </c:pt>
                <c:pt idx="890">
                  <c:v>206.07900000000001</c:v>
                </c:pt>
                <c:pt idx="891">
                  <c:v>82.664000000000001</c:v>
                </c:pt>
                <c:pt idx="892">
                  <c:v>255.06100000000001</c:v>
                </c:pt>
                <c:pt idx="893">
                  <c:v>348.39</c:v>
                </c:pt>
                <c:pt idx="894">
                  <c:v>281.024</c:v>
                </c:pt>
                <c:pt idx="895">
                  <c:v>137.94200000000001</c:v>
                </c:pt>
                <c:pt idx="896">
                  <c:v>258.97699999999998</c:v>
                </c:pt>
                <c:pt idx="897">
                  <c:v>258.89600000000002</c:v>
                </c:pt>
                <c:pt idx="898">
                  <c:v>192.52799999999999</c:v>
                </c:pt>
                <c:pt idx="899">
                  <c:v>238.839</c:v>
                </c:pt>
                <c:pt idx="900">
                  <c:v>246.82400000000001</c:v>
                </c:pt>
                <c:pt idx="901">
                  <c:v>299.83300000000003</c:v>
                </c:pt>
                <c:pt idx="902">
                  <c:v>289.71300000000002</c:v>
                </c:pt>
                <c:pt idx="903">
                  <c:v>231.464</c:v>
                </c:pt>
                <c:pt idx="904">
                  <c:v>334.226</c:v>
                </c:pt>
                <c:pt idx="905">
                  <c:v>295.42399999999998</c:v>
                </c:pt>
                <c:pt idx="906">
                  <c:v>269.197</c:v>
                </c:pt>
                <c:pt idx="907">
                  <c:v>170.91</c:v>
                </c:pt>
                <c:pt idx="908">
                  <c:v>199.40600000000001</c:v>
                </c:pt>
                <c:pt idx="909">
                  <c:v>314.49599999999998</c:v>
                </c:pt>
                <c:pt idx="910">
                  <c:v>258.40199999999999</c:v>
                </c:pt>
                <c:pt idx="911">
                  <c:v>254.548</c:v>
                </c:pt>
                <c:pt idx="912">
                  <c:v>306.35700000000003</c:v>
                </c:pt>
                <c:pt idx="913">
                  <c:v>369.76499999999999</c:v>
                </c:pt>
                <c:pt idx="914">
                  <c:v>250.18299999999999</c:v>
                </c:pt>
                <c:pt idx="915">
                  <c:v>319.98399999999998</c:v>
                </c:pt>
                <c:pt idx="916">
                  <c:v>351.42</c:v>
                </c:pt>
                <c:pt idx="917">
                  <c:v>351.93700000000001</c:v>
                </c:pt>
                <c:pt idx="918">
                  <c:v>234.678</c:v>
                </c:pt>
                <c:pt idx="919">
                  <c:v>292.71899999999999</c:v>
                </c:pt>
                <c:pt idx="920">
                  <c:v>320.49799999999999</c:v>
                </c:pt>
                <c:pt idx="921">
                  <c:v>374.67500000000001</c:v>
                </c:pt>
                <c:pt idx="922">
                  <c:v>381.90100000000001</c:v>
                </c:pt>
                <c:pt idx="923">
                  <c:v>453.995</c:v>
                </c:pt>
                <c:pt idx="924">
                  <c:v>386.35700000000003</c:v>
                </c:pt>
                <c:pt idx="925">
                  <c:v>375.15</c:v>
                </c:pt>
                <c:pt idx="926">
                  <c:v>429.553</c:v>
                </c:pt>
                <c:pt idx="927">
                  <c:v>394.66500000000002</c:v>
                </c:pt>
                <c:pt idx="928">
                  <c:v>370.36500000000001</c:v>
                </c:pt>
                <c:pt idx="929">
                  <c:v>455.27100000000002</c:v>
                </c:pt>
                <c:pt idx="930">
                  <c:v>556.08699999999999</c:v>
                </c:pt>
                <c:pt idx="931">
                  <c:v>516.91700000000003</c:v>
                </c:pt>
                <c:pt idx="932">
                  <c:v>544.16600000000005</c:v>
                </c:pt>
                <c:pt idx="933">
                  <c:v>580.14700000000005</c:v>
                </c:pt>
                <c:pt idx="934">
                  <c:v>725.428</c:v>
                </c:pt>
                <c:pt idx="935">
                  <c:v>678.399</c:v>
                </c:pt>
                <c:pt idx="936">
                  <c:v>599.75800000000004</c:v>
                </c:pt>
                <c:pt idx="937">
                  <c:v>752.09500000000003</c:v>
                </c:pt>
                <c:pt idx="938">
                  <c:v>658.64</c:v>
                </c:pt>
                <c:pt idx="939">
                  <c:v>666.64099999999996</c:v>
                </c:pt>
                <c:pt idx="940">
                  <c:v>693.923</c:v>
                </c:pt>
                <c:pt idx="941">
                  <c:v>797.03700000000003</c:v>
                </c:pt>
                <c:pt idx="942">
                  <c:v>879.09900000000005</c:v>
                </c:pt>
                <c:pt idx="943">
                  <c:v>795.93299999999999</c:v>
                </c:pt>
                <c:pt idx="944">
                  <c:v>1005.638</c:v>
                </c:pt>
                <c:pt idx="945">
                  <c:v>1143.4749999999999</c:v>
                </c:pt>
                <c:pt idx="946">
                  <c:v>1110.556</c:v>
                </c:pt>
                <c:pt idx="947">
                  <c:v>1107.8430000000001</c:v>
                </c:pt>
                <c:pt idx="948">
                  <c:v>1173.5609999999999</c:v>
                </c:pt>
                <c:pt idx="949">
                  <c:v>1112.963</c:v>
                </c:pt>
                <c:pt idx="950">
                  <c:v>1388.547</c:v>
                </c:pt>
                <c:pt idx="951">
                  <c:v>1272.4639999999999</c:v>
                </c:pt>
                <c:pt idx="952">
                  <c:v>1453.287</c:v>
                </c:pt>
                <c:pt idx="953">
                  <c:v>1458.143</c:v>
                </c:pt>
                <c:pt idx="954">
                  <c:v>1583.9849999999999</c:v>
                </c:pt>
                <c:pt idx="955">
                  <c:v>1500.278</c:v>
                </c:pt>
                <c:pt idx="956">
                  <c:v>1773.075</c:v>
                </c:pt>
                <c:pt idx="957">
                  <c:v>1523.5540000000001</c:v>
                </c:pt>
                <c:pt idx="958">
                  <c:v>1736.1310000000001</c:v>
                </c:pt>
                <c:pt idx="959">
                  <c:v>1741.5139999999999</c:v>
                </c:pt>
                <c:pt idx="960">
                  <c:v>1778.7639999999999</c:v>
                </c:pt>
                <c:pt idx="961">
                  <c:v>1850.1780000000001</c:v>
                </c:pt>
                <c:pt idx="962">
                  <c:v>1674.8969999999999</c:v>
                </c:pt>
                <c:pt idx="963">
                  <c:v>1768.0150000000001</c:v>
                </c:pt>
                <c:pt idx="964">
                  <c:v>1840.2560000000001</c:v>
                </c:pt>
                <c:pt idx="965">
                  <c:v>1705.3989999999999</c:v>
                </c:pt>
                <c:pt idx="966">
                  <c:v>1745.258</c:v>
                </c:pt>
                <c:pt idx="967">
                  <c:v>1921.5219999999999</c:v>
                </c:pt>
                <c:pt idx="968">
                  <c:v>1796.857</c:v>
                </c:pt>
                <c:pt idx="969">
                  <c:v>1899.9970000000001</c:v>
                </c:pt>
                <c:pt idx="970">
                  <c:v>2003.6320000000001</c:v>
                </c:pt>
                <c:pt idx="971">
                  <c:v>1894.066</c:v>
                </c:pt>
                <c:pt idx="972">
                  <c:v>1922.566</c:v>
                </c:pt>
                <c:pt idx="973">
                  <c:v>1922.6590000000001</c:v>
                </c:pt>
                <c:pt idx="974">
                  <c:v>1753.761</c:v>
                </c:pt>
                <c:pt idx="975">
                  <c:v>1839.8889999999999</c:v>
                </c:pt>
                <c:pt idx="976">
                  <c:v>1812.191</c:v>
                </c:pt>
                <c:pt idx="977">
                  <c:v>2088.3040000000001</c:v>
                </c:pt>
                <c:pt idx="978">
                  <c:v>1817.9549999999999</c:v>
                </c:pt>
                <c:pt idx="979">
                  <c:v>1897.7719999999999</c:v>
                </c:pt>
                <c:pt idx="980">
                  <c:v>1905.692</c:v>
                </c:pt>
                <c:pt idx="981">
                  <c:v>1943.8579999999999</c:v>
                </c:pt>
                <c:pt idx="982">
                  <c:v>1897.482</c:v>
                </c:pt>
                <c:pt idx="983">
                  <c:v>2040.44</c:v>
                </c:pt>
                <c:pt idx="984">
                  <c:v>1943.9670000000001</c:v>
                </c:pt>
                <c:pt idx="985">
                  <c:v>1996.829</c:v>
                </c:pt>
                <c:pt idx="986">
                  <c:v>2018.65</c:v>
                </c:pt>
                <c:pt idx="987">
                  <c:v>1946.8820000000001</c:v>
                </c:pt>
                <c:pt idx="988">
                  <c:v>2001.7909999999999</c:v>
                </c:pt>
                <c:pt idx="989">
                  <c:v>2055.3049999999998</c:v>
                </c:pt>
                <c:pt idx="990">
                  <c:v>2095</c:v>
                </c:pt>
                <c:pt idx="991">
                  <c:v>2311.5619999999999</c:v>
                </c:pt>
                <c:pt idx="992">
                  <c:v>2014.481</c:v>
                </c:pt>
                <c:pt idx="993">
                  <c:v>2096.9430000000002</c:v>
                </c:pt>
                <c:pt idx="994">
                  <c:v>2275.326</c:v>
                </c:pt>
                <c:pt idx="995">
                  <c:v>2138.0349999999999</c:v>
                </c:pt>
                <c:pt idx="996">
                  <c:v>2118.9009999999998</c:v>
                </c:pt>
                <c:pt idx="997">
                  <c:v>2161.4670000000001</c:v>
                </c:pt>
                <c:pt idx="998">
                  <c:v>2195.643</c:v>
                </c:pt>
                <c:pt idx="999">
                  <c:v>2078.7800000000002</c:v>
                </c:pt>
                <c:pt idx="1000">
                  <c:v>2066.424</c:v>
                </c:pt>
                <c:pt idx="1001">
                  <c:v>2123.0430000000001</c:v>
                </c:pt>
                <c:pt idx="1002">
                  <c:v>2045.86</c:v>
                </c:pt>
                <c:pt idx="1003">
                  <c:v>2143.047</c:v>
                </c:pt>
                <c:pt idx="1004">
                  <c:v>2039.693</c:v>
                </c:pt>
                <c:pt idx="1005">
                  <c:v>2076.8539999999998</c:v>
                </c:pt>
                <c:pt idx="1006">
                  <c:v>2042.4960000000001</c:v>
                </c:pt>
                <c:pt idx="1007">
                  <c:v>1973.64</c:v>
                </c:pt>
                <c:pt idx="1008">
                  <c:v>2100.5</c:v>
                </c:pt>
                <c:pt idx="1009">
                  <c:v>2061.96</c:v>
                </c:pt>
                <c:pt idx="1010">
                  <c:v>2081.355</c:v>
                </c:pt>
                <c:pt idx="1011">
                  <c:v>2274.6849999999999</c:v>
                </c:pt>
                <c:pt idx="1012">
                  <c:v>2086.337</c:v>
                </c:pt>
                <c:pt idx="1013">
                  <c:v>2173.904</c:v>
                </c:pt>
                <c:pt idx="1014">
                  <c:v>2003.4870000000001</c:v>
                </c:pt>
                <c:pt idx="1015">
                  <c:v>2101.7130000000002</c:v>
                </c:pt>
                <c:pt idx="1016">
                  <c:v>2143.6970000000001</c:v>
                </c:pt>
                <c:pt idx="1017">
                  <c:v>2081.973</c:v>
                </c:pt>
                <c:pt idx="1018">
                  <c:v>1977.7719999999999</c:v>
                </c:pt>
                <c:pt idx="1019">
                  <c:v>1979.518</c:v>
                </c:pt>
                <c:pt idx="1020">
                  <c:v>2019.0329999999999</c:v>
                </c:pt>
                <c:pt idx="1021">
                  <c:v>1996.9090000000001</c:v>
                </c:pt>
                <c:pt idx="1022">
                  <c:v>1990.874</c:v>
                </c:pt>
                <c:pt idx="1023">
                  <c:v>1999.14</c:v>
                </c:pt>
                <c:pt idx="1024">
                  <c:v>2059.3919999999998</c:v>
                </c:pt>
                <c:pt idx="1025">
                  <c:v>2182.3870000000002</c:v>
                </c:pt>
                <c:pt idx="1026">
                  <c:v>2043.0219999999999</c:v>
                </c:pt>
                <c:pt idx="1027">
                  <c:v>2113.6930000000002</c:v>
                </c:pt>
                <c:pt idx="1028">
                  <c:v>2007.5309999999999</c:v>
                </c:pt>
                <c:pt idx="1029">
                  <c:v>2091.1010000000001</c:v>
                </c:pt>
                <c:pt idx="1030">
                  <c:v>2024.5709999999999</c:v>
                </c:pt>
                <c:pt idx="1031">
                  <c:v>2039.662</c:v>
                </c:pt>
                <c:pt idx="1032">
                  <c:v>2132.0329999999999</c:v>
                </c:pt>
                <c:pt idx="1033">
                  <c:v>2016.5619999999999</c:v>
                </c:pt>
                <c:pt idx="1034">
                  <c:v>2063.7399999999998</c:v>
                </c:pt>
                <c:pt idx="1035">
                  <c:v>1970.2470000000001</c:v>
                </c:pt>
                <c:pt idx="1036">
                  <c:v>2052.8139999999999</c:v>
                </c:pt>
                <c:pt idx="1037">
                  <c:v>1989.9069999999999</c:v>
                </c:pt>
                <c:pt idx="1038">
                  <c:v>2088.442</c:v>
                </c:pt>
                <c:pt idx="1039">
                  <c:v>1888.557</c:v>
                </c:pt>
                <c:pt idx="1040">
                  <c:v>1976.5530000000001</c:v>
                </c:pt>
                <c:pt idx="1041">
                  <c:v>2140.319</c:v>
                </c:pt>
                <c:pt idx="1042">
                  <c:v>1973.7529999999999</c:v>
                </c:pt>
                <c:pt idx="1043">
                  <c:v>2093.4699999999998</c:v>
                </c:pt>
                <c:pt idx="1044">
                  <c:v>1986.165</c:v>
                </c:pt>
                <c:pt idx="1045">
                  <c:v>2027.9580000000001</c:v>
                </c:pt>
                <c:pt idx="1046">
                  <c:v>1993.325</c:v>
                </c:pt>
                <c:pt idx="1047">
                  <c:v>1900.7449999999999</c:v>
                </c:pt>
                <c:pt idx="1048">
                  <c:v>2070.4140000000002</c:v>
                </c:pt>
                <c:pt idx="1049">
                  <c:v>2034.5419999999999</c:v>
                </c:pt>
                <c:pt idx="1050">
                  <c:v>2003.125</c:v>
                </c:pt>
                <c:pt idx="1051">
                  <c:v>2081.6570000000002</c:v>
                </c:pt>
                <c:pt idx="1052">
                  <c:v>1938.414</c:v>
                </c:pt>
                <c:pt idx="1053">
                  <c:v>2005.954</c:v>
                </c:pt>
                <c:pt idx="1054">
                  <c:v>2126.7860000000001</c:v>
                </c:pt>
                <c:pt idx="1055">
                  <c:v>2032.1220000000001</c:v>
                </c:pt>
                <c:pt idx="1056">
                  <c:v>2081.6979999999999</c:v>
                </c:pt>
                <c:pt idx="1057">
                  <c:v>1964.347</c:v>
                </c:pt>
                <c:pt idx="1058">
                  <c:v>2070.4650000000001</c:v>
                </c:pt>
                <c:pt idx="1059">
                  <c:v>2265.09</c:v>
                </c:pt>
                <c:pt idx="1060">
                  <c:v>2183.895</c:v>
                </c:pt>
                <c:pt idx="1061">
                  <c:v>2273.9319999999998</c:v>
                </c:pt>
                <c:pt idx="1062">
                  <c:v>2175.0230000000001</c:v>
                </c:pt>
                <c:pt idx="1063">
                  <c:v>2345.7530000000002</c:v>
                </c:pt>
                <c:pt idx="1064">
                  <c:v>2367.5340000000001</c:v>
                </c:pt>
                <c:pt idx="1065">
                  <c:v>2506.0210000000002</c:v>
                </c:pt>
                <c:pt idx="1066">
                  <c:v>2323.8150000000001</c:v>
                </c:pt>
                <c:pt idx="1067">
                  <c:v>2664.9169999999999</c:v>
                </c:pt>
                <c:pt idx="1068">
                  <c:v>2476.0990000000002</c:v>
                </c:pt>
                <c:pt idx="1069">
                  <c:v>2457.2220000000002</c:v>
                </c:pt>
                <c:pt idx="1070">
                  <c:v>2475.6689999999999</c:v>
                </c:pt>
                <c:pt idx="1071">
                  <c:v>2582.5500000000002</c:v>
                </c:pt>
                <c:pt idx="1072">
                  <c:v>2401.7820000000002</c:v>
                </c:pt>
                <c:pt idx="1073">
                  <c:v>2523.4070000000002</c:v>
                </c:pt>
                <c:pt idx="1074">
                  <c:v>2483.1680000000001</c:v>
                </c:pt>
                <c:pt idx="1075">
                  <c:v>2569.643</c:v>
                </c:pt>
                <c:pt idx="1076">
                  <c:v>2621.68</c:v>
                </c:pt>
                <c:pt idx="1077">
                  <c:v>2762.078</c:v>
                </c:pt>
                <c:pt idx="1078">
                  <c:v>2611.0569999999998</c:v>
                </c:pt>
                <c:pt idx="1079">
                  <c:v>2621.134</c:v>
                </c:pt>
                <c:pt idx="1080">
                  <c:v>2637.9670000000001</c:v>
                </c:pt>
                <c:pt idx="1081">
                  <c:v>2696.5059999999999</c:v>
                </c:pt>
                <c:pt idx="1082">
                  <c:v>2588.953</c:v>
                </c:pt>
                <c:pt idx="1083">
                  <c:v>2766.6950000000002</c:v>
                </c:pt>
                <c:pt idx="1084">
                  <c:v>2862.6889999999999</c:v>
                </c:pt>
                <c:pt idx="1085">
                  <c:v>2849.7730000000001</c:v>
                </c:pt>
                <c:pt idx="1086">
                  <c:v>2854.6680000000001</c:v>
                </c:pt>
                <c:pt idx="1087">
                  <c:v>2970.89</c:v>
                </c:pt>
                <c:pt idx="1088">
                  <c:v>3005.16</c:v>
                </c:pt>
                <c:pt idx="1089">
                  <c:v>3080.7440000000001</c:v>
                </c:pt>
                <c:pt idx="1090">
                  <c:v>2998.018</c:v>
                </c:pt>
                <c:pt idx="1091">
                  <c:v>3233.614</c:v>
                </c:pt>
                <c:pt idx="1092">
                  <c:v>3144.703</c:v>
                </c:pt>
                <c:pt idx="1093">
                  <c:v>3174.4720000000002</c:v>
                </c:pt>
                <c:pt idx="1094">
                  <c:v>3040.1579999999999</c:v>
                </c:pt>
                <c:pt idx="1095">
                  <c:v>2902.5259999999998</c:v>
                </c:pt>
                <c:pt idx="1096">
                  <c:v>3077.9960000000001</c:v>
                </c:pt>
                <c:pt idx="1097">
                  <c:v>3067.9470000000001</c:v>
                </c:pt>
                <c:pt idx="1098">
                  <c:v>3054.2689999999998</c:v>
                </c:pt>
                <c:pt idx="1099">
                  <c:v>2903.0509999999999</c:v>
                </c:pt>
                <c:pt idx="1100">
                  <c:v>2915.886</c:v>
                </c:pt>
                <c:pt idx="1101">
                  <c:v>2889.3380000000002</c:v>
                </c:pt>
                <c:pt idx="1102">
                  <c:v>2960.6469999999999</c:v>
                </c:pt>
                <c:pt idx="1103">
                  <c:v>2853.0839999999998</c:v>
                </c:pt>
                <c:pt idx="1104">
                  <c:v>2873.3020000000001</c:v>
                </c:pt>
                <c:pt idx="1105">
                  <c:v>2963.665</c:v>
                </c:pt>
                <c:pt idx="1106">
                  <c:v>2698.6559999999999</c:v>
                </c:pt>
                <c:pt idx="1107">
                  <c:v>2727.7069999999999</c:v>
                </c:pt>
                <c:pt idx="1108">
                  <c:v>2630.0569999999998</c:v>
                </c:pt>
                <c:pt idx="1109">
                  <c:v>2576.6509999999998</c:v>
                </c:pt>
                <c:pt idx="1110">
                  <c:v>2658.6089999999999</c:v>
                </c:pt>
                <c:pt idx="1111">
                  <c:v>2519.9490000000001</c:v>
                </c:pt>
                <c:pt idx="1112">
                  <c:v>2548.8220000000001</c:v>
                </c:pt>
                <c:pt idx="1113">
                  <c:v>2525.7049999999999</c:v>
                </c:pt>
                <c:pt idx="1114">
                  <c:v>2453.5839999999998</c:v>
                </c:pt>
                <c:pt idx="1115">
                  <c:v>2474</c:v>
                </c:pt>
                <c:pt idx="1116">
                  <c:v>2402.3679999999999</c:v>
                </c:pt>
                <c:pt idx="1117">
                  <c:v>2537.8820000000001</c:v>
                </c:pt>
                <c:pt idx="1118">
                  <c:v>2450.8679999999999</c:v>
                </c:pt>
                <c:pt idx="1119">
                  <c:v>2408.9850000000001</c:v>
                </c:pt>
                <c:pt idx="1120">
                  <c:v>2255.3510000000001</c:v>
                </c:pt>
                <c:pt idx="1121">
                  <c:v>2467.567</c:v>
                </c:pt>
                <c:pt idx="1122">
                  <c:v>2357.7049999999999</c:v>
                </c:pt>
                <c:pt idx="1123">
                  <c:v>2395.9760000000001</c:v>
                </c:pt>
                <c:pt idx="1124">
                  <c:v>2353.3510000000001</c:v>
                </c:pt>
                <c:pt idx="1125">
                  <c:v>2259.3000000000002</c:v>
                </c:pt>
                <c:pt idx="1126">
                  <c:v>2209.6559999999999</c:v>
                </c:pt>
                <c:pt idx="1127">
                  <c:v>2251.9670000000001</c:v>
                </c:pt>
                <c:pt idx="1128">
                  <c:v>2267.0329999999999</c:v>
                </c:pt>
                <c:pt idx="1129">
                  <c:v>2198.84</c:v>
                </c:pt>
                <c:pt idx="1130">
                  <c:v>2254.14</c:v>
                </c:pt>
                <c:pt idx="1131">
                  <c:v>2116.42</c:v>
                </c:pt>
                <c:pt idx="1132">
                  <c:v>2140.7170000000001</c:v>
                </c:pt>
                <c:pt idx="1133">
                  <c:v>2097.3270000000002</c:v>
                </c:pt>
                <c:pt idx="1134">
                  <c:v>2134.085</c:v>
                </c:pt>
                <c:pt idx="1135">
                  <c:v>2182.9520000000002</c:v>
                </c:pt>
                <c:pt idx="1136">
                  <c:v>2160.5100000000002</c:v>
                </c:pt>
                <c:pt idx="1137">
                  <c:v>2137.4670000000001</c:v>
                </c:pt>
                <c:pt idx="1138">
                  <c:v>1943.76</c:v>
                </c:pt>
                <c:pt idx="1139">
                  <c:v>2033.482</c:v>
                </c:pt>
                <c:pt idx="1140">
                  <c:v>2055.6979999999999</c:v>
                </c:pt>
                <c:pt idx="1141">
                  <c:v>2145.1210000000001</c:v>
                </c:pt>
                <c:pt idx="1142">
                  <c:v>1878.9079999999999</c:v>
                </c:pt>
                <c:pt idx="1143">
                  <c:v>1928.421</c:v>
                </c:pt>
                <c:pt idx="1144">
                  <c:v>1941.403</c:v>
                </c:pt>
                <c:pt idx="1145">
                  <c:v>1797.9659999999999</c:v>
                </c:pt>
                <c:pt idx="1146">
                  <c:v>1856.37</c:v>
                </c:pt>
                <c:pt idx="1147">
                  <c:v>1776.211</c:v>
                </c:pt>
                <c:pt idx="1148">
                  <c:v>1790.414</c:v>
                </c:pt>
                <c:pt idx="1149">
                  <c:v>1686.4480000000001</c:v>
                </c:pt>
                <c:pt idx="1150">
                  <c:v>1543.8979999999999</c:v>
                </c:pt>
                <c:pt idx="1151">
                  <c:v>1589.2629999999999</c:v>
                </c:pt>
                <c:pt idx="1152">
                  <c:v>1444.559</c:v>
                </c:pt>
                <c:pt idx="1153">
                  <c:v>1346.0640000000001</c:v>
                </c:pt>
                <c:pt idx="1154">
                  <c:v>1361.7149999999999</c:v>
                </c:pt>
                <c:pt idx="1155">
                  <c:v>1449.626</c:v>
                </c:pt>
                <c:pt idx="1156">
                  <c:v>1406.8979999999999</c:v>
                </c:pt>
                <c:pt idx="1157">
                  <c:v>1389.104</c:v>
                </c:pt>
                <c:pt idx="1158">
                  <c:v>1378.337</c:v>
                </c:pt>
                <c:pt idx="1159">
                  <c:v>1231.413</c:v>
                </c:pt>
                <c:pt idx="1160">
                  <c:v>1403.4179999999999</c:v>
                </c:pt>
                <c:pt idx="1161">
                  <c:v>1371.796</c:v>
                </c:pt>
                <c:pt idx="1162">
                  <c:v>1292.386</c:v>
                </c:pt>
                <c:pt idx="1163">
                  <c:v>1301.998</c:v>
                </c:pt>
                <c:pt idx="1164">
                  <c:v>1335.0909999999999</c:v>
                </c:pt>
                <c:pt idx="1165">
                  <c:v>1273.114</c:v>
                </c:pt>
                <c:pt idx="1166">
                  <c:v>1366.1489999999999</c:v>
                </c:pt>
                <c:pt idx="1167">
                  <c:v>1339.0050000000001</c:v>
                </c:pt>
                <c:pt idx="1168">
                  <c:v>1310.1880000000001</c:v>
                </c:pt>
                <c:pt idx="1169">
                  <c:v>1143.4680000000001</c:v>
                </c:pt>
                <c:pt idx="1170">
                  <c:v>1212.588</c:v>
                </c:pt>
                <c:pt idx="1171">
                  <c:v>1255.7560000000001</c:v>
                </c:pt>
                <c:pt idx="1172">
                  <c:v>1195.9480000000001</c:v>
                </c:pt>
                <c:pt idx="1173">
                  <c:v>1212.076</c:v>
                </c:pt>
                <c:pt idx="1174">
                  <c:v>1120.903</c:v>
                </c:pt>
                <c:pt idx="1175">
                  <c:v>1070.008</c:v>
                </c:pt>
                <c:pt idx="1176">
                  <c:v>1152.155</c:v>
                </c:pt>
                <c:pt idx="1177">
                  <c:v>1165.1780000000001</c:v>
                </c:pt>
                <c:pt idx="1178">
                  <c:v>1239.2460000000001</c:v>
                </c:pt>
                <c:pt idx="1179">
                  <c:v>1043.981</c:v>
                </c:pt>
                <c:pt idx="1180">
                  <c:v>1036.471</c:v>
                </c:pt>
                <c:pt idx="1181">
                  <c:v>961.91300000000001</c:v>
                </c:pt>
                <c:pt idx="1182">
                  <c:v>988.14099999999996</c:v>
                </c:pt>
                <c:pt idx="1183">
                  <c:v>955.34699999999998</c:v>
                </c:pt>
                <c:pt idx="1184">
                  <c:v>903.279</c:v>
                </c:pt>
                <c:pt idx="1185">
                  <c:v>824.81899999999996</c:v>
                </c:pt>
                <c:pt idx="1186">
                  <c:v>839.82600000000002</c:v>
                </c:pt>
                <c:pt idx="1187">
                  <c:v>772.29899999999998</c:v>
                </c:pt>
                <c:pt idx="1188">
                  <c:v>780.452</c:v>
                </c:pt>
                <c:pt idx="1189">
                  <c:v>676.71900000000005</c:v>
                </c:pt>
                <c:pt idx="1190">
                  <c:v>752.32899999999995</c:v>
                </c:pt>
                <c:pt idx="1191">
                  <c:v>742.74099999999999</c:v>
                </c:pt>
                <c:pt idx="1192">
                  <c:v>669.947</c:v>
                </c:pt>
                <c:pt idx="1193">
                  <c:v>786.50300000000004</c:v>
                </c:pt>
                <c:pt idx="1194">
                  <c:v>691.84100000000001</c:v>
                </c:pt>
                <c:pt idx="1195">
                  <c:v>724.67100000000005</c:v>
                </c:pt>
                <c:pt idx="1196">
                  <c:v>692.46500000000003</c:v>
                </c:pt>
                <c:pt idx="1197">
                  <c:v>663.77</c:v>
                </c:pt>
                <c:pt idx="1198">
                  <c:v>697.05899999999997</c:v>
                </c:pt>
                <c:pt idx="1199">
                  <c:v>589.51</c:v>
                </c:pt>
                <c:pt idx="1200">
                  <c:v>616.21799999999996</c:v>
                </c:pt>
                <c:pt idx="1201">
                  <c:v>528.63199999999995</c:v>
                </c:pt>
                <c:pt idx="1202">
                  <c:v>655.072</c:v>
                </c:pt>
                <c:pt idx="1203">
                  <c:v>635.38400000000001</c:v>
                </c:pt>
                <c:pt idx="1204">
                  <c:v>693.78399999999999</c:v>
                </c:pt>
                <c:pt idx="1205">
                  <c:v>699.226</c:v>
                </c:pt>
                <c:pt idx="1206">
                  <c:v>794.625</c:v>
                </c:pt>
                <c:pt idx="1207">
                  <c:v>781.56</c:v>
                </c:pt>
                <c:pt idx="1208">
                  <c:v>745.524</c:v>
                </c:pt>
                <c:pt idx="1209">
                  <c:v>733.93799999999999</c:v>
                </c:pt>
                <c:pt idx="1210">
                  <c:v>825.88199999999995</c:v>
                </c:pt>
                <c:pt idx="1211">
                  <c:v>794.24199999999996</c:v>
                </c:pt>
                <c:pt idx="1212">
                  <c:v>788.21799999999996</c:v>
                </c:pt>
                <c:pt idx="1213">
                  <c:v>932.09799999999996</c:v>
                </c:pt>
                <c:pt idx="1214">
                  <c:v>711.90599999999995</c:v>
                </c:pt>
                <c:pt idx="1215">
                  <c:v>875.30799999999999</c:v>
                </c:pt>
                <c:pt idx="1216">
                  <c:v>952.62</c:v>
                </c:pt>
                <c:pt idx="1217">
                  <c:v>891.38099999999997</c:v>
                </c:pt>
                <c:pt idx="1218">
                  <c:v>930.95500000000004</c:v>
                </c:pt>
                <c:pt idx="1219">
                  <c:v>1112.028</c:v>
                </c:pt>
                <c:pt idx="1220">
                  <c:v>1131.856</c:v>
                </c:pt>
                <c:pt idx="1221">
                  <c:v>1047.18</c:v>
                </c:pt>
                <c:pt idx="1222">
                  <c:v>1118.4880000000001</c:v>
                </c:pt>
                <c:pt idx="1223">
                  <c:v>1000.717</c:v>
                </c:pt>
                <c:pt idx="1224">
                  <c:v>1145.921</c:v>
                </c:pt>
                <c:pt idx="1225">
                  <c:v>1265.028</c:v>
                </c:pt>
                <c:pt idx="1226">
                  <c:v>1242.93</c:v>
                </c:pt>
                <c:pt idx="1227">
                  <c:v>1300.2270000000001</c:v>
                </c:pt>
                <c:pt idx="1228">
                  <c:v>1219.2329999999999</c:v>
                </c:pt>
                <c:pt idx="1229">
                  <c:v>1398.741</c:v>
                </c:pt>
                <c:pt idx="1230">
                  <c:v>1500.761</c:v>
                </c:pt>
                <c:pt idx="1231">
                  <c:v>1489.1969999999999</c:v>
                </c:pt>
                <c:pt idx="1232">
                  <c:v>1499.616</c:v>
                </c:pt>
                <c:pt idx="1233">
                  <c:v>1552.3389999999999</c:v>
                </c:pt>
                <c:pt idx="1234">
                  <c:v>1569.7329999999999</c:v>
                </c:pt>
                <c:pt idx="1235">
                  <c:v>1640.5250000000001</c:v>
                </c:pt>
                <c:pt idx="1236">
                  <c:v>1647.325</c:v>
                </c:pt>
                <c:pt idx="1237">
                  <c:v>1769.2429999999999</c:v>
                </c:pt>
                <c:pt idx="1238">
                  <c:v>1577.348</c:v>
                </c:pt>
                <c:pt idx="1239">
                  <c:v>1821.7139999999999</c:v>
                </c:pt>
                <c:pt idx="1240">
                  <c:v>1853.86</c:v>
                </c:pt>
                <c:pt idx="1241">
                  <c:v>1859.9259999999999</c:v>
                </c:pt>
                <c:pt idx="1242">
                  <c:v>1856.4179999999999</c:v>
                </c:pt>
                <c:pt idx="1243">
                  <c:v>1968.259</c:v>
                </c:pt>
                <c:pt idx="1244">
                  <c:v>2126.09</c:v>
                </c:pt>
                <c:pt idx="1245">
                  <c:v>2054.5160000000001</c:v>
                </c:pt>
                <c:pt idx="1246">
                  <c:v>2000.08</c:v>
                </c:pt>
                <c:pt idx="1247">
                  <c:v>1984.077</c:v>
                </c:pt>
                <c:pt idx="1248">
                  <c:v>2155.4319999999998</c:v>
                </c:pt>
                <c:pt idx="1249">
                  <c:v>2216.2139999999999</c:v>
                </c:pt>
                <c:pt idx="1250">
                  <c:v>2115.1860000000001</c:v>
                </c:pt>
                <c:pt idx="1251">
                  <c:v>2124.5149999999999</c:v>
                </c:pt>
                <c:pt idx="1252">
                  <c:v>2140.933</c:v>
                </c:pt>
                <c:pt idx="1253">
                  <c:v>2214.3910000000001</c:v>
                </c:pt>
                <c:pt idx="1254">
                  <c:v>2198.308</c:v>
                </c:pt>
                <c:pt idx="1255">
                  <c:v>2189.0970000000002</c:v>
                </c:pt>
                <c:pt idx="1256">
                  <c:v>2285.6860000000001</c:v>
                </c:pt>
                <c:pt idx="1257">
                  <c:v>2169.3449999999998</c:v>
                </c:pt>
                <c:pt idx="1258">
                  <c:v>2263.087</c:v>
                </c:pt>
                <c:pt idx="1259">
                  <c:v>2239.498</c:v>
                </c:pt>
                <c:pt idx="1260">
                  <c:v>2231.837</c:v>
                </c:pt>
                <c:pt idx="1261">
                  <c:v>2275.8510000000001</c:v>
                </c:pt>
                <c:pt idx="1262">
                  <c:v>2339.4879999999998</c:v>
                </c:pt>
                <c:pt idx="1263">
                  <c:v>2259.8380000000002</c:v>
                </c:pt>
                <c:pt idx="1264">
                  <c:v>2293.0749999999998</c:v>
                </c:pt>
                <c:pt idx="1265">
                  <c:v>2221.0210000000002</c:v>
                </c:pt>
                <c:pt idx="1266">
                  <c:v>2223.4229999999998</c:v>
                </c:pt>
                <c:pt idx="1267">
                  <c:v>2161.8820000000001</c:v>
                </c:pt>
                <c:pt idx="1268">
                  <c:v>2302.0259999999998</c:v>
                </c:pt>
                <c:pt idx="1269">
                  <c:v>2357.4969999999998</c:v>
                </c:pt>
                <c:pt idx="1270">
                  <c:v>2317.6559999999999</c:v>
                </c:pt>
                <c:pt idx="1271">
                  <c:v>2475.9839999999999</c:v>
                </c:pt>
                <c:pt idx="1272">
                  <c:v>2349.5390000000002</c:v>
                </c:pt>
                <c:pt idx="1273">
                  <c:v>2146.5210000000002</c:v>
                </c:pt>
                <c:pt idx="1274">
                  <c:v>2259.4850000000001</c:v>
                </c:pt>
                <c:pt idx="1275">
                  <c:v>2402.2539999999999</c:v>
                </c:pt>
                <c:pt idx="1276">
                  <c:v>2296.4670000000001</c:v>
                </c:pt>
                <c:pt idx="1277">
                  <c:v>2174.9520000000002</c:v>
                </c:pt>
                <c:pt idx="1278">
                  <c:v>2276.8879999999999</c:v>
                </c:pt>
                <c:pt idx="1279">
                  <c:v>2219.7330000000002</c:v>
                </c:pt>
                <c:pt idx="1280">
                  <c:v>2239.8719999999998</c:v>
                </c:pt>
                <c:pt idx="1281">
                  <c:v>2339.357</c:v>
                </c:pt>
                <c:pt idx="1282">
                  <c:v>2201.8339999999998</c:v>
                </c:pt>
                <c:pt idx="1283">
                  <c:v>2047.373</c:v>
                </c:pt>
                <c:pt idx="1284">
                  <c:v>2117.0079999999998</c:v>
                </c:pt>
                <c:pt idx="1285">
                  <c:v>2024.893</c:v>
                </c:pt>
                <c:pt idx="1286">
                  <c:v>1875.7049999999999</c:v>
                </c:pt>
                <c:pt idx="1287">
                  <c:v>2025.91</c:v>
                </c:pt>
                <c:pt idx="1288">
                  <c:v>1941.3009999999999</c:v>
                </c:pt>
                <c:pt idx="1289">
                  <c:v>1780.9380000000001</c:v>
                </c:pt>
                <c:pt idx="1290">
                  <c:v>1831.2260000000001</c:v>
                </c:pt>
                <c:pt idx="1291">
                  <c:v>1619.144</c:v>
                </c:pt>
                <c:pt idx="1292">
                  <c:v>1717.223</c:v>
                </c:pt>
                <c:pt idx="1293">
                  <c:v>1371.4290000000001</c:v>
                </c:pt>
                <c:pt idx="1294">
                  <c:v>1505.0250000000001</c:v>
                </c:pt>
                <c:pt idx="1295">
                  <c:v>1273.2270000000001</c:v>
                </c:pt>
                <c:pt idx="1296">
                  <c:v>1344.3050000000001</c:v>
                </c:pt>
                <c:pt idx="1297">
                  <c:v>1320.7629999999999</c:v>
                </c:pt>
                <c:pt idx="1298">
                  <c:v>1379.4059999999999</c:v>
                </c:pt>
                <c:pt idx="1299">
                  <c:v>1251.684</c:v>
                </c:pt>
                <c:pt idx="1300">
                  <c:v>1120.021</c:v>
                </c:pt>
                <c:pt idx="1301">
                  <c:v>1265.6980000000001</c:v>
                </c:pt>
                <c:pt idx="1302">
                  <c:v>1039.5530000000001</c:v>
                </c:pt>
                <c:pt idx="1303">
                  <c:v>1150.8420000000001</c:v>
                </c:pt>
                <c:pt idx="1304">
                  <c:v>1201.2090000000001</c:v>
                </c:pt>
                <c:pt idx="1305">
                  <c:v>1285.518</c:v>
                </c:pt>
                <c:pt idx="1306">
                  <c:v>1157.1199999999999</c:v>
                </c:pt>
                <c:pt idx="1307">
                  <c:v>1135.7329999999999</c:v>
                </c:pt>
                <c:pt idx="1308">
                  <c:v>1147.0709999999999</c:v>
                </c:pt>
                <c:pt idx="1309">
                  <c:v>951.20500000000004</c:v>
                </c:pt>
                <c:pt idx="1310">
                  <c:v>1029.3030000000001</c:v>
                </c:pt>
                <c:pt idx="1311">
                  <c:v>1173.51</c:v>
                </c:pt>
                <c:pt idx="1312">
                  <c:v>1010.6079999999999</c:v>
                </c:pt>
                <c:pt idx="1313">
                  <c:v>1035.3440000000001</c:v>
                </c:pt>
                <c:pt idx="1314">
                  <c:v>1064.1890000000001</c:v>
                </c:pt>
                <c:pt idx="1315">
                  <c:v>1046.18</c:v>
                </c:pt>
                <c:pt idx="1316">
                  <c:v>1170.116</c:v>
                </c:pt>
                <c:pt idx="1317">
                  <c:v>1069.191</c:v>
                </c:pt>
                <c:pt idx="1318">
                  <c:v>1209.6110000000001</c:v>
                </c:pt>
                <c:pt idx="1319">
                  <c:v>1193.826</c:v>
                </c:pt>
                <c:pt idx="1320">
                  <c:v>1158.0709999999999</c:v>
                </c:pt>
                <c:pt idx="1321">
                  <c:v>1130.5219999999999</c:v>
                </c:pt>
                <c:pt idx="1322">
                  <c:v>1210.4100000000001</c:v>
                </c:pt>
                <c:pt idx="1323">
                  <c:v>1143.2</c:v>
                </c:pt>
                <c:pt idx="1324">
                  <c:v>1192.6310000000001</c:v>
                </c:pt>
                <c:pt idx="1325">
                  <c:v>1193.5319999999999</c:v>
                </c:pt>
                <c:pt idx="1326">
                  <c:v>1217.925</c:v>
                </c:pt>
                <c:pt idx="1327">
                  <c:v>1361.3720000000001</c:v>
                </c:pt>
                <c:pt idx="1328">
                  <c:v>1223.1959999999999</c:v>
                </c:pt>
                <c:pt idx="1329">
                  <c:v>1248.452</c:v>
                </c:pt>
                <c:pt idx="1330">
                  <c:v>1316.1130000000001</c:v>
                </c:pt>
                <c:pt idx="1331">
                  <c:v>1202.423</c:v>
                </c:pt>
                <c:pt idx="1332">
                  <c:v>1321.135</c:v>
                </c:pt>
                <c:pt idx="1333">
                  <c:v>1328.155</c:v>
                </c:pt>
                <c:pt idx="1334">
                  <c:v>1509.6120000000001</c:v>
                </c:pt>
                <c:pt idx="1335">
                  <c:v>1434.3050000000001</c:v>
                </c:pt>
                <c:pt idx="1336">
                  <c:v>1320.559</c:v>
                </c:pt>
                <c:pt idx="1337">
                  <c:v>1384.002</c:v>
                </c:pt>
                <c:pt idx="1338">
                  <c:v>1675.6479999999999</c:v>
                </c:pt>
                <c:pt idx="1339">
                  <c:v>1397.742</c:v>
                </c:pt>
                <c:pt idx="1340">
                  <c:v>1542.124</c:v>
                </c:pt>
                <c:pt idx="1341">
                  <c:v>1502.3040000000001</c:v>
                </c:pt>
                <c:pt idx="1342">
                  <c:v>1738.46</c:v>
                </c:pt>
                <c:pt idx="1343">
                  <c:v>1602.0139999999999</c:v>
                </c:pt>
                <c:pt idx="1344">
                  <c:v>1664.9010000000001</c:v>
                </c:pt>
                <c:pt idx="1345">
                  <c:v>1772.6220000000001</c:v>
                </c:pt>
                <c:pt idx="1346">
                  <c:v>1773.9780000000001</c:v>
                </c:pt>
                <c:pt idx="1347">
                  <c:v>1763.018</c:v>
                </c:pt>
                <c:pt idx="1348">
                  <c:v>1894.134</c:v>
                </c:pt>
                <c:pt idx="1349">
                  <c:v>1820.028</c:v>
                </c:pt>
                <c:pt idx="1350">
                  <c:v>1858.114</c:v>
                </c:pt>
                <c:pt idx="1351">
                  <c:v>2019.675</c:v>
                </c:pt>
                <c:pt idx="1352">
                  <c:v>1851.4110000000001</c:v>
                </c:pt>
                <c:pt idx="1353">
                  <c:v>2090.2930000000001</c:v>
                </c:pt>
                <c:pt idx="1354">
                  <c:v>1997.03</c:v>
                </c:pt>
                <c:pt idx="1355">
                  <c:v>2161.9189999999999</c:v>
                </c:pt>
                <c:pt idx="1356">
                  <c:v>2065.6030000000001</c:v>
                </c:pt>
                <c:pt idx="1357">
                  <c:v>2061.4</c:v>
                </c:pt>
                <c:pt idx="1358">
                  <c:v>2283.0149999999999</c:v>
                </c:pt>
                <c:pt idx="1359">
                  <c:v>2312.81</c:v>
                </c:pt>
                <c:pt idx="1360">
                  <c:v>2043.58</c:v>
                </c:pt>
                <c:pt idx="1361">
                  <c:v>2193.5300000000002</c:v>
                </c:pt>
                <c:pt idx="1362">
                  <c:v>2216.4839999999999</c:v>
                </c:pt>
                <c:pt idx="1363">
                  <c:v>2210.3470000000002</c:v>
                </c:pt>
                <c:pt idx="1364">
                  <c:v>2319.364</c:v>
                </c:pt>
                <c:pt idx="1365">
                  <c:v>2459.386</c:v>
                </c:pt>
                <c:pt idx="1366">
                  <c:v>2459.2849999999999</c:v>
                </c:pt>
                <c:pt idx="1367">
                  <c:v>2363.694</c:v>
                </c:pt>
                <c:pt idx="1368">
                  <c:v>2467.5390000000002</c:v>
                </c:pt>
                <c:pt idx="1369">
                  <c:v>2394.86</c:v>
                </c:pt>
                <c:pt idx="1370">
                  <c:v>2344.3449999999998</c:v>
                </c:pt>
                <c:pt idx="1371">
                  <c:v>2579.067</c:v>
                </c:pt>
                <c:pt idx="1372">
                  <c:v>2509.7109999999998</c:v>
                </c:pt>
                <c:pt idx="1373">
                  <c:v>2442.13</c:v>
                </c:pt>
                <c:pt idx="1374">
                  <c:v>2420.2260000000001</c:v>
                </c:pt>
                <c:pt idx="1375">
                  <c:v>2593.7809999999999</c:v>
                </c:pt>
                <c:pt idx="1376">
                  <c:v>2616.672</c:v>
                </c:pt>
                <c:pt idx="1377">
                  <c:v>2539.4850000000001</c:v>
                </c:pt>
                <c:pt idx="1378">
                  <c:v>2581.4479999999999</c:v>
                </c:pt>
                <c:pt idx="1379">
                  <c:v>2579.8429999999998</c:v>
                </c:pt>
                <c:pt idx="1380">
                  <c:v>2522.4119999999998</c:v>
                </c:pt>
                <c:pt idx="1381">
                  <c:v>2446.1550000000002</c:v>
                </c:pt>
                <c:pt idx="1382">
                  <c:v>2543.5830000000001</c:v>
                </c:pt>
                <c:pt idx="1383">
                  <c:v>2388.107</c:v>
                </c:pt>
                <c:pt idx="1384">
                  <c:v>2033.317</c:v>
                </c:pt>
                <c:pt idx="1385">
                  <c:v>2194.299</c:v>
                </c:pt>
                <c:pt idx="1386">
                  <c:v>2071.84</c:v>
                </c:pt>
                <c:pt idx="1387">
                  <c:v>2137.2370000000001</c:v>
                </c:pt>
                <c:pt idx="1388">
                  <c:v>2162.348</c:v>
                </c:pt>
                <c:pt idx="1389">
                  <c:v>1962.2360000000001</c:v>
                </c:pt>
                <c:pt idx="1390">
                  <c:v>1985.7650000000001</c:v>
                </c:pt>
                <c:pt idx="1391">
                  <c:v>1853.3889999999999</c:v>
                </c:pt>
                <c:pt idx="1392">
                  <c:v>1789.71</c:v>
                </c:pt>
                <c:pt idx="1393">
                  <c:v>1555.1569999999999</c:v>
                </c:pt>
                <c:pt idx="1394">
                  <c:v>1801.7049999999999</c:v>
                </c:pt>
                <c:pt idx="1395">
                  <c:v>1528.498</c:v>
                </c:pt>
                <c:pt idx="1396">
                  <c:v>1693.6179999999999</c:v>
                </c:pt>
                <c:pt idx="1397">
                  <c:v>1591.462</c:v>
                </c:pt>
                <c:pt idx="1398">
                  <c:v>1600.0170000000001</c:v>
                </c:pt>
                <c:pt idx="1399">
                  <c:v>1461.894</c:v>
                </c:pt>
                <c:pt idx="1400">
                  <c:v>1472.518</c:v>
                </c:pt>
                <c:pt idx="1401">
                  <c:v>1539.71</c:v>
                </c:pt>
                <c:pt idx="1402">
                  <c:v>1343.9190000000001</c:v>
                </c:pt>
                <c:pt idx="1403">
                  <c:v>1538.473</c:v>
                </c:pt>
                <c:pt idx="1404">
                  <c:v>1368.242</c:v>
                </c:pt>
                <c:pt idx="1405">
                  <c:v>1348.28</c:v>
                </c:pt>
                <c:pt idx="1406">
                  <c:v>1444.01</c:v>
                </c:pt>
                <c:pt idx="1407">
                  <c:v>1357.9760000000001</c:v>
                </c:pt>
                <c:pt idx="1408">
                  <c:v>1397.1869999999999</c:v>
                </c:pt>
                <c:pt idx="1409">
                  <c:v>1250.1500000000001</c:v>
                </c:pt>
                <c:pt idx="1410">
                  <c:v>1017.098</c:v>
                </c:pt>
                <c:pt idx="1411">
                  <c:v>1224.05</c:v>
                </c:pt>
                <c:pt idx="1412">
                  <c:v>1150.088</c:v>
                </c:pt>
                <c:pt idx="1413">
                  <c:v>1250.1849999999999</c:v>
                </c:pt>
                <c:pt idx="1414">
                  <c:v>1170.07</c:v>
                </c:pt>
                <c:pt idx="1415">
                  <c:v>1072.665</c:v>
                </c:pt>
                <c:pt idx="1416">
                  <c:v>1117.0709999999999</c:v>
                </c:pt>
                <c:pt idx="1417">
                  <c:v>1002.792</c:v>
                </c:pt>
                <c:pt idx="1418">
                  <c:v>1113.1500000000001</c:v>
                </c:pt>
                <c:pt idx="1419">
                  <c:v>1077.663</c:v>
                </c:pt>
                <c:pt idx="1420">
                  <c:v>967.07299999999998</c:v>
                </c:pt>
                <c:pt idx="1421">
                  <c:v>937.38300000000004</c:v>
                </c:pt>
                <c:pt idx="1422">
                  <c:v>890.12800000000004</c:v>
                </c:pt>
                <c:pt idx="1423">
                  <c:v>844.21600000000001</c:v>
                </c:pt>
                <c:pt idx="1424">
                  <c:v>901.80499999999995</c:v>
                </c:pt>
                <c:pt idx="1425">
                  <c:v>706.1</c:v>
                </c:pt>
                <c:pt idx="1426">
                  <c:v>703.25400000000002</c:v>
                </c:pt>
                <c:pt idx="1427">
                  <c:v>680.49699999999996</c:v>
                </c:pt>
                <c:pt idx="1428">
                  <c:v>640.90099999999995</c:v>
                </c:pt>
                <c:pt idx="1429">
                  <c:v>633.95600000000002</c:v>
                </c:pt>
                <c:pt idx="1430">
                  <c:v>475.33600000000001</c:v>
                </c:pt>
                <c:pt idx="1431">
                  <c:v>604.47</c:v>
                </c:pt>
                <c:pt idx="1432">
                  <c:v>574.01900000000001</c:v>
                </c:pt>
                <c:pt idx="1433">
                  <c:v>545.73599999999999</c:v>
                </c:pt>
                <c:pt idx="1434">
                  <c:v>472.26100000000002</c:v>
                </c:pt>
                <c:pt idx="1435">
                  <c:v>489.25200000000001</c:v>
                </c:pt>
                <c:pt idx="1436">
                  <c:v>273.613</c:v>
                </c:pt>
                <c:pt idx="1437">
                  <c:v>391.28500000000003</c:v>
                </c:pt>
                <c:pt idx="1438">
                  <c:v>414.267</c:v>
                </c:pt>
                <c:pt idx="1439">
                  <c:v>268.32100000000003</c:v>
                </c:pt>
                <c:pt idx="144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Scenario2_5_TN_ED!$F$1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Scenario2_5_TN_ED!$F$2:$F$1442</c:f>
              <c:numCache>
                <c:formatCode>General</c:formatCode>
                <c:ptCount val="1441"/>
                <c:pt idx="0">
                  <c:v>2355</c:v>
                </c:pt>
                <c:pt idx="1">
                  <c:v>2274.5700000000002</c:v>
                </c:pt>
                <c:pt idx="2">
                  <c:v>2312.2510000000002</c:v>
                </c:pt>
                <c:pt idx="3">
                  <c:v>2308.634</c:v>
                </c:pt>
                <c:pt idx="4">
                  <c:v>2318.7649999999999</c:v>
                </c:pt>
                <c:pt idx="5">
                  <c:v>2301.12</c:v>
                </c:pt>
                <c:pt idx="6">
                  <c:v>2329.3449999999998</c:v>
                </c:pt>
                <c:pt idx="7">
                  <c:v>2288.1289999999999</c:v>
                </c:pt>
                <c:pt idx="8">
                  <c:v>2356.473</c:v>
                </c:pt>
                <c:pt idx="9">
                  <c:v>2221.6979999999999</c:v>
                </c:pt>
                <c:pt idx="10">
                  <c:v>2273.8470000000002</c:v>
                </c:pt>
                <c:pt idx="11">
                  <c:v>2252.13</c:v>
                </c:pt>
                <c:pt idx="12">
                  <c:v>2207</c:v>
                </c:pt>
                <c:pt idx="13">
                  <c:v>2156.2860000000001</c:v>
                </c:pt>
                <c:pt idx="14">
                  <c:v>2137.038</c:v>
                </c:pt>
                <c:pt idx="15">
                  <c:v>2179.8380000000002</c:v>
                </c:pt>
                <c:pt idx="16">
                  <c:v>2181.2159999999999</c:v>
                </c:pt>
                <c:pt idx="17">
                  <c:v>2129.8580000000002</c:v>
                </c:pt>
                <c:pt idx="18">
                  <c:v>2146.241</c:v>
                </c:pt>
                <c:pt idx="19">
                  <c:v>2145.232</c:v>
                </c:pt>
                <c:pt idx="20">
                  <c:v>2196.7440000000001</c:v>
                </c:pt>
                <c:pt idx="21">
                  <c:v>2147.9270000000001</c:v>
                </c:pt>
                <c:pt idx="22">
                  <c:v>2098.7930000000001</c:v>
                </c:pt>
                <c:pt idx="23">
                  <c:v>2106.221</c:v>
                </c:pt>
                <c:pt idx="24">
                  <c:v>2146</c:v>
                </c:pt>
                <c:pt idx="25">
                  <c:v>2184.627</c:v>
                </c:pt>
                <c:pt idx="26">
                  <c:v>2090.893</c:v>
                </c:pt>
                <c:pt idx="27">
                  <c:v>2096.1370000000002</c:v>
                </c:pt>
                <c:pt idx="28">
                  <c:v>2109.5369999999998</c:v>
                </c:pt>
                <c:pt idx="29">
                  <c:v>2098.1979999999999</c:v>
                </c:pt>
                <c:pt idx="30">
                  <c:v>2096.5810000000001</c:v>
                </c:pt>
                <c:pt idx="31">
                  <c:v>2031.357</c:v>
                </c:pt>
                <c:pt idx="32">
                  <c:v>2089.623</c:v>
                </c:pt>
                <c:pt idx="33">
                  <c:v>2039.046</c:v>
                </c:pt>
                <c:pt idx="34">
                  <c:v>2012.307</c:v>
                </c:pt>
                <c:pt idx="35">
                  <c:v>2033.2840000000001</c:v>
                </c:pt>
                <c:pt idx="36">
                  <c:v>2024</c:v>
                </c:pt>
                <c:pt idx="37">
                  <c:v>2042.518</c:v>
                </c:pt>
                <c:pt idx="38">
                  <c:v>1980.15</c:v>
                </c:pt>
                <c:pt idx="39">
                  <c:v>1989.278</c:v>
                </c:pt>
                <c:pt idx="40">
                  <c:v>1937.17</c:v>
                </c:pt>
                <c:pt idx="41">
                  <c:v>1916.3610000000001</c:v>
                </c:pt>
                <c:pt idx="42">
                  <c:v>1859.0160000000001</c:v>
                </c:pt>
                <c:pt idx="43">
                  <c:v>1895.25</c:v>
                </c:pt>
                <c:pt idx="44">
                  <c:v>1890.471</c:v>
                </c:pt>
                <c:pt idx="45">
                  <c:v>1813.08</c:v>
                </c:pt>
                <c:pt idx="46">
                  <c:v>1732.1569999999999</c:v>
                </c:pt>
                <c:pt idx="47">
                  <c:v>1714.0909999999999</c:v>
                </c:pt>
                <c:pt idx="48">
                  <c:v>1736</c:v>
                </c:pt>
                <c:pt idx="49">
                  <c:v>1711.2850000000001</c:v>
                </c:pt>
                <c:pt idx="50">
                  <c:v>1759.4880000000001</c:v>
                </c:pt>
                <c:pt idx="51">
                  <c:v>1743.681</c:v>
                </c:pt>
                <c:pt idx="52">
                  <c:v>1688.202</c:v>
                </c:pt>
                <c:pt idx="53">
                  <c:v>1762.7449999999999</c:v>
                </c:pt>
                <c:pt idx="54">
                  <c:v>1750.0319999999999</c:v>
                </c:pt>
                <c:pt idx="55">
                  <c:v>1679.5650000000001</c:v>
                </c:pt>
                <c:pt idx="56">
                  <c:v>1691.4280000000001</c:v>
                </c:pt>
                <c:pt idx="57">
                  <c:v>1718.3320000000001</c:v>
                </c:pt>
                <c:pt idx="58">
                  <c:v>1741.6089999999999</c:v>
                </c:pt>
                <c:pt idx="59">
                  <c:v>1716.931</c:v>
                </c:pt>
                <c:pt idx="60">
                  <c:v>1697</c:v>
                </c:pt>
                <c:pt idx="61">
                  <c:v>1684.193</c:v>
                </c:pt>
                <c:pt idx="62">
                  <c:v>1654.164</c:v>
                </c:pt>
                <c:pt idx="63">
                  <c:v>1644.8910000000001</c:v>
                </c:pt>
                <c:pt idx="64">
                  <c:v>1662.4549999999999</c:v>
                </c:pt>
                <c:pt idx="65">
                  <c:v>1612.7149999999999</c:v>
                </c:pt>
                <c:pt idx="66">
                  <c:v>1620.377</c:v>
                </c:pt>
                <c:pt idx="67">
                  <c:v>1582.4870000000001</c:v>
                </c:pt>
                <c:pt idx="68">
                  <c:v>1605.337</c:v>
                </c:pt>
                <c:pt idx="69">
                  <c:v>1567.8869999999999</c:v>
                </c:pt>
                <c:pt idx="70">
                  <c:v>1536.575</c:v>
                </c:pt>
                <c:pt idx="71">
                  <c:v>1606.4490000000001</c:v>
                </c:pt>
                <c:pt idx="72">
                  <c:v>1534</c:v>
                </c:pt>
                <c:pt idx="73">
                  <c:v>1534.087</c:v>
                </c:pt>
                <c:pt idx="74">
                  <c:v>1490.6279999999999</c:v>
                </c:pt>
                <c:pt idx="75">
                  <c:v>1517.771</c:v>
                </c:pt>
                <c:pt idx="76">
                  <c:v>1496.0609999999999</c:v>
                </c:pt>
                <c:pt idx="77">
                  <c:v>1549.269</c:v>
                </c:pt>
                <c:pt idx="78">
                  <c:v>1460.9179999999999</c:v>
                </c:pt>
                <c:pt idx="79">
                  <c:v>1506.578</c:v>
                </c:pt>
                <c:pt idx="80">
                  <c:v>1461.164</c:v>
                </c:pt>
                <c:pt idx="81">
                  <c:v>1439.0119999999999</c:v>
                </c:pt>
                <c:pt idx="82">
                  <c:v>1489.79</c:v>
                </c:pt>
                <c:pt idx="83">
                  <c:v>1420.6980000000001</c:v>
                </c:pt>
                <c:pt idx="84">
                  <c:v>1482</c:v>
                </c:pt>
                <c:pt idx="85">
                  <c:v>1493.586</c:v>
                </c:pt>
                <c:pt idx="86">
                  <c:v>1472.7539999999999</c:v>
                </c:pt>
                <c:pt idx="87">
                  <c:v>1508.6089999999999</c:v>
                </c:pt>
                <c:pt idx="88">
                  <c:v>1480.548</c:v>
                </c:pt>
                <c:pt idx="89">
                  <c:v>1549.212</c:v>
                </c:pt>
                <c:pt idx="90">
                  <c:v>1493.212</c:v>
                </c:pt>
                <c:pt idx="91">
                  <c:v>1450.973</c:v>
                </c:pt>
                <c:pt idx="92">
                  <c:v>1501.83</c:v>
                </c:pt>
                <c:pt idx="93">
                  <c:v>1462.895</c:v>
                </c:pt>
                <c:pt idx="94">
                  <c:v>1493.1759999999999</c:v>
                </c:pt>
                <c:pt idx="95">
                  <c:v>1510.6320000000001</c:v>
                </c:pt>
                <c:pt idx="96">
                  <c:v>1456</c:v>
                </c:pt>
                <c:pt idx="97">
                  <c:v>1488.0840000000001</c:v>
                </c:pt>
                <c:pt idx="98">
                  <c:v>1433.586</c:v>
                </c:pt>
                <c:pt idx="99">
                  <c:v>1398.915</c:v>
                </c:pt>
                <c:pt idx="100">
                  <c:v>1362.7819999999999</c:v>
                </c:pt>
                <c:pt idx="101">
                  <c:v>1434.4059999999999</c:v>
                </c:pt>
                <c:pt idx="102">
                  <c:v>1400.2550000000001</c:v>
                </c:pt>
                <c:pt idx="103">
                  <c:v>1457.1949999999999</c:v>
                </c:pt>
                <c:pt idx="104">
                  <c:v>1418.8130000000001</c:v>
                </c:pt>
                <c:pt idx="105">
                  <c:v>1392.222</c:v>
                </c:pt>
                <c:pt idx="106">
                  <c:v>1410.827</c:v>
                </c:pt>
                <c:pt idx="107">
                  <c:v>1376.5840000000001</c:v>
                </c:pt>
                <c:pt idx="108">
                  <c:v>1388</c:v>
                </c:pt>
                <c:pt idx="109">
                  <c:v>1398.5740000000001</c:v>
                </c:pt>
                <c:pt idx="110">
                  <c:v>1431.566</c:v>
                </c:pt>
                <c:pt idx="111">
                  <c:v>1450.105</c:v>
                </c:pt>
                <c:pt idx="112">
                  <c:v>1483.921</c:v>
                </c:pt>
                <c:pt idx="113">
                  <c:v>1479.421</c:v>
                </c:pt>
                <c:pt idx="114">
                  <c:v>1493.19</c:v>
                </c:pt>
                <c:pt idx="115">
                  <c:v>1505.223</c:v>
                </c:pt>
                <c:pt idx="116">
                  <c:v>1455.816</c:v>
                </c:pt>
                <c:pt idx="117">
                  <c:v>1533.625</c:v>
                </c:pt>
                <c:pt idx="118">
                  <c:v>1578.7619999999999</c:v>
                </c:pt>
                <c:pt idx="119">
                  <c:v>1579.665</c:v>
                </c:pt>
                <c:pt idx="120">
                  <c:v>1584</c:v>
                </c:pt>
                <c:pt idx="121">
                  <c:v>1472.0029999999999</c:v>
                </c:pt>
                <c:pt idx="122">
                  <c:v>1652.242</c:v>
                </c:pt>
                <c:pt idx="123">
                  <c:v>1666.53</c:v>
                </c:pt>
                <c:pt idx="124">
                  <c:v>1665.2449999999999</c:v>
                </c:pt>
                <c:pt idx="125">
                  <c:v>1622.6990000000001</c:v>
                </c:pt>
                <c:pt idx="126">
                  <c:v>1662.2380000000001</c:v>
                </c:pt>
                <c:pt idx="127">
                  <c:v>1567.69</c:v>
                </c:pt>
                <c:pt idx="128">
                  <c:v>1635.758</c:v>
                </c:pt>
                <c:pt idx="129">
                  <c:v>1674.261</c:v>
                </c:pt>
                <c:pt idx="130">
                  <c:v>1677.5609999999999</c:v>
                </c:pt>
                <c:pt idx="131">
                  <c:v>1626.5409999999999</c:v>
                </c:pt>
                <c:pt idx="132">
                  <c:v>1650</c:v>
                </c:pt>
                <c:pt idx="133">
                  <c:v>1602.0619999999999</c:v>
                </c:pt>
                <c:pt idx="134">
                  <c:v>1600.663</c:v>
                </c:pt>
                <c:pt idx="135">
                  <c:v>1606.8019999999999</c:v>
                </c:pt>
                <c:pt idx="136">
                  <c:v>1559.0450000000001</c:v>
                </c:pt>
                <c:pt idx="137">
                  <c:v>1572.598</c:v>
                </c:pt>
                <c:pt idx="138">
                  <c:v>1548.683</c:v>
                </c:pt>
                <c:pt idx="139">
                  <c:v>1530.4939999999999</c:v>
                </c:pt>
                <c:pt idx="140">
                  <c:v>1535.1189999999999</c:v>
                </c:pt>
                <c:pt idx="141">
                  <c:v>1591.6130000000001</c:v>
                </c:pt>
                <c:pt idx="142">
                  <c:v>1501.924</c:v>
                </c:pt>
                <c:pt idx="143">
                  <c:v>1498.15</c:v>
                </c:pt>
                <c:pt idx="144">
                  <c:v>1474</c:v>
                </c:pt>
                <c:pt idx="145">
                  <c:v>1532.047</c:v>
                </c:pt>
                <c:pt idx="146">
                  <c:v>1520.6020000000001</c:v>
                </c:pt>
                <c:pt idx="147">
                  <c:v>1462.0820000000001</c:v>
                </c:pt>
                <c:pt idx="148">
                  <c:v>1523.8679999999999</c:v>
                </c:pt>
                <c:pt idx="149">
                  <c:v>1421.9870000000001</c:v>
                </c:pt>
                <c:pt idx="150">
                  <c:v>1478.4970000000001</c:v>
                </c:pt>
                <c:pt idx="151">
                  <c:v>1434.7809999999999</c:v>
                </c:pt>
                <c:pt idx="152">
                  <c:v>1468.857</c:v>
                </c:pt>
                <c:pt idx="153">
                  <c:v>1455.556</c:v>
                </c:pt>
                <c:pt idx="154">
                  <c:v>1451.749</c:v>
                </c:pt>
                <c:pt idx="155">
                  <c:v>1429.471</c:v>
                </c:pt>
                <c:pt idx="156">
                  <c:v>1445</c:v>
                </c:pt>
                <c:pt idx="157">
                  <c:v>1370.2819999999999</c:v>
                </c:pt>
                <c:pt idx="158">
                  <c:v>1412.0709999999999</c:v>
                </c:pt>
                <c:pt idx="159">
                  <c:v>1315.8119999999999</c:v>
                </c:pt>
                <c:pt idx="160">
                  <c:v>1391.425</c:v>
                </c:pt>
                <c:pt idx="161">
                  <c:v>1318.029</c:v>
                </c:pt>
                <c:pt idx="162">
                  <c:v>1272.462</c:v>
                </c:pt>
                <c:pt idx="163">
                  <c:v>1261.913</c:v>
                </c:pt>
                <c:pt idx="164">
                  <c:v>1167.1610000000001</c:v>
                </c:pt>
                <c:pt idx="165">
                  <c:v>1183.7719999999999</c:v>
                </c:pt>
                <c:pt idx="166">
                  <c:v>1147.1279999999999</c:v>
                </c:pt>
                <c:pt idx="167">
                  <c:v>1092.3119999999999</c:v>
                </c:pt>
                <c:pt idx="168">
                  <c:v>1083</c:v>
                </c:pt>
                <c:pt idx="169">
                  <c:v>1058.819</c:v>
                </c:pt>
                <c:pt idx="170">
                  <c:v>1099.3150000000001</c:v>
                </c:pt>
                <c:pt idx="171">
                  <c:v>993.93</c:v>
                </c:pt>
                <c:pt idx="172">
                  <c:v>1032.0319999999999</c:v>
                </c:pt>
                <c:pt idx="173">
                  <c:v>1001.529</c:v>
                </c:pt>
                <c:pt idx="174">
                  <c:v>992.30600000000004</c:v>
                </c:pt>
                <c:pt idx="175">
                  <c:v>956.30700000000002</c:v>
                </c:pt>
                <c:pt idx="176">
                  <c:v>1001.527</c:v>
                </c:pt>
                <c:pt idx="177">
                  <c:v>956.66700000000003</c:v>
                </c:pt>
                <c:pt idx="178">
                  <c:v>957.10199999999998</c:v>
                </c:pt>
                <c:pt idx="179">
                  <c:v>920.06899999999996</c:v>
                </c:pt>
                <c:pt idx="180">
                  <c:v>907</c:v>
                </c:pt>
                <c:pt idx="181">
                  <c:v>902.12199999999996</c:v>
                </c:pt>
                <c:pt idx="182">
                  <c:v>924.98400000000004</c:v>
                </c:pt>
                <c:pt idx="183">
                  <c:v>895.21400000000006</c:v>
                </c:pt>
                <c:pt idx="184">
                  <c:v>870.13199999999995</c:v>
                </c:pt>
                <c:pt idx="185">
                  <c:v>878.76099999999997</c:v>
                </c:pt>
                <c:pt idx="186">
                  <c:v>828.92200000000003</c:v>
                </c:pt>
                <c:pt idx="187">
                  <c:v>813.91800000000001</c:v>
                </c:pt>
                <c:pt idx="188">
                  <c:v>818.87</c:v>
                </c:pt>
                <c:pt idx="189">
                  <c:v>802.98900000000003</c:v>
                </c:pt>
                <c:pt idx="190">
                  <c:v>773.63900000000001</c:v>
                </c:pt>
                <c:pt idx="191">
                  <c:v>770.79100000000005</c:v>
                </c:pt>
                <c:pt idx="192">
                  <c:v>757</c:v>
                </c:pt>
                <c:pt idx="193">
                  <c:v>785.27200000000005</c:v>
                </c:pt>
                <c:pt idx="194">
                  <c:v>788.846</c:v>
                </c:pt>
                <c:pt idx="195">
                  <c:v>774.66899999999998</c:v>
                </c:pt>
                <c:pt idx="196">
                  <c:v>762.03099999999995</c:v>
                </c:pt>
                <c:pt idx="197">
                  <c:v>776.45</c:v>
                </c:pt>
                <c:pt idx="198">
                  <c:v>772.48500000000001</c:v>
                </c:pt>
                <c:pt idx="199">
                  <c:v>792.36199999999997</c:v>
                </c:pt>
                <c:pt idx="200">
                  <c:v>769.94500000000005</c:v>
                </c:pt>
                <c:pt idx="201">
                  <c:v>798.56100000000004</c:v>
                </c:pt>
                <c:pt idx="202">
                  <c:v>798.40800000000002</c:v>
                </c:pt>
                <c:pt idx="203">
                  <c:v>810.01300000000003</c:v>
                </c:pt>
                <c:pt idx="204">
                  <c:v>809</c:v>
                </c:pt>
                <c:pt idx="205">
                  <c:v>819.05799999999999</c:v>
                </c:pt>
                <c:pt idx="206">
                  <c:v>853.26400000000001</c:v>
                </c:pt>
                <c:pt idx="207">
                  <c:v>830.15599999999995</c:v>
                </c:pt>
                <c:pt idx="208">
                  <c:v>853.42700000000002</c:v>
                </c:pt>
                <c:pt idx="209">
                  <c:v>857.93600000000004</c:v>
                </c:pt>
                <c:pt idx="210">
                  <c:v>883.08699999999999</c:v>
                </c:pt>
                <c:pt idx="211">
                  <c:v>902.61400000000003</c:v>
                </c:pt>
                <c:pt idx="212">
                  <c:v>914.26800000000003</c:v>
                </c:pt>
                <c:pt idx="213">
                  <c:v>931.91899999999998</c:v>
                </c:pt>
                <c:pt idx="214">
                  <c:v>920.53399999999999</c:v>
                </c:pt>
                <c:pt idx="215">
                  <c:v>886.04300000000001</c:v>
                </c:pt>
                <c:pt idx="216">
                  <c:v>964</c:v>
                </c:pt>
                <c:pt idx="217">
                  <c:v>1010.503</c:v>
                </c:pt>
                <c:pt idx="218">
                  <c:v>1004.722</c:v>
                </c:pt>
                <c:pt idx="219">
                  <c:v>1064.049</c:v>
                </c:pt>
                <c:pt idx="220">
                  <c:v>1112.9090000000001</c:v>
                </c:pt>
                <c:pt idx="221">
                  <c:v>1202.1869999999999</c:v>
                </c:pt>
                <c:pt idx="222">
                  <c:v>1200.127</c:v>
                </c:pt>
                <c:pt idx="223">
                  <c:v>1259.1410000000001</c:v>
                </c:pt>
                <c:pt idx="224">
                  <c:v>1294.7719999999999</c:v>
                </c:pt>
                <c:pt idx="225">
                  <c:v>1342.0619999999999</c:v>
                </c:pt>
                <c:pt idx="226">
                  <c:v>1369.2719999999999</c:v>
                </c:pt>
                <c:pt idx="227">
                  <c:v>1387.1790000000001</c:v>
                </c:pt>
                <c:pt idx="228">
                  <c:v>1476</c:v>
                </c:pt>
                <c:pt idx="229">
                  <c:v>1525.0150000000001</c:v>
                </c:pt>
                <c:pt idx="230">
                  <c:v>1530.624</c:v>
                </c:pt>
                <c:pt idx="231">
                  <c:v>1668.9639999999999</c:v>
                </c:pt>
                <c:pt idx="232">
                  <c:v>1692.4690000000001</c:v>
                </c:pt>
                <c:pt idx="233">
                  <c:v>1699.049</c:v>
                </c:pt>
                <c:pt idx="234">
                  <c:v>1689.22</c:v>
                </c:pt>
                <c:pt idx="235">
                  <c:v>1843.721</c:v>
                </c:pt>
                <c:pt idx="236">
                  <c:v>1887.491</c:v>
                </c:pt>
                <c:pt idx="237">
                  <c:v>1945.923</c:v>
                </c:pt>
                <c:pt idx="238">
                  <c:v>1913.7719999999999</c:v>
                </c:pt>
                <c:pt idx="239">
                  <c:v>2034.6590000000001</c:v>
                </c:pt>
                <c:pt idx="240">
                  <c:v>2058</c:v>
                </c:pt>
                <c:pt idx="241">
                  <c:v>2170.0030000000002</c:v>
                </c:pt>
                <c:pt idx="242">
                  <c:v>2067.1280000000002</c:v>
                </c:pt>
                <c:pt idx="243">
                  <c:v>2027.424</c:v>
                </c:pt>
                <c:pt idx="244">
                  <c:v>2057.6579999999999</c:v>
                </c:pt>
                <c:pt idx="245">
                  <c:v>2021.16</c:v>
                </c:pt>
                <c:pt idx="246">
                  <c:v>2075.7570000000001</c:v>
                </c:pt>
                <c:pt idx="247">
                  <c:v>2051.364</c:v>
                </c:pt>
                <c:pt idx="248">
                  <c:v>2088.127</c:v>
                </c:pt>
                <c:pt idx="249">
                  <c:v>2036.7829999999999</c:v>
                </c:pt>
                <c:pt idx="250">
                  <c:v>2071.518</c:v>
                </c:pt>
                <c:pt idx="251">
                  <c:v>2012.183</c:v>
                </c:pt>
                <c:pt idx="252">
                  <c:v>2059</c:v>
                </c:pt>
                <c:pt idx="253">
                  <c:v>2124.0129999999999</c:v>
                </c:pt>
                <c:pt idx="254">
                  <c:v>2064.299</c:v>
                </c:pt>
                <c:pt idx="255">
                  <c:v>2136.1619999999998</c:v>
                </c:pt>
                <c:pt idx="256">
                  <c:v>2081.17</c:v>
                </c:pt>
                <c:pt idx="257">
                  <c:v>2187.2710000000002</c:v>
                </c:pt>
                <c:pt idx="258">
                  <c:v>2152.6129999999998</c:v>
                </c:pt>
                <c:pt idx="259">
                  <c:v>2085.0740000000001</c:v>
                </c:pt>
                <c:pt idx="260">
                  <c:v>2113.0700000000002</c:v>
                </c:pt>
                <c:pt idx="261">
                  <c:v>2158.422</c:v>
                </c:pt>
                <c:pt idx="262">
                  <c:v>2180.3519999999999</c:v>
                </c:pt>
                <c:pt idx="263">
                  <c:v>2108.491</c:v>
                </c:pt>
                <c:pt idx="264">
                  <c:v>2154</c:v>
                </c:pt>
                <c:pt idx="265">
                  <c:v>2197.194</c:v>
                </c:pt>
                <c:pt idx="266">
                  <c:v>2099.3389999999999</c:v>
                </c:pt>
                <c:pt idx="267">
                  <c:v>2214.047</c:v>
                </c:pt>
                <c:pt idx="268">
                  <c:v>2099.335</c:v>
                </c:pt>
                <c:pt idx="269">
                  <c:v>2190.837</c:v>
                </c:pt>
                <c:pt idx="270">
                  <c:v>2185.047</c:v>
                </c:pt>
                <c:pt idx="271">
                  <c:v>2193.7559999999999</c:v>
                </c:pt>
                <c:pt idx="272">
                  <c:v>2215.498</c:v>
                </c:pt>
                <c:pt idx="273">
                  <c:v>2155.2910000000002</c:v>
                </c:pt>
                <c:pt idx="274">
                  <c:v>2198.4659999999999</c:v>
                </c:pt>
                <c:pt idx="275">
                  <c:v>2157.2359999999999</c:v>
                </c:pt>
                <c:pt idx="276">
                  <c:v>2177</c:v>
                </c:pt>
                <c:pt idx="277">
                  <c:v>2199.6709999999998</c:v>
                </c:pt>
                <c:pt idx="278">
                  <c:v>2193.5889999999999</c:v>
                </c:pt>
                <c:pt idx="279">
                  <c:v>2123.2289999999998</c:v>
                </c:pt>
                <c:pt idx="280">
                  <c:v>2082.703</c:v>
                </c:pt>
                <c:pt idx="281">
                  <c:v>2093.9969999999998</c:v>
                </c:pt>
                <c:pt idx="282">
                  <c:v>2114.4740000000002</c:v>
                </c:pt>
                <c:pt idx="283">
                  <c:v>2134.3220000000001</c:v>
                </c:pt>
                <c:pt idx="284">
                  <c:v>2039.6969999999999</c:v>
                </c:pt>
                <c:pt idx="285">
                  <c:v>2141.895</c:v>
                </c:pt>
                <c:pt idx="286">
                  <c:v>2100.5630000000001</c:v>
                </c:pt>
                <c:pt idx="287">
                  <c:v>2053.3589999999999</c:v>
                </c:pt>
                <c:pt idx="288">
                  <c:v>2000</c:v>
                </c:pt>
                <c:pt idx="289">
                  <c:v>2027.8340000000001</c:v>
                </c:pt>
                <c:pt idx="290">
                  <c:v>2030.22</c:v>
                </c:pt>
                <c:pt idx="291">
                  <c:v>1967.9549999999999</c:v>
                </c:pt>
                <c:pt idx="292">
                  <c:v>1906.653</c:v>
                </c:pt>
                <c:pt idx="293">
                  <c:v>1881.79</c:v>
                </c:pt>
                <c:pt idx="294">
                  <c:v>1895.0709999999999</c:v>
                </c:pt>
                <c:pt idx="295">
                  <c:v>1860.204</c:v>
                </c:pt>
                <c:pt idx="296">
                  <c:v>1898.0719999999999</c:v>
                </c:pt>
                <c:pt idx="297">
                  <c:v>1840.0409999999999</c:v>
                </c:pt>
                <c:pt idx="298">
                  <c:v>1776.9390000000001</c:v>
                </c:pt>
                <c:pt idx="299">
                  <c:v>1771.037</c:v>
                </c:pt>
                <c:pt idx="300">
                  <c:v>1793</c:v>
                </c:pt>
                <c:pt idx="301">
                  <c:v>1793.2550000000001</c:v>
                </c:pt>
                <c:pt idx="302">
                  <c:v>1762.7829999999999</c:v>
                </c:pt>
                <c:pt idx="303">
                  <c:v>1705.4670000000001</c:v>
                </c:pt>
                <c:pt idx="304">
                  <c:v>1704.5119999999999</c:v>
                </c:pt>
                <c:pt idx="305">
                  <c:v>1737.915</c:v>
                </c:pt>
                <c:pt idx="306">
                  <c:v>1714.6569999999999</c:v>
                </c:pt>
                <c:pt idx="307">
                  <c:v>1692.212</c:v>
                </c:pt>
                <c:pt idx="308">
                  <c:v>1675.768</c:v>
                </c:pt>
                <c:pt idx="309">
                  <c:v>1647.2349999999999</c:v>
                </c:pt>
                <c:pt idx="310">
                  <c:v>1660.328</c:v>
                </c:pt>
                <c:pt idx="311">
                  <c:v>1652.0250000000001</c:v>
                </c:pt>
                <c:pt idx="312">
                  <c:v>1598</c:v>
                </c:pt>
                <c:pt idx="313">
                  <c:v>1592.2819999999999</c:v>
                </c:pt>
                <c:pt idx="314">
                  <c:v>1575.0540000000001</c:v>
                </c:pt>
                <c:pt idx="315">
                  <c:v>1581.4459999999999</c:v>
                </c:pt>
                <c:pt idx="316">
                  <c:v>1569.848</c:v>
                </c:pt>
                <c:pt idx="317">
                  <c:v>1493.1759999999999</c:v>
                </c:pt>
                <c:pt idx="318">
                  <c:v>1497.6130000000001</c:v>
                </c:pt>
                <c:pt idx="319">
                  <c:v>1500.55</c:v>
                </c:pt>
                <c:pt idx="320">
                  <c:v>1476.808</c:v>
                </c:pt>
                <c:pt idx="321">
                  <c:v>1403.59</c:v>
                </c:pt>
                <c:pt idx="322">
                  <c:v>1441.8979999999999</c:v>
                </c:pt>
                <c:pt idx="323">
                  <c:v>1429.6279999999999</c:v>
                </c:pt>
                <c:pt idx="324">
                  <c:v>1429</c:v>
                </c:pt>
                <c:pt idx="325">
                  <c:v>1413.7329999999999</c:v>
                </c:pt>
                <c:pt idx="326">
                  <c:v>1375.5619999999999</c:v>
                </c:pt>
                <c:pt idx="327">
                  <c:v>1383.5740000000001</c:v>
                </c:pt>
                <c:pt idx="328">
                  <c:v>1290.336</c:v>
                </c:pt>
                <c:pt idx="329">
                  <c:v>1323.8689999999999</c:v>
                </c:pt>
                <c:pt idx="330">
                  <c:v>1302.498</c:v>
                </c:pt>
                <c:pt idx="331">
                  <c:v>1257.356</c:v>
                </c:pt>
                <c:pt idx="332">
                  <c:v>1284.481</c:v>
                </c:pt>
                <c:pt idx="333">
                  <c:v>1236.482</c:v>
                </c:pt>
                <c:pt idx="334">
                  <c:v>1198.684</c:v>
                </c:pt>
                <c:pt idx="335">
                  <c:v>1191.125</c:v>
                </c:pt>
                <c:pt idx="336">
                  <c:v>1160</c:v>
                </c:pt>
                <c:pt idx="337">
                  <c:v>1167.085</c:v>
                </c:pt>
                <c:pt idx="338">
                  <c:v>1163.8389999999999</c:v>
                </c:pt>
                <c:pt idx="339">
                  <c:v>1148.4169999999999</c:v>
                </c:pt>
                <c:pt idx="340">
                  <c:v>1077.6780000000001</c:v>
                </c:pt>
                <c:pt idx="341">
                  <c:v>1117.4839999999999</c:v>
                </c:pt>
                <c:pt idx="342">
                  <c:v>1130.1220000000001</c:v>
                </c:pt>
                <c:pt idx="343">
                  <c:v>1040.491</c:v>
                </c:pt>
                <c:pt idx="344">
                  <c:v>1042.587</c:v>
                </c:pt>
                <c:pt idx="345">
                  <c:v>995.46299999999997</c:v>
                </c:pt>
                <c:pt idx="346">
                  <c:v>1033.2919999999999</c:v>
                </c:pt>
                <c:pt idx="347">
                  <c:v>1053.04</c:v>
                </c:pt>
                <c:pt idx="348">
                  <c:v>1007</c:v>
                </c:pt>
                <c:pt idx="349">
                  <c:v>1022.7140000000001</c:v>
                </c:pt>
                <c:pt idx="350">
                  <c:v>942.59199999999998</c:v>
                </c:pt>
                <c:pt idx="351">
                  <c:v>957.53399999999999</c:v>
                </c:pt>
                <c:pt idx="352">
                  <c:v>975.50699999999995</c:v>
                </c:pt>
                <c:pt idx="353">
                  <c:v>951.79700000000003</c:v>
                </c:pt>
                <c:pt idx="354">
                  <c:v>1013.353</c:v>
                </c:pt>
                <c:pt idx="355">
                  <c:v>989.875</c:v>
                </c:pt>
                <c:pt idx="356">
                  <c:v>953.24900000000002</c:v>
                </c:pt>
                <c:pt idx="357">
                  <c:v>949.54899999999998</c:v>
                </c:pt>
                <c:pt idx="358">
                  <c:v>895.43899999999996</c:v>
                </c:pt>
                <c:pt idx="359">
                  <c:v>921.15</c:v>
                </c:pt>
                <c:pt idx="360">
                  <c:v>899</c:v>
                </c:pt>
                <c:pt idx="361">
                  <c:v>898.03</c:v>
                </c:pt>
                <c:pt idx="362">
                  <c:v>864.16399999999999</c:v>
                </c:pt>
                <c:pt idx="363">
                  <c:v>835.24900000000002</c:v>
                </c:pt>
                <c:pt idx="364">
                  <c:v>835.33199999999999</c:v>
                </c:pt>
                <c:pt idx="365">
                  <c:v>810.09900000000005</c:v>
                </c:pt>
                <c:pt idx="366">
                  <c:v>772.31700000000001</c:v>
                </c:pt>
                <c:pt idx="367">
                  <c:v>772.59400000000005</c:v>
                </c:pt>
                <c:pt idx="368">
                  <c:v>750.67499999999995</c:v>
                </c:pt>
                <c:pt idx="369">
                  <c:v>697.21900000000005</c:v>
                </c:pt>
                <c:pt idx="370">
                  <c:v>706.226</c:v>
                </c:pt>
                <c:pt idx="371">
                  <c:v>666.80100000000004</c:v>
                </c:pt>
                <c:pt idx="372">
                  <c:v>654</c:v>
                </c:pt>
                <c:pt idx="373">
                  <c:v>644.25199999999995</c:v>
                </c:pt>
                <c:pt idx="374">
                  <c:v>630.10900000000004</c:v>
                </c:pt>
                <c:pt idx="375">
                  <c:v>603.49800000000005</c:v>
                </c:pt>
                <c:pt idx="376">
                  <c:v>604.55700000000002</c:v>
                </c:pt>
                <c:pt idx="377">
                  <c:v>559.09199999999998</c:v>
                </c:pt>
                <c:pt idx="378">
                  <c:v>540.84699999999998</c:v>
                </c:pt>
                <c:pt idx="379">
                  <c:v>550.05700000000002</c:v>
                </c:pt>
                <c:pt idx="380">
                  <c:v>503.28199999999998</c:v>
                </c:pt>
                <c:pt idx="381">
                  <c:v>503.32</c:v>
                </c:pt>
                <c:pt idx="382">
                  <c:v>478.92599999999999</c:v>
                </c:pt>
                <c:pt idx="383">
                  <c:v>481.483</c:v>
                </c:pt>
                <c:pt idx="384">
                  <c:v>450</c:v>
                </c:pt>
                <c:pt idx="385">
                  <c:v>452.29599999999999</c:v>
                </c:pt>
                <c:pt idx="386">
                  <c:v>456.44499999999999</c:v>
                </c:pt>
                <c:pt idx="387">
                  <c:v>450.99400000000003</c:v>
                </c:pt>
                <c:pt idx="388">
                  <c:v>465.10700000000003</c:v>
                </c:pt>
                <c:pt idx="389">
                  <c:v>444.44</c:v>
                </c:pt>
                <c:pt idx="390">
                  <c:v>442.50299999999999</c:v>
                </c:pt>
                <c:pt idx="391">
                  <c:v>442.38200000000001</c:v>
                </c:pt>
                <c:pt idx="392">
                  <c:v>454.59500000000003</c:v>
                </c:pt>
                <c:pt idx="393">
                  <c:v>450.94</c:v>
                </c:pt>
                <c:pt idx="394">
                  <c:v>452.84800000000001</c:v>
                </c:pt>
                <c:pt idx="395">
                  <c:v>470.815</c:v>
                </c:pt>
                <c:pt idx="396">
                  <c:v>458</c:v>
                </c:pt>
                <c:pt idx="397">
                  <c:v>439.34</c:v>
                </c:pt>
                <c:pt idx="398">
                  <c:v>421.21100000000001</c:v>
                </c:pt>
                <c:pt idx="399">
                  <c:v>385.06400000000002</c:v>
                </c:pt>
                <c:pt idx="400">
                  <c:v>384.94499999999999</c:v>
                </c:pt>
                <c:pt idx="401">
                  <c:v>347.44</c:v>
                </c:pt>
                <c:pt idx="402">
                  <c:v>328.14</c:v>
                </c:pt>
                <c:pt idx="403">
                  <c:v>319.53399999999999</c:v>
                </c:pt>
                <c:pt idx="404">
                  <c:v>286.31099999999998</c:v>
                </c:pt>
                <c:pt idx="405">
                  <c:v>262.245</c:v>
                </c:pt>
                <c:pt idx="406">
                  <c:v>244.51400000000001</c:v>
                </c:pt>
                <c:pt idx="407">
                  <c:v>232.67099999999999</c:v>
                </c:pt>
                <c:pt idx="408">
                  <c:v>209</c:v>
                </c:pt>
                <c:pt idx="409">
                  <c:v>220.1</c:v>
                </c:pt>
                <c:pt idx="410">
                  <c:v>221.727</c:v>
                </c:pt>
                <c:pt idx="411">
                  <c:v>225.36500000000001</c:v>
                </c:pt>
                <c:pt idx="412">
                  <c:v>233.261</c:v>
                </c:pt>
                <c:pt idx="413">
                  <c:v>238.81100000000001</c:v>
                </c:pt>
                <c:pt idx="414">
                  <c:v>245.751</c:v>
                </c:pt>
                <c:pt idx="415">
                  <c:v>250.328</c:v>
                </c:pt>
                <c:pt idx="416">
                  <c:v>251.96799999999999</c:v>
                </c:pt>
                <c:pt idx="417">
                  <c:v>249.52600000000001</c:v>
                </c:pt>
                <c:pt idx="418">
                  <c:v>267.50400000000002</c:v>
                </c:pt>
                <c:pt idx="419">
                  <c:v>259.91399999999999</c:v>
                </c:pt>
                <c:pt idx="420">
                  <c:v>273</c:v>
                </c:pt>
                <c:pt idx="421">
                  <c:v>272.375</c:v>
                </c:pt>
                <c:pt idx="422">
                  <c:v>259.04000000000002</c:v>
                </c:pt>
                <c:pt idx="423">
                  <c:v>261.31599999999997</c:v>
                </c:pt>
                <c:pt idx="424">
                  <c:v>263.95100000000002</c:v>
                </c:pt>
                <c:pt idx="425">
                  <c:v>229.92699999999999</c:v>
                </c:pt>
                <c:pt idx="426">
                  <c:v>233.964</c:v>
                </c:pt>
                <c:pt idx="427">
                  <c:v>237.48400000000001</c:v>
                </c:pt>
                <c:pt idx="428">
                  <c:v>233.05</c:v>
                </c:pt>
                <c:pt idx="429">
                  <c:v>241.02199999999999</c:v>
                </c:pt>
                <c:pt idx="430">
                  <c:v>220.78399999999999</c:v>
                </c:pt>
                <c:pt idx="431">
                  <c:v>225.90100000000001</c:v>
                </c:pt>
                <c:pt idx="432">
                  <c:v>218</c:v>
                </c:pt>
                <c:pt idx="433">
                  <c:v>217.17099999999999</c:v>
                </c:pt>
                <c:pt idx="434">
                  <c:v>224.874</c:v>
                </c:pt>
                <c:pt idx="435">
                  <c:v>224.709</c:v>
                </c:pt>
                <c:pt idx="436">
                  <c:v>217.88499999999999</c:v>
                </c:pt>
                <c:pt idx="437">
                  <c:v>223.97399999999999</c:v>
                </c:pt>
                <c:pt idx="438">
                  <c:v>222.613</c:v>
                </c:pt>
                <c:pt idx="439">
                  <c:v>236.73099999999999</c:v>
                </c:pt>
                <c:pt idx="440">
                  <c:v>228.821</c:v>
                </c:pt>
                <c:pt idx="441">
                  <c:v>234.42099999999999</c:v>
                </c:pt>
                <c:pt idx="442">
                  <c:v>246.822</c:v>
                </c:pt>
                <c:pt idx="443">
                  <c:v>239.3</c:v>
                </c:pt>
                <c:pt idx="444">
                  <c:v>246</c:v>
                </c:pt>
                <c:pt idx="445">
                  <c:v>248.85900000000001</c:v>
                </c:pt>
                <c:pt idx="446">
                  <c:v>255.60599999999999</c:v>
                </c:pt>
                <c:pt idx="447">
                  <c:v>258.71100000000001</c:v>
                </c:pt>
                <c:pt idx="448">
                  <c:v>255.29400000000001</c:v>
                </c:pt>
                <c:pt idx="449">
                  <c:v>253.82900000000001</c:v>
                </c:pt>
                <c:pt idx="450">
                  <c:v>247.57499999999999</c:v>
                </c:pt>
                <c:pt idx="451">
                  <c:v>267.28800000000001</c:v>
                </c:pt>
                <c:pt idx="452">
                  <c:v>259.94400000000002</c:v>
                </c:pt>
                <c:pt idx="453">
                  <c:v>273.22000000000003</c:v>
                </c:pt>
                <c:pt idx="454">
                  <c:v>262.85700000000003</c:v>
                </c:pt>
                <c:pt idx="455">
                  <c:v>272.03500000000003</c:v>
                </c:pt>
                <c:pt idx="456">
                  <c:v>269</c:v>
                </c:pt>
                <c:pt idx="457">
                  <c:v>270.73399999999998</c:v>
                </c:pt>
                <c:pt idx="458">
                  <c:v>269.02999999999997</c:v>
                </c:pt>
                <c:pt idx="459">
                  <c:v>291.31799999999998</c:v>
                </c:pt>
                <c:pt idx="460">
                  <c:v>269.202</c:v>
                </c:pt>
                <c:pt idx="461">
                  <c:v>287.98200000000003</c:v>
                </c:pt>
                <c:pt idx="462">
                  <c:v>276.77800000000002</c:v>
                </c:pt>
                <c:pt idx="463">
                  <c:v>271.00299999999999</c:v>
                </c:pt>
                <c:pt idx="464">
                  <c:v>275.48500000000001</c:v>
                </c:pt>
                <c:pt idx="465">
                  <c:v>281.50400000000002</c:v>
                </c:pt>
                <c:pt idx="466">
                  <c:v>290.45400000000001</c:v>
                </c:pt>
                <c:pt idx="467">
                  <c:v>299.11200000000002</c:v>
                </c:pt>
                <c:pt idx="468">
                  <c:v>288</c:v>
                </c:pt>
                <c:pt idx="469">
                  <c:v>289.09899999999999</c:v>
                </c:pt>
                <c:pt idx="470">
                  <c:v>309.82499999999999</c:v>
                </c:pt>
                <c:pt idx="471">
                  <c:v>307.41199999999998</c:v>
                </c:pt>
                <c:pt idx="472">
                  <c:v>298.55</c:v>
                </c:pt>
                <c:pt idx="473">
                  <c:v>302.101</c:v>
                </c:pt>
                <c:pt idx="474">
                  <c:v>298.596</c:v>
                </c:pt>
                <c:pt idx="475">
                  <c:v>308.27699999999999</c:v>
                </c:pt>
                <c:pt idx="476">
                  <c:v>311.779</c:v>
                </c:pt>
                <c:pt idx="477">
                  <c:v>334.154</c:v>
                </c:pt>
                <c:pt idx="478">
                  <c:v>327.40699999999998</c:v>
                </c:pt>
                <c:pt idx="479">
                  <c:v>335.80500000000001</c:v>
                </c:pt>
                <c:pt idx="480">
                  <c:v>327</c:v>
                </c:pt>
                <c:pt idx="481">
                  <c:v>341.79500000000002</c:v>
                </c:pt>
                <c:pt idx="482">
                  <c:v>357.39</c:v>
                </c:pt>
                <c:pt idx="483">
                  <c:v>383.54199999999997</c:v>
                </c:pt>
                <c:pt idx="484">
                  <c:v>396.12099999999998</c:v>
                </c:pt>
                <c:pt idx="485">
                  <c:v>385.99099999999999</c:v>
                </c:pt>
                <c:pt idx="486">
                  <c:v>427.59399999999999</c:v>
                </c:pt>
                <c:pt idx="487">
                  <c:v>437.92599999999999</c:v>
                </c:pt>
                <c:pt idx="488">
                  <c:v>441.846</c:v>
                </c:pt>
                <c:pt idx="489">
                  <c:v>472.45800000000003</c:v>
                </c:pt>
                <c:pt idx="490">
                  <c:v>491.10199999999998</c:v>
                </c:pt>
                <c:pt idx="491">
                  <c:v>465.84500000000003</c:v>
                </c:pt>
                <c:pt idx="492">
                  <c:v>509</c:v>
                </c:pt>
                <c:pt idx="493">
                  <c:v>525.447</c:v>
                </c:pt>
                <c:pt idx="494">
                  <c:v>549.63800000000003</c:v>
                </c:pt>
                <c:pt idx="495">
                  <c:v>575.13900000000001</c:v>
                </c:pt>
                <c:pt idx="496">
                  <c:v>610.26400000000001</c:v>
                </c:pt>
                <c:pt idx="497">
                  <c:v>625.29200000000003</c:v>
                </c:pt>
                <c:pt idx="498">
                  <c:v>659.11800000000005</c:v>
                </c:pt>
                <c:pt idx="499">
                  <c:v>711.03099999999995</c:v>
                </c:pt>
                <c:pt idx="500">
                  <c:v>730.47699999999998</c:v>
                </c:pt>
                <c:pt idx="501">
                  <c:v>741.79300000000001</c:v>
                </c:pt>
                <c:pt idx="502">
                  <c:v>769.21799999999996</c:v>
                </c:pt>
                <c:pt idx="503">
                  <c:v>814.601</c:v>
                </c:pt>
                <c:pt idx="504">
                  <c:v>838</c:v>
                </c:pt>
                <c:pt idx="505">
                  <c:v>877.75599999999997</c:v>
                </c:pt>
                <c:pt idx="506">
                  <c:v>880.03099999999995</c:v>
                </c:pt>
                <c:pt idx="507">
                  <c:v>928.24699999999996</c:v>
                </c:pt>
                <c:pt idx="508">
                  <c:v>960.96900000000005</c:v>
                </c:pt>
                <c:pt idx="509">
                  <c:v>969.39599999999996</c:v>
                </c:pt>
                <c:pt idx="510">
                  <c:v>1033.444</c:v>
                </c:pt>
                <c:pt idx="511">
                  <c:v>1045.8050000000001</c:v>
                </c:pt>
                <c:pt idx="512">
                  <c:v>1094.806</c:v>
                </c:pt>
                <c:pt idx="513">
                  <c:v>1124.8530000000001</c:v>
                </c:pt>
                <c:pt idx="514">
                  <c:v>1138.028</c:v>
                </c:pt>
                <c:pt idx="515">
                  <c:v>1163.9059999999999</c:v>
                </c:pt>
                <c:pt idx="516">
                  <c:v>1208</c:v>
                </c:pt>
                <c:pt idx="517">
                  <c:v>1237.1489999999999</c:v>
                </c:pt>
                <c:pt idx="518">
                  <c:v>1298.6990000000001</c:v>
                </c:pt>
                <c:pt idx="519">
                  <c:v>1298.8330000000001</c:v>
                </c:pt>
                <c:pt idx="520">
                  <c:v>1345.5060000000001</c:v>
                </c:pt>
                <c:pt idx="521">
                  <c:v>1384.278</c:v>
                </c:pt>
                <c:pt idx="522">
                  <c:v>1499.9770000000001</c:v>
                </c:pt>
                <c:pt idx="523">
                  <c:v>1523.9079999999999</c:v>
                </c:pt>
                <c:pt idx="524">
                  <c:v>1507.5229999999999</c:v>
                </c:pt>
                <c:pt idx="525">
                  <c:v>1530.319</c:v>
                </c:pt>
                <c:pt idx="526">
                  <c:v>1595.6880000000001</c:v>
                </c:pt>
                <c:pt idx="527">
                  <c:v>1648.402</c:v>
                </c:pt>
                <c:pt idx="528">
                  <c:v>1679</c:v>
                </c:pt>
                <c:pt idx="529">
                  <c:v>1698.4680000000001</c:v>
                </c:pt>
                <c:pt idx="530">
                  <c:v>1643.479</c:v>
                </c:pt>
                <c:pt idx="531">
                  <c:v>1653.5920000000001</c:v>
                </c:pt>
                <c:pt idx="532">
                  <c:v>1603.9380000000001</c:v>
                </c:pt>
                <c:pt idx="533">
                  <c:v>1509.617</c:v>
                </c:pt>
                <c:pt idx="534">
                  <c:v>1522.0630000000001</c:v>
                </c:pt>
                <c:pt idx="535">
                  <c:v>1551.663</c:v>
                </c:pt>
                <c:pt idx="536">
                  <c:v>1512.29</c:v>
                </c:pt>
                <c:pt idx="537">
                  <c:v>1460.9459999999999</c:v>
                </c:pt>
                <c:pt idx="538">
                  <c:v>1438.1980000000001</c:v>
                </c:pt>
                <c:pt idx="539">
                  <c:v>1434.027</c:v>
                </c:pt>
                <c:pt idx="540">
                  <c:v>1362</c:v>
                </c:pt>
                <c:pt idx="541">
                  <c:v>1435.2249999999999</c:v>
                </c:pt>
                <c:pt idx="542">
                  <c:v>1386.88</c:v>
                </c:pt>
                <c:pt idx="543">
                  <c:v>1364.432</c:v>
                </c:pt>
                <c:pt idx="544">
                  <c:v>1373.394</c:v>
                </c:pt>
                <c:pt idx="545">
                  <c:v>1345.0820000000001</c:v>
                </c:pt>
                <c:pt idx="546">
                  <c:v>1347.962</c:v>
                </c:pt>
                <c:pt idx="547">
                  <c:v>1378.4760000000001</c:v>
                </c:pt>
                <c:pt idx="548">
                  <c:v>1370.913</c:v>
                </c:pt>
                <c:pt idx="549">
                  <c:v>1361.54</c:v>
                </c:pt>
                <c:pt idx="550">
                  <c:v>1329.491</c:v>
                </c:pt>
                <c:pt idx="551">
                  <c:v>1354.1220000000001</c:v>
                </c:pt>
                <c:pt idx="552">
                  <c:v>1323</c:v>
                </c:pt>
                <c:pt idx="553">
                  <c:v>1356.9639999999999</c:v>
                </c:pt>
                <c:pt idx="554">
                  <c:v>1346.7159999999999</c:v>
                </c:pt>
                <c:pt idx="555">
                  <c:v>1364.7190000000001</c:v>
                </c:pt>
                <c:pt idx="556">
                  <c:v>1311.7049999999999</c:v>
                </c:pt>
                <c:pt idx="557">
                  <c:v>1400.8910000000001</c:v>
                </c:pt>
                <c:pt idx="558">
                  <c:v>1343.0440000000001</c:v>
                </c:pt>
                <c:pt idx="559">
                  <c:v>1436.5550000000001</c:v>
                </c:pt>
                <c:pt idx="560">
                  <c:v>1453.3889999999999</c:v>
                </c:pt>
                <c:pt idx="561">
                  <c:v>1506.71</c:v>
                </c:pt>
                <c:pt idx="562">
                  <c:v>1466.19</c:v>
                </c:pt>
                <c:pt idx="563">
                  <c:v>1477.2</c:v>
                </c:pt>
                <c:pt idx="564">
                  <c:v>1508</c:v>
                </c:pt>
                <c:pt idx="565">
                  <c:v>1522.864</c:v>
                </c:pt>
                <c:pt idx="566">
                  <c:v>1550.3779999999999</c:v>
                </c:pt>
                <c:pt idx="567">
                  <c:v>1491.9760000000001</c:v>
                </c:pt>
                <c:pt idx="568">
                  <c:v>1574.557</c:v>
                </c:pt>
                <c:pt idx="569">
                  <c:v>1618.453</c:v>
                </c:pt>
                <c:pt idx="570">
                  <c:v>1524.848</c:v>
                </c:pt>
                <c:pt idx="571">
                  <c:v>1553.501</c:v>
                </c:pt>
                <c:pt idx="572">
                  <c:v>1545.289</c:v>
                </c:pt>
                <c:pt idx="573">
                  <c:v>1556.078</c:v>
                </c:pt>
                <c:pt idx="574">
                  <c:v>1553.807</c:v>
                </c:pt>
                <c:pt idx="575">
                  <c:v>1527.162</c:v>
                </c:pt>
                <c:pt idx="576">
                  <c:v>1555</c:v>
                </c:pt>
                <c:pt idx="577">
                  <c:v>1515.001</c:v>
                </c:pt>
                <c:pt idx="578">
                  <c:v>1500.837</c:v>
                </c:pt>
                <c:pt idx="579">
                  <c:v>1454.771</c:v>
                </c:pt>
                <c:pt idx="580">
                  <c:v>1437.2570000000001</c:v>
                </c:pt>
                <c:pt idx="581">
                  <c:v>1383.4359999999999</c:v>
                </c:pt>
                <c:pt idx="582">
                  <c:v>1355.048</c:v>
                </c:pt>
                <c:pt idx="583">
                  <c:v>1356.1369999999999</c:v>
                </c:pt>
                <c:pt idx="584">
                  <c:v>1294.5740000000001</c:v>
                </c:pt>
                <c:pt idx="585">
                  <c:v>1298.463</c:v>
                </c:pt>
                <c:pt idx="586">
                  <c:v>1278.2619999999999</c:v>
                </c:pt>
                <c:pt idx="587">
                  <c:v>1233.546</c:v>
                </c:pt>
                <c:pt idx="588">
                  <c:v>1193</c:v>
                </c:pt>
                <c:pt idx="589">
                  <c:v>1217.164</c:v>
                </c:pt>
                <c:pt idx="590">
                  <c:v>1159.9380000000001</c:v>
                </c:pt>
                <c:pt idx="591">
                  <c:v>1119.4380000000001</c:v>
                </c:pt>
                <c:pt idx="592">
                  <c:v>1152.7190000000001</c:v>
                </c:pt>
                <c:pt idx="593">
                  <c:v>1093.624</c:v>
                </c:pt>
                <c:pt idx="594">
                  <c:v>1097.4449999999999</c:v>
                </c:pt>
                <c:pt idx="595">
                  <c:v>1094.644</c:v>
                </c:pt>
                <c:pt idx="596">
                  <c:v>1082.203</c:v>
                </c:pt>
                <c:pt idx="597">
                  <c:v>1059.45</c:v>
                </c:pt>
                <c:pt idx="598">
                  <c:v>1003.3150000000001</c:v>
                </c:pt>
                <c:pt idx="599">
                  <c:v>1023.08</c:v>
                </c:pt>
                <c:pt idx="600">
                  <c:v>983</c:v>
                </c:pt>
                <c:pt idx="601">
                  <c:v>990.26900000000001</c:v>
                </c:pt>
                <c:pt idx="602">
                  <c:v>986.56899999999996</c:v>
                </c:pt>
                <c:pt idx="603">
                  <c:v>1028.463</c:v>
                </c:pt>
                <c:pt idx="604">
                  <c:v>1025.5350000000001</c:v>
                </c:pt>
                <c:pt idx="605">
                  <c:v>1063.7909999999999</c:v>
                </c:pt>
                <c:pt idx="606">
                  <c:v>1080.4960000000001</c:v>
                </c:pt>
                <c:pt idx="607">
                  <c:v>1071.68</c:v>
                </c:pt>
                <c:pt idx="608">
                  <c:v>1115.932</c:v>
                </c:pt>
                <c:pt idx="609">
                  <c:v>1151.3430000000001</c:v>
                </c:pt>
                <c:pt idx="610">
                  <c:v>1122.924</c:v>
                </c:pt>
                <c:pt idx="611">
                  <c:v>1185.32</c:v>
                </c:pt>
                <c:pt idx="612">
                  <c:v>1189</c:v>
                </c:pt>
                <c:pt idx="613">
                  <c:v>1148.6479999999999</c:v>
                </c:pt>
                <c:pt idx="614">
                  <c:v>1165.9169999999999</c:v>
                </c:pt>
                <c:pt idx="615">
                  <c:v>1111.7260000000001</c:v>
                </c:pt>
                <c:pt idx="616">
                  <c:v>1127.204</c:v>
                </c:pt>
                <c:pt idx="617">
                  <c:v>1094.7339999999999</c:v>
                </c:pt>
                <c:pt idx="618">
                  <c:v>1070.0809999999999</c:v>
                </c:pt>
                <c:pt idx="619">
                  <c:v>1049.7570000000001</c:v>
                </c:pt>
                <c:pt idx="620">
                  <c:v>1010.123</c:v>
                </c:pt>
                <c:pt idx="621">
                  <c:v>988.20899999999995</c:v>
                </c:pt>
                <c:pt idx="622">
                  <c:v>988.39400000000001</c:v>
                </c:pt>
                <c:pt idx="623">
                  <c:v>979.33100000000002</c:v>
                </c:pt>
                <c:pt idx="624">
                  <c:v>966</c:v>
                </c:pt>
                <c:pt idx="625">
                  <c:v>979.28700000000003</c:v>
                </c:pt>
                <c:pt idx="626">
                  <c:v>952.53300000000002</c:v>
                </c:pt>
                <c:pt idx="627">
                  <c:v>964.46199999999999</c:v>
                </c:pt>
                <c:pt idx="628">
                  <c:v>947.65800000000002</c:v>
                </c:pt>
                <c:pt idx="629">
                  <c:v>943.89400000000001</c:v>
                </c:pt>
                <c:pt idx="630">
                  <c:v>969.05600000000004</c:v>
                </c:pt>
                <c:pt idx="631">
                  <c:v>984.11800000000005</c:v>
                </c:pt>
                <c:pt idx="632">
                  <c:v>946.9</c:v>
                </c:pt>
                <c:pt idx="633">
                  <c:v>1012.968</c:v>
                </c:pt>
                <c:pt idx="634">
                  <c:v>993.202</c:v>
                </c:pt>
                <c:pt idx="635">
                  <c:v>1005.504</c:v>
                </c:pt>
                <c:pt idx="636">
                  <c:v>997</c:v>
                </c:pt>
                <c:pt idx="637">
                  <c:v>1000.245</c:v>
                </c:pt>
                <c:pt idx="638">
                  <c:v>978.47299999999996</c:v>
                </c:pt>
                <c:pt idx="639">
                  <c:v>971.23900000000003</c:v>
                </c:pt>
                <c:pt idx="640">
                  <c:v>954.66099999999994</c:v>
                </c:pt>
                <c:pt idx="641">
                  <c:v>1027.501</c:v>
                </c:pt>
                <c:pt idx="642">
                  <c:v>988.49</c:v>
                </c:pt>
                <c:pt idx="643">
                  <c:v>966.25</c:v>
                </c:pt>
                <c:pt idx="644">
                  <c:v>948.63800000000003</c:v>
                </c:pt>
                <c:pt idx="645">
                  <c:v>941.64200000000005</c:v>
                </c:pt>
                <c:pt idx="646">
                  <c:v>981.93299999999999</c:v>
                </c:pt>
                <c:pt idx="647">
                  <c:v>1006.5</c:v>
                </c:pt>
                <c:pt idx="648">
                  <c:v>974</c:v>
                </c:pt>
                <c:pt idx="649">
                  <c:v>946.69899999999996</c:v>
                </c:pt>
                <c:pt idx="650">
                  <c:v>867.94600000000003</c:v>
                </c:pt>
                <c:pt idx="651">
                  <c:v>850.96</c:v>
                </c:pt>
                <c:pt idx="652">
                  <c:v>826.98900000000003</c:v>
                </c:pt>
                <c:pt idx="653">
                  <c:v>760.33699999999999</c:v>
                </c:pt>
                <c:pt idx="654">
                  <c:v>659.62800000000004</c:v>
                </c:pt>
                <c:pt idx="655">
                  <c:v>622.77200000000005</c:v>
                </c:pt>
                <c:pt idx="656">
                  <c:v>597.26700000000005</c:v>
                </c:pt>
                <c:pt idx="657">
                  <c:v>562.02800000000002</c:v>
                </c:pt>
                <c:pt idx="658">
                  <c:v>514.47</c:v>
                </c:pt>
                <c:pt idx="659">
                  <c:v>477.536</c:v>
                </c:pt>
                <c:pt idx="660">
                  <c:v>419</c:v>
                </c:pt>
                <c:pt idx="661">
                  <c:v>407.4</c:v>
                </c:pt>
                <c:pt idx="662">
                  <c:v>361.93599999999998</c:v>
                </c:pt>
                <c:pt idx="663">
                  <c:v>351.51900000000001</c:v>
                </c:pt>
                <c:pt idx="664">
                  <c:v>319.33999999999997</c:v>
                </c:pt>
                <c:pt idx="665">
                  <c:v>282.702</c:v>
                </c:pt>
                <c:pt idx="666">
                  <c:v>276.15499999999997</c:v>
                </c:pt>
                <c:pt idx="667">
                  <c:v>229.553</c:v>
                </c:pt>
                <c:pt idx="668">
                  <c:v>214.709</c:v>
                </c:pt>
                <c:pt idx="669">
                  <c:v>188.70500000000001</c:v>
                </c:pt>
                <c:pt idx="670">
                  <c:v>162.232</c:v>
                </c:pt>
                <c:pt idx="671">
                  <c:v>136.49299999999999</c:v>
                </c:pt>
                <c:pt idx="672">
                  <c:v>109</c:v>
                </c:pt>
                <c:pt idx="673">
                  <c:v>121.711</c:v>
                </c:pt>
                <c:pt idx="674">
                  <c:v>142.554</c:v>
                </c:pt>
                <c:pt idx="675">
                  <c:v>159.16300000000001</c:v>
                </c:pt>
                <c:pt idx="676">
                  <c:v>174.428</c:v>
                </c:pt>
                <c:pt idx="677">
                  <c:v>188.017</c:v>
                </c:pt>
                <c:pt idx="678">
                  <c:v>206.983</c:v>
                </c:pt>
                <c:pt idx="679">
                  <c:v>214.697</c:v>
                </c:pt>
                <c:pt idx="680">
                  <c:v>238.81399999999999</c:v>
                </c:pt>
                <c:pt idx="681">
                  <c:v>257.29599999999999</c:v>
                </c:pt>
                <c:pt idx="682">
                  <c:v>259.05099999999999</c:v>
                </c:pt>
                <c:pt idx="683">
                  <c:v>289.19200000000001</c:v>
                </c:pt>
                <c:pt idx="684">
                  <c:v>304</c:v>
                </c:pt>
                <c:pt idx="685">
                  <c:v>329.30500000000001</c:v>
                </c:pt>
                <c:pt idx="686">
                  <c:v>358.49599999999998</c:v>
                </c:pt>
                <c:pt idx="687">
                  <c:v>373.596</c:v>
                </c:pt>
                <c:pt idx="688">
                  <c:v>405.03100000000001</c:v>
                </c:pt>
                <c:pt idx="689">
                  <c:v>408.93599999999998</c:v>
                </c:pt>
                <c:pt idx="690">
                  <c:v>430.71</c:v>
                </c:pt>
                <c:pt idx="691">
                  <c:v>446.02300000000002</c:v>
                </c:pt>
                <c:pt idx="692">
                  <c:v>485.63600000000002</c:v>
                </c:pt>
                <c:pt idx="693">
                  <c:v>506.483</c:v>
                </c:pt>
                <c:pt idx="694">
                  <c:v>528.51099999999997</c:v>
                </c:pt>
                <c:pt idx="695">
                  <c:v>538.81700000000001</c:v>
                </c:pt>
                <c:pt idx="696">
                  <c:v>580</c:v>
                </c:pt>
                <c:pt idx="697">
                  <c:v>605.96199999999999</c:v>
                </c:pt>
                <c:pt idx="698">
                  <c:v>608.70100000000002</c:v>
                </c:pt>
                <c:pt idx="699">
                  <c:v>646.12099999999998</c:v>
                </c:pt>
                <c:pt idx="700">
                  <c:v>662.30600000000004</c:v>
                </c:pt>
                <c:pt idx="701">
                  <c:v>665.93499999999995</c:v>
                </c:pt>
                <c:pt idx="702">
                  <c:v>686.29300000000001</c:v>
                </c:pt>
                <c:pt idx="703">
                  <c:v>701.90700000000004</c:v>
                </c:pt>
                <c:pt idx="704">
                  <c:v>708.18200000000002</c:v>
                </c:pt>
                <c:pt idx="705">
                  <c:v>730.04600000000005</c:v>
                </c:pt>
                <c:pt idx="706">
                  <c:v>753.90099999999995</c:v>
                </c:pt>
                <c:pt idx="707">
                  <c:v>758.98</c:v>
                </c:pt>
                <c:pt idx="708">
                  <c:v>798</c:v>
                </c:pt>
                <c:pt idx="709">
                  <c:v>804.04499999999996</c:v>
                </c:pt>
                <c:pt idx="710">
                  <c:v>753.37099999999998</c:v>
                </c:pt>
                <c:pt idx="711">
                  <c:v>779.98699999999997</c:v>
                </c:pt>
                <c:pt idx="712">
                  <c:v>785.04700000000003</c:v>
                </c:pt>
                <c:pt idx="713">
                  <c:v>817.351</c:v>
                </c:pt>
                <c:pt idx="714">
                  <c:v>765.93499999999995</c:v>
                </c:pt>
                <c:pt idx="715">
                  <c:v>756.60400000000004</c:v>
                </c:pt>
                <c:pt idx="716">
                  <c:v>763.76199999999994</c:v>
                </c:pt>
                <c:pt idx="717">
                  <c:v>739.91200000000003</c:v>
                </c:pt>
                <c:pt idx="718">
                  <c:v>743.78</c:v>
                </c:pt>
                <c:pt idx="719">
                  <c:v>763.50800000000004</c:v>
                </c:pt>
                <c:pt idx="720">
                  <c:v>756</c:v>
                </c:pt>
                <c:pt idx="721">
                  <c:v>777.36</c:v>
                </c:pt>
                <c:pt idx="722">
                  <c:v>788.59900000000005</c:v>
                </c:pt>
                <c:pt idx="723">
                  <c:v>758.85799999999995</c:v>
                </c:pt>
                <c:pt idx="724">
                  <c:v>778.24300000000005</c:v>
                </c:pt>
                <c:pt idx="725">
                  <c:v>720.66399999999999</c:v>
                </c:pt>
                <c:pt idx="726">
                  <c:v>772.74699999999996</c:v>
                </c:pt>
                <c:pt idx="727">
                  <c:v>824.48900000000003</c:v>
                </c:pt>
                <c:pt idx="728">
                  <c:v>773.19399999999996</c:v>
                </c:pt>
                <c:pt idx="729">
                  <c:v>772.99400000000003</c:v>
                </c:pt>
                <c:pt idx="730">
                  <c:v>819.59199999999998</c:v>
                </c:pt>
                <c:pt idx="731">
                  <c:v>794.71699999999998</c:v>
                </c:pt>
                <c:pt idx="732">
                  <c:v>801</c:v>
                </c:pt>
                <c:pt idx="733">
                  <c:v>796.66</c:v>
                </c:pt>
                <c:pt idx="734">
                  <c:v>791.827</c:v>
                </c:pt>
                <c:pt idx="735">
                  <c:v>793.12599999999998</c:v>
                </c:pt>
                <c:pt idx="736">
                  <c:v>776.70799999999997</c:v>
                </c:pt>
                <c:pt idx="737">
                  <c:v>817.02300000000002</c:v>
                </c:pt>
                <c:pt idx="738">
                  <c:v>770.76400000000001</c:v>
                </c:pt>
                <c:pt idx="739">
                  <c:v>745.26300000000003</c:v>
                </c:pt>
                <c:pt idx="740">
                  <c:v>802.096</c:v>
                </c:pt>
                <c:pt idx="741">
                  <c:v>777.79499999999996</c:v>
                </c:pt>
                <c:pt idx="742">
                  <c:v>763.95399999999995</c:v>
                </c:pt>
                <c:pt idx="743">
                  <c:v>798.46299999999997</c:v>
                </c:pt>
                <c:pt idx="744">
                  <c:v>777</c:v>
                </c:pt>
                <c:pt idx="745">
                  <c:v>753.08500000000004</c:v>
                </c:pt>
                <c:pt idx="746">
                  <c:v>718.18600000000004</c:v>
                </c:pt>
                <c:pt idx="747">
                  <c:v>764.36500000000001</c:v>
                </c:pt>
                <c:pt idx="748">
                  <c:v>723.625</c:v>
                </c:pt>
                <c:pt idx="749">
                  <c:v>746.55399999999997</c:v>
                </c:pt>
                <c:pt idx="750">
                  <c:v>702.05100000000004</c:v>
                </c:pt>
                <c:pt idx="751">
                  <c:v>691.64200000000005</c:v>
                </c:pt>
                <c:pt idx="752">
                  <c:v>684.53700000000003</c:v>
                </c:pt>
                <c:pt idx="753">
                  <c:v>673.36699999999996</c:v>
                </c:pt>
                <c:pt idx="754">
                  <c:v>653.53</c:v>
                </c:pt>
                <c:pt idx="755">
                  <c:v>622.35599999999999</c:v>
                </c:pt>
                <c:pt idx="756">
                  <c:v>611</c:v>
                </c:pt>
                <c:pt idx="757">
                  <c:v>576.25699999999995</c:v>
                </c:pt>
                <c:pt idx="758">
                  <c:v>599.63199999999995</c:v>
                </c:pt>
                <c:pt idx="759">
                  <c:v>594.27099999999996</c:v>
                </c:pt>
                <c:pt idx="760">
                  <c:v>599.40300000000002</c:v>
                </c:pt>
                <c:pt idx="761">
                  <c:v>589.553</c:v>
                </c:pt>
                <c:pt idx="762">
                  <c:v>592.28300000000002</c:v>
                </c:pt>
                <c:pt idx="763">
                  <c:v>572.298</c:v>
                </c:pt>
                <c:pt idx="764">
                  <c:v>582.18100000000004</c:v>
                </c:pt>
                <c:pt idx="765">
                  <c:v>584.15200000000004</c:v>
                </c:pt>
                <c:pt idx="766">
                  <c:v>569.73199999999997</c:v>
                </c:pt>
                <c:pt idx="767">
                  <c:v>540.48099999999999</c:v>
                </c:pt>
                <c:pt idx="768">
                  <c:v>554</c:v>
                </c:pt>
                <c:pt idx="769">
                  <c:v>575.78099999999995</c:v>
                </c:pt>
                <c:pt idx="770">
                  <c:v>579.12199999999996</c:v>
                </c:pt>
                <c:pt idx="771">
                  <c:v>587.58399999999995</c:v>
                </c:pt>
                <c:pt idx="772">
                  <c:v>598.82600000000002</c:v>
                </c:pt>
                <c:pt idx="773">
                  <c:v>601.16499999999996</c:v>
                </c:pt>
                <c:pt idx="774">
                  <c:v>580.68399999999997</c:v>
                </c:pt>
                <c:pt idx="775">
                  <c:v>574.61500000000001</c:v>
                </c:pt>
                <c:pt idx="776">
                  <c:v>613.02200000000005</c:v>
                </c:pt>
                <c:pt idx="777">
                  <c:v>609.12800000000004</c:v>
                </c:pt>
                <c:pt idx="778">
                  <c:v>617.07000000000005</c:v>
                </c:pt>
                <c:pt idx="779">
                  <c:v>635.87199999999996</c:v>
                </c:pt>
                <c:pt idx="780">
                  <c:v>636</c:v>
                </c:pt>
                <c:pt idx="781">
                  <c:v>675.50800000000004</c:v>
                </c:pt>
                <c:pt idx="782">
                  <c:v>672.78599999999994</c:v>
                </c:pt>
                <c:pt idx="783">
                  <c:v>725.95600000000002</c:v>
                </c:pt>
                <c:pt idx="784">
                  <c:v>725.76599999999996</c:v>
                </c:pt>
                <c:pt idx="785">
                  <c:v>719.46500000000003</c:v>
                </c:pt>
                <c:pt idx="786">
                  <c:v>761.91200000000003</c:v>
                </c:pt>
                <c:pt idx="787">
                  <c:v>788.72299999999996</c:v>
                </c:pt>
                <c:pt idx="788">
                  <c:v>820.79899999999998</c:v>
                </c:pt>
                <c:pt idx="789">
                  <c:v>820.73099999999999</c:v>
                </c:pt>
                <c:pt idx="790">
                  <c:v>841.72199999999998</c:v>
                </c:pt>
                <c:pt idx="791">
                  <c:v>895.57</c:v>
                </c:pt>
                <c:pt idx="792">
                  <c:v>916</c:v>
                </c:pt>
                <c:pt idx="793">
                  <c:v>972.92499999999995</c:v>
                </c:pt>
                <c:pt idx="794">
                  <c:v>1021.399</c:v>
                </c:pt>
                <c:pt idx="795">
                  <c:v>1006.154</c:v>
                </c:pt>
                <c:pt idx="796">
                  <c:v>1044.1579999999999</c:v>
                </c:pt>
                <c:pt idx="797">
                  <c:v>1048.3140000000001</c:v>
                </c:pt>
                <c:pt idx="798">
                  <c:v>1090.0360000000001</c:v>
                </c:pt>
                <c:pt idx="799">
                  <c:v>1110.0029999999999</c:v>
                </c:pt>
                <c:pt idx="800">
                  <c:v>1139.704</c:v>
                </c:pt>
                <c:pt idx="801">
                  <c:v>1190.4090000000001</c:v>
                </c:pt>
                <c:pt idx="802">
                  <c:v>1175.5909999999999</c:v>
                </c:pt>
                <c:pt idx="803">
                  <c:v>1231.6969999999999</c:v>
                </c:pt>
                <c:pt idx="804">
                  <c:v>1255</c:v>
                </c:pt>
                <c:pt idx="805">
                  <c:v>1281.885</c:v>
                </c:pt>
                <c:pt idx="806">
                  <c:v>1290.5909999999999</c:v>
                </c:pt>
                <c:pt idx="807">
                  <c:v>1375.568</c:v>
                </c:pt>
                <c:pt idx="808">
                  <c:v>1346.6030000000001</c:v>
                </c:pt>
                <c:pt idx="809">
                  <c:v>1449.3009999999999</c:v>
                </c:pt>
                <c:pt idx="810">
                  <c:v>1457.184</c:v>
                </c:pt>
                <c:pt idx="811">
                  <c:v>1498.451</c:v>
                </c:pt>
                <c:pt idx="812">
                  <c:v>1515.443</c:v>
                </c:pt>
                <c:pt idx="813">
                  <c:v>1577.08</c:v>
                </c:pt>
                <c:pt idx="814">
                  <c:v>1521.154</c:v>
                </c:pt>
                <c:pt idx="815">
                  <c:v>1566.6859999999999</c:v>
                </c:pt>
                <c:pt idx="816">
                  <c:v>1622</c:v>
                </c:pt>
                <c:pt idx="817">
                  <c:v>1658.2529999999999</c:v>
                </c:pt>
                <c:pt idx="818">
                  <c:v>1653.84</c:v>
                </c:pt>
                <c:pt idx="819">
                  <c:v>1651.7550000000001</c:v>
                </c:pt>
                <c:pt idx="820">
                  <c:v>1669.1369999999999</c:v>
                </c:pt>
                <c:pt idx="821">
                  <c:v>1651.63</c:v>
                </c:pt>
                <c:pt idx="822">
                  <c:v>1686.5329999999999</c:v>
                </c:pt>
                <c:pt idx="823">
                  <c:v>1712.1890000000001</c:v>
                </c:pt>
                <c:pt idx="824">
                  <c:v>1796.8589999999999</c:v>
                </c:pt>
                <c:pt idx="825">
                  <c:v>1720.49</c:v>
                </c:pt>
                <c:pt idx="826">
                  <c:v>1734.751</c:v>
                </c:pt>
                <c:pt idx="827">
                  <c:v>1818.5640000000001</c:v>
                </c:pt>
                <c:pt idx="828">
                  <c:v>1785</c:v>
                </c:pt>
                <c:pt idx="829">
                  <c:v>1831.952</c:v>
                </c:pt>
                <c:pt idx="830">
                  <c:v>1789.3320000000001</c:v>
                </c:pt>
                <c:pt idx="831">
                  <c:v>1883.797</c:v>
                </c:pt>
                <c:pt idx="832">
                  <c:v>1771.865</c:v>
                </c:pt>
                <c:pt idx="833">
                  <c:v>1842.9480000000001</c:v>
                </c:pt>
                <c:pt idx="834">
                  <c:v>1855.9290000000001</c:v>
                </c:pt>
                <c:pt idx="835">
                  <c:v>1845.076</c:v>
                </c:pt>
                <c:pt idx="836">
                  <c:v>1873.201</c:v>
                </c:pt>
                <c:pt idx="837">
                  <c:v>1932.527</c:v>
                </c:pt>
                <c:pt idx="838">
                  <c:v>1938.4010000000001</c:v>
                </c:pt>
                <c:pt idx="839">
                  <c:v>1908.663</c:v>
                </c:pt>
                <c:pt idx="840">
                  <c:v>1958</c:v>
                </c:pt>
                <c:pt idx="841">
                  <c:v>1920.999</c:v>
                </c:pt>
                <c:pt idx="842">
                  <c:v>1976.366</c:v>
                </c:pt>
                <c:pt idx="843">
                  <c:v>1947.502</c:v>
                </c:pt>
                <c:pt idx="844">
                  <c:v>1904.0350000000001</c:v>
                </c:pt>
                <c:pt idx="845">
                  <c:v>1926.9449999999999</c:v>
                </c:pt>
                <c:pt idx="846">
                  <c:v>1859.8620000000001</c:v>
                </c:pt>
                <c:pt idx="847">
                  <c:v>1881.6410000000001</c:v>
                </c:pt>
                <c:pt idx="848">
                  <c:v>1923.7570000000001</c:v>
                </c:pt>
                <c:pt idx="849">
                  <c:v>1889.347</c:v>
                </c:pt>
                <c:pt idx="850">
                  <c:v>1897.498</c:v>
                </c:pt>
                <c:pt idx="851">
                  <c:v>1898.146</c:v>
                </c:pt>
                <c:pt idx="852">
                  <c:v>1874</c:v>
                </c:pt>
                <c:pt idx="853">
                  <c:v>1898.6590000000001</c:v>
                </c:pt>
                <c:pt idx="854">
                  <c:v>1922.242</c:v>
                </c:pt>
                <c:pt idx="855">
                  <c:v>1910.704</c:v>
                </c:pt>
                <c:pt idx="856">
                  <c:v>1921.1510000000001</c:v>
                </c:pt>
                <c:pt idx="857">
                  <c:v>1943.3130000000001</c:v>
                </c:pt>
                <c:pt idx="858">
                  <c:v>1907.6579999999999</c:v>
                </c:pt>
                <c:pt idx="859">
                  <c:v>1954.0989999999999</c:v>
                </c:pt>
                <c:pt idx="860">
                  <c:v>1928.9929999999999</c:v>
                </c:pt>
                <c:pt idx="861">
                  <c:v>1953.277</c:v>
                </c:pt>
                <c:pt idx="862">
                  <c:v>1985.6669999999999</c:v>
                </c:pt>
                <c:pt idx="863">
                  <c:v>2067.703</c:v>
                </c:pt>
                <c:pt idx="864">
                  <c:v>2035</c:v>
                </c:pt>
                <c:pt idx="865">
                  <c:v>2083.0549999999998</c:v>
                </c:pt>
                <c:pt idx="866">
                  <c:v>1962.5260000000001</c:v>
                </c:pt>
                <c:pt idx="867">
                  <c:v>2031.7080000000001</c:v>
                </c:pt>
                <c:pt idx="868">
                  <c:v>2037.2719999999999</c:v>
                </c:pt>
                <c:pt idx="869">
                  <c:v>2071.15</c:v>
                </c:pt>
                <c:pt idx="870">
                  <c:v>2054.3969999999999</c:v>
                </c:pt>
                <c:pt idx="871">
                  <c:v>2038.9459999999999</c:v>
                </c:pt>
                <c:pt idx="872">
                  <c:v>2121.9340000000002</c:v>
                </c:pt>
                <c:pt idx="873">
                  <c:v>2043.4929999999999</c:v>
                </c:pt>
                <c:pt idx="874">
                  <c:v>2055.5300000000002</c:v>
                </c:pt>
                <c:pt idx="875">
                  <c:v>2033.6659999999999</c:v>
                </c:pt>
                <c:pt idx="876">
                  <c:v>2082</c:v>
                </c:pt>
                <c:pt idx="877">
                  <c:v>2054.0909999999999</c:v>
                </c:pt>
                <c:pt idx="878">
                  <c:v>2096.8560000000002</c:v>
                </c:pt>
                <c:pt idx="879">
                  <c:v>2069.989</c:v>
                </c:pt>
                <c:pt idx="880">
                  <c:v>1983.3820000000001</c:v>
                </c:pt>
                <c:pt idx="881">
                  <c:v>1919.691</c:v>
                </c:pt>
                <c:pt idx="882">
                  <c:v>2029.4359999999999</c:v>
                </c:pt>
                <c:pt idx="883">
                  <c:v>1966.78</c:v>
                </c:pt>
                <c:pt idx="884">
                  <c:v>1960.1379999999999</c:v>
                </c:pt>
                <c:pt idx="885">
                  <c:v>1962.864</c:v>
                </c:pt>
                <c:pt idx="886">
                  <c:v>1891.2470000000001</c:v>
                </c:pt>
                <c:pt idx="887">
                  <c:v>1908.0170000000001</c:v>
                </c:pt>
                <c:pt idx="888">
                  <c:v>1877</c:v>
                </c:pt>
                <c:pt idx="889">
                  <c:v>1835.5309999999999</c:v>
                </c:pt>
                <c:pt idx="890">
                  <c:v>1813.1669999999999</c:v>
                </c:pt>
                <c:pt idx="891">
                  <c:v>1849.0260000000001</c:v>
                </c:pt>
                <c:pt idx="892">
                  <c:v>1763.873</c:v>
                </c:pt>
                <c:pt idx="893">
                  <c:v>1819.6949999999999</c:v>
                </c:pt>
                <c:pt idx="894">
                  <c:v>1797.05</c:v>
                </c:pt>
                <c:pt idx="895">
                  <c:v>1750.5450000000001</c:v>
                </c:pt>
                <c:pt idx="896">
                  <c:v>1772.3620000000001</c:v>
                </c:pt>
                <c:pt idx="897">
                  <c:v>1784.6110000000001</c:v>
                </c:pt>
                <c:pt idx="898">
                  <c:v>1787.173</c:v>
                </c:pt>
                <c:pt idx="899">
                  <c:v>1698.338</c:v>
                </c:pt>
                <c:pt idx="900">
                  <c:v>1703</c:v>
                </c:pt>
                <c:pt idx="901">
                  <c:v>1720.203</c:v>
                </c:pt>
                <c:pt idx="902">
                  <c:v>1704.6279999999999</c:v>
                </c:pt>
                <c:pt idx="903">
                  <c:v>1709.114</c:v>
                </c:pt>
                <c:pt idx="904">
                  <c:v>1674.636</c:v>
                </c:pt>
                <c:pt idx="905">
                  <c:v>1690.0450000000001</c:v>
                </c:pt>
                <c:pt idx="906">
                  <c:v>1673.367</c:v>
                </c:pt>
                <c:pt idx="907">
                  <c:v>1691.1289999999999</c:v>
                </c:pt>
                <c:pt idx="908">
                  <c:v>1682.7729999999999</c:v>
                </c:pt>
                <c:pt idx="909">
                  <c:v>1644.752</c:v>
                </c:pt>
                <c:pt idx="910">
                  <c:v>1631.2570000000001</c:v>
                </c:pt>
                <c:pt idx="911">
                  <c:v>1666.703</c:v>
                </c:pt>
                <c:pt idx="912">
                  <c:v>1596</c:v>
                </c:pt>
                <c:pt idx="913">
                  <c:v>1595.3389999999999</c:v>
                </c:pt>
                <c:pt idx="914">
                  <c:v>1561.848</c:v>
                </c:pt>
                <c:pt idx="915">
                  <c:v>1600.06</c:v>
                </c:pt>
                <c:pt idx="916">
                  <c:v>1555.915</c:v>
                </c:pt>
                <c:pt idx="917">
                  <c:v>1543.521</c:v>
                </c:pt>
                <c:pt idx="918">
                  <c:v>1597.1010000000001</c:v>
                </c:pt>
                <c:pt idx="919">
                  <c:v>1572.288</c:v>
                </c:pt>
                <c:pt idx="920">
                  <c:v>1561.271</c:v>
                </c:pt>
                <c:pt idx="921">
                  <c:v>1465.9269999999999</c:v>
                </c:pt>
                <c:pt idx="922">
                  <c:v>1545.69</c:v>
                </c:pt>
                <c:pt idx="923">
                  <c:v>1527.212</c:v>
                </c:pt>
                <c:pt idx="924">
                  <c:v>1516</c:v>
                </c:pt>
                <c:pt idx="925">
                  <c:v>1489.8530000000001</c:v>
                </c:pt>
                <c:pt idx="926">
                  <c:v>1516.585</c:v>
                </c:pt>
                <c:pt idx="927">
                  <c:v>1502.701</c:v>
                </c:pt>
                <c:pt idx="928">
                  <c:v>1496.508</c:v>
                </c:pt>
                <c:pt idx="929">
                  <c:v>1513.704</c:v>
                </c:pt>
                <c:pt idx="930">
                  <c:v>1501.778</c:v>
                </c:pt>
                <c:pt idx="931">
                  <c:v>1459.55</c:v>
                </c:pt>
                <c:pt idx="932">
                  <c:v>1423.1769999999999</c:v>
                </c:pt>
                <c:pt idx="933">
                  <c:v>1476.1320000000001</c:v>
                </c:pt>
                <c:pt idx="934">
                  <c:v>1417.8910000000001</c:v>
                </c:pt>
                <c:pt idx="935">
                  <c:v>1486.4349999999999</c:v>
                </c:pt>
                <c:pt idx="936">
                  <c:v>1443</c:v>
                </c:pt>
                <c:pt idx="937">
                  <c:v>1368.2840000000001</c:v>
                </c:pt>
                <c:pt idx="938">
                  <c:v>1366.575</c:v>
                </c:pt>
                <c:pt idx="939">
                  <c:v>1388.4939999999999</c:v>
                </c:pt>
                <c:pt idx="940">
                  <c:v>1359.1379999999999</c:v>
                </c:pt>
                <c:pt idx="941">
                  <c:v>1280.047</c:v>
                </c:pt>
                <c:pt idx="942">
                  <c:v>1271.117</c:v>
                </c:pt>
                <c:pt idx="943">
                  <c:v>1246.7950000000001</c:v>
                </c:pt>
                <c:pt idx="944">
                  <c:v>1194.569</c:v>
                </c:pt>
                <c:pt idx="945">
                  <c:v>1112.2929999999999</c:v>
                </c:pt>
                <c:pt idx="946">
                  <c:v>1142.691</c:v>
                </c:pt>
                <c:pt idx="947">
                  <c:v>1137.337</c:v>
                </c:pt>
                <c:pt idx="948">
                  <c:v>1088</c:v>
                </c:pt>
                <c:pt idx="949">
                  <c:v>1077.7619999999999</c:v>
                </c:pt>
                <c:pt idx="950">
                  <c:v>1031.617</c:v>
                </c:pt>
                <c:pt idx="951">
                  <c:v>1033.4259999999999</c:v>
                </c:pt>
                <c:pt idx="952">
                  <c:v>938.46600000000001</c:v>
                </c:pt>
                <c:pt idx="953">
                  <c:v>967.72799999999995</c:v>
                </c:pt>
                <c:pt idx="954">
                  <c:v>906.23699999999997</c:v>
                </c:pt>
                <c:pt idx="955">
                  <c:v>895.05899999999997</c:v>
                </c:pt>
                <c:pt idx="956">
                  <c:v>858.12800000000004</c:v>
                </c:pt>
                <c:pt idx="957">
                  <c:v>819.47699999999998</c:v>
                </c:pt>
                <c:pt idx="958">
                  <c:v>801.40300000000002</c:v>
                </c:pt>
                <c:pt idx="959">
                  <c:v>760.23800000000006</c:v>
                </c:pt>
                <c:pt idx="960">
                  <c:v>744</c:v>
                </c:pt>
                <c:pt idx="961">
                  <c:v>759.52499999999998</c:v>
                </c:pt>
                <c:pt idx="962">
                  <c:v>759.59299999999996</c:v>
                </c:pt>
                <c:pt idx="963">
                  <c:v>757.80100000000004</c:v>
                </c:pt>
                <c:pt idx="964">
                  <c:v>730.29899999999998</c:v>
                </c:pt>
                <c:pt idx="965">
                  <c:v>721.48400000000004</c:v>
                </c:pt>
                <c:pt idx="966">
                  <c:v>720.37699999999995</c:v>
                </c:pt>
                <c:pt idx="967">
                  <c:v>698.82899999999995</c:v>
                </c:pt>
                <c:pt idx="968">
                  <c:v>688.69399999999996</c:v>
                </c:pt>
                <c:pt idx="969">
                  <c:v>706.68600000000004</c:v>
                </c:pt>
                <c:pt idx="970">
                  <c:v>730.27499999999998</c:v>
                </c:pt>
                <c:pt idx="971">
                  <c:v>734.73900000000003</c:v>
                </c:pt>
                <c:pt idx="972">
                  <c:v>701</c:v>
                </c:pt>
                <c:pt idx="973">
                  <c:v>697.63800000000003</c:v>
                </c:pt>
                <c:pt idx="974">
                  <c:v>719.61900000000003</c:v>
                </c:pt>
                <c:pt idx="975">
                  <c:v>721.53599999999994</c:v>
                </c:pt>
                <c:pt idx="976">
                  <c:v>712.21900000000005</c:v>
                </c:pt>
                <c:pt idx="977">
                  <c:v>690.75199999999995</c:v>
                </c:pt>
                <c:pt idx="978">
                  <c:v>702.66600000000005</c:v>
                </c:pt>
                <c:pt idx="979">
                  <c:v>693.90099999999995</c:v>
                </c:pt>
                <c:pt idx="980">
                  <c:v>708.67</c:v>
                </c:pt>
                <c:pt idx="981">
                  <c:v>712.49300000000005</c:v>
                </c:pt>
                <c:pt idx="982">
                  <c:v>681.88699999999994</c:v>
                </c:pt>
                <c:pt idx="983">
                  <c:v>677.96</c:v>
                </c:pt>
                <c:pt idx="984">
                  <c:v>700</c:v>
                </c:pt>
                <c:pt idx="985">
                  <c:v>684.69799999999998</c:v>
                </c:pt>
                <c:pt idx="986">
                  <c:v>650.70500000000004</c:v>
                </c:pt>
                <c:pt idx="987">
                  <c:v>680.73900000000003</c:v>
                </c:pt>
                <c:pt idx="988">
                  <c:v>616.17600000000004</c:v>
                </c:pt>
                <c:pt idx="989">
                  <c:v>626.26</c:v>
                </c:pt>
                <c:pt idx="990">
                  <c:v>602.71100000000001</c:v>
                </c:pt>
                <c:pt idx="991">
                  <c:v>573.899</c:v>
                </c:pt>
                <c:pt idx="992">
                  <c:v>590.51800000000003</c:v>
                </c:pt>
                <c:pt idx="993">
                  <c:v>537.89700000000005</c:v>
                </c:pt>
                <c:pt idx="994">
                  <c:v>504.11599999999999</c:v>
                </c:pt>
                <c:pt idx="995">
                  <c:v>517.32399999999996</c:v>
                </c:pt>
                <c:pt idx="996">
                  <c:v>504</c:v>
                </c:pt>
                <c:pt idx="997">
                  <c:v>483.15100000000001</c:v>
                </c:pt>
                <c:pt idx="998">
                  <c:v>479.52699999999999</c:v>
                </c:pt>
                <c:pt idx="999">
                  <c:v>471.56700000000001</c:v>
                </c:pt>
                <c:pt idx="1000">
                  <c:v>427.255</c:v>
                </c:pt>
                <c:pt idx="1001">
                  <c:v>421.35899999999998</c:v>
                </c:pt>
                <c:pt idx="1002">
                  <c:v>383.88099999999997</c:v>
                </c:pt>
                <c:pt idx="1003">
                  <c:v>367.94900000000001</c:v>
                </c:pt>
                <c:pt idx="1004">
                  <c:v>346.69299999999998</c:v>
                </c:pt>
                <c:pt idx="1005">
                  <c:v>338.84</c:v>
                </c:pt>
                <c:pt idx="1006">
                  <c:v>317.77100000000002</c:v>
                </c:pt>
                <c:pt idx="1007">
                  <c:v>301.048</c:v>
                </c:pt>
                <c:pt idx="1008">
                  <c:v>286</c:v>
                </c:pt>
                <c:pt idx="1009">
                  <c:v>287.55500000000001</c:v>
                </c:pt>
                <c:pt idx="1010">
                  <c:v>283.14499999999998</c:v>
                </c:pt>
                <c:pt idx="1011">
                  <c:v>290.02999999999997</c:v>
                </c:pt>
                <c:pt idx="1012">
                  <c:v>301.23399999999998</c:v>
                </c:pt>
                <c:pt idx="1013">
                  <c:v>281.41800000000001</c:v>
                </c:pt>
                <c:pt idx="1014">
                  <c:v>288.41500000000002</c:v>
                </c:pt>
                <c:pt idx="1015">
                  <c:v>292.178</c:v>
                </c:pt>
                <c:pt idx="1016">
                  <c:v>283.06099999999998</c:v>
                </c:pt>
                <c:pt idx="1017">
                  <c:v>283.51900000000001</c:v>
                </c:pt>
                <c:pt idx="1018">
                  <c:v>282.84100000000001</c:v>
                </c:pt>
                <c:pt idx="1019">
                  <c:v>282.34899999999999</c:v>
                </c:pt>
                <c:pt idx="1020">
                  <c:v>290</c:v>
                </c:pt>
                <c:pt idx="1021">
                  <c:v>292.09899999999999</c:v>
                </c:pt>
                <c:pt idx="1022">
                  <c:v>283.67899999999997</c:v>
                </c:pt>
                <c:pt idx="1023">
                  <c:v>270</c:v>
                </c:pt>
                <c:pt idx="1024">
                  <c:v>268.154</c:v>
                </c:pt>
                <c:pt idx="1025">
                  <c:v>268.12</c:v>
                </c:pt>
                <c:pt idx="1026">
                  <c:v>250.13</c:v>
                </c:pt>
                <c:pt idx="1027">
                  <c:v>246.71199999999999</c:v>
                </c:pt>
                <c:pt idx="1028">
                  <c:v>247.32599999999999</c:v>
                </c:pt>
                <c:pt idx="1029">
                  <c:v>244.77699999999999</c:v>
                </c:pt>
                <c:pt idx="1030">
                  <c:v>236.76499999999999</c:v>
                </c:pt>
                <c:pt idx="1031">
                  <c:v>240.858</c:v>
                </c:pt>
                <c:pt idx="1032">
                  <c:v>229</c:v>
                </c:pt>
                <c:pt idx="1033">
                  <c:v>229.13499999999999</c:v>
                </c:pt>
                <c:pt idx="1034">
                  <c:v>227.209</c:v>
                </c:pt>
                <c:pt idx="1035">
                  <c:v>233.22300000000001</c:v>
                </c:pt>
                <c:pt idx="1036">
                  <c:v>240.30199999999999</c:v>
                </c:pt>
                <c:pt idx="1037">
                  <c:v>242.29</c:v>
                </c:pt>
                <c:pt idx="1038">
                  <c:v>236.49199999999999</c:v>
                </c:pt>
                <c:pt idx="1039">
                  <c:v>244.09100000000001</c:v>
                </c:pt>
                <c:pt idx="1040">
                  <c:v>258.72500000000002</c:v>
                </c:pt>
                <c:pt idx="1041">
                  <c:v>231.07400000000001</c:v>
                </c:pt>
                <c:pt idx="1042">
                  <c:v>246.20099999999999</c:v>
                </c:pt>
                <c:pt idx="1043">
                  <c:v>249.18600000000001</c:v>
                </c:pt>
                <c:pt idx="1044">
                  <c:v>251</c:v>
                </c:pt>
                <c:pt idx="1045">
                  <c:v>233.84200000000001</c:v>
                </c:pt>
                <c:pt idx="1046">
                  <c:v>246.476</c:v>
                </c:pt>
                <c:pt idx="1047">
                  <c:v>235.84399999999999</c:v>
                </c:pt>
                <c:pt idx="1048">
                  <c:v>243.27500000000001</c:v>
                </c:pt>
                <c:pt idx="1049">
                  <c:v>229.14599999999999</c:v>
                </c:pt>
                <c:pt idx="1050">
                  <c:v>230.65700000000001</c:v>
                </c:pt>
                <c:pt idx="1051">
                  <c:v>220.25800000000001</c:v>
                </c:pt>
                <c:pt idx="1052">
                  <c:v>214.42</c:v>
                </c:pt>
                <c:pt idx="1053">
                  <c:v>226.31</c:v>
                </c:pt>
                <c:pt idx="1054">
                  <c:v>221.21700000000001</c:v>
                </c:pt>
                <c:pt idx="1055">
                  <c:v>202.17</c:v>
                </c:pt>
                <c:pt idx="1056">
                  <c:v>204</c:v>
                </c:pt>
                <c:pt idx="1057">
                  <c:v>205.595</c:v>
                </c:pt>
                <c:pt idx="1058">
                  <c:v>186.88399999999999</c:v>
                </c:pt>
                <c:pt idx="1059">
                  <c:v>177.54400000000001</c:v>
                </c:pt>
                <c:pt idx="1060">
                  <c:v>185.14699999999999</c:v>
                </c:pt>
                <c:pt idx="1061">
                  <c:v>175.38499999999999</c:v>
                </c:pt>
                <c:pt idx="1062">
                  <c:v>164.352</c:v>
                </c:pt>
                <c:pt idx="1063">
                  <c:v>153.089</c:v>
                </c:pt>
                <c:pt idx="1064">
                  <c:v>154.30500000000001</c:v>
                </c:pt>
                <c:pt idx="1065">
                  <c:v>140.65299999999999</c:v>
                </c:pt>
                <c:pt idx="1066">
                  <c:v>133.09399999999999</c:v>
                </c:pt>
                <c:pt idx="1067">
                  <c:v>127.545</c:v>
                </c:pt>
                <c:pt idx="1068">
                  <c:v>120</c:v>
                </c:pt>
                <c:pt idx="1069">
                  <c:v>140.91</c:v>
                </c:pt>
                <c:pt idx="1070">
                  <c:v>155</c:v>
                </c:pt>
                <c:pt idx="1071">
                  <c:v>176.11699999999999</c:v>
                </c:pt>
                <c:pt idx="1072">
                  <c:v>202.37299999999999</c:v>
                </c:pt>
                <c:pt idx="1073">
                  <c:v>216.22300000000001</c:v>
                </c:pt>
                <c:pt idx="1074">
                  <c:v>237.11600000000001</c:v>
                </c:pt>
                <c:pt idx="1075">
                  <c:v>257.29500000000002</c:v>
                </c:pt>
                <c:pt idx="1076">
                  <c:v>258.13</c:v>
                </c:pt>
                <c:pt idx="1077">
                  <c:v>292.94900000000001</c:v>
                </c:pt>
                <c:pt idx="1078">
                  <c:v>301.39499999999998</c:v>
                </c:pt>
                <c:pt idx="1079">
                  <c:v>330.05099999999999</c:v>
                </c:pt>
                <c:pt idx="1080">
                  <c:v>342</c:v>
                </c:pt>
                <c:pt idx="1081">
                  <c:v>331.89699999999999</c:v>
                </c:pt>
                <c:pt idx="1082">
                  <c:v>353.625</c:v>
                </c:pt>
                <c:pt idx="1083">
                  <c:v>327.79</c:v>
                </c:pt>
                <c:pt idx="1084">
                  <c:v>347.79899999999998</c:v>
                </c:pt>
                <c:pt idx="1085">
                  <c:v>344.76799999999997</c:v>
                </c:pt>
                <c:pt idx="1086">
                  <c:v>341.44499999999999</c:v>
                </c:pt>
                <c:pt idx="1087">
                  <c:v>333.16500000000002</c:v>
                </c:pt>
                <c:pt idx="1088">
                  <c:v>337.70299999999997</c:v>
                </c:pt>
                <c:pt idx="1089">
                  <c:v>333.12700000000001</c:v>
                </c:pt>
                <c:pt idx="1090">
                  <c:v>335.81900000000002</c:v>
                </c:pt>
                <c:pt idx="1091">
                  <c:v>358.13099999999997</c:v>
                </c:pt>
                <c:pt idx="1092">
                  <c:v>347</c:v>
                </c:pt>
                <c:pt idx="1093">
                  <c:v>366.005</c:v>
                </c:pt>
                <c:pt idx="1094">
                  <c:v>359.13400000000001</c:v>
                </c:pt>
                <c:pt idx="1095">
                  <c:v>399.21600000000001</c:v>
                </c:pt>
                <c:pt idx="1096">
                  <c:v>422.32900000000001</c:v>
                </c:pt>
                <c:pt idx="1097">
                  <c:v>420.84</c:v>
                </c:pt>
                <c:pt idx="1098">
                  <c:v>414.91</c:v>
                </c:pt>
                <c:pt idx="1099">
                  <c:v>455.71600000000001</c:v>
                </c:pt>
                <c:pt idx="1100">
                  <c:v>460.142</c:v>
                </c:pt>
                <c:pt idx="1101">
                  <c:v>500.66899999999998</c:v>
                </c:pt>
                <c:pt idx="1102">
                  <c:v>504.58699999999999</c:v>
                </c:pt>
                <c:pt idx="1103">
                  <c:v>529.95299999999997</c:v>
                </c:pt>
                <c:pt idx="1104">
                  <c:v>542</c:v>
                </c:pt>
                <c:pt idx="1105">
                  <c:v>578.98199999999997</c:v>
                </c:pt>
                <c:pt idx="1106">
                  <c:v>606.94000000000005</c:v>
                </c:pt>
                <c:pt idx="1107">
                  <c:v>664.55200000000002</c:v>
                </c:pt>
                <c:pt idx="1108">
                  <c:v>650.43299999999999</c:v>
                </c:pt>
                <c:pt idx="1109">
                  <c:v>713.16899999999998</c:v>
                </c:pt>
                <c:pt idx="1110">
                  <c:v>730.40200000000004</c:v>
                </c:pt>
                <c:pt idx="1111">
                  <c:v>771.649</c:v>
                </c:pt>
                <c:pt idx="1112">
                  <c:v>826.06500000000005</c:v>
                </c:pt>
                <c:pt idx="1113">
                  <c:v>821.23900000000003</c:v>
                </c:pt>
                <c:pt idx="1114">
                  <c:v>888.15</c:v>
                </c:pt>
                <c:pt idx="1115">
                  <c:v>890.34299999999996</c:v>
                </c:pt>
                <c:pt idx="1116">
                  <c:v>924</c:v>
                </c:pt>
                <c:pt idx="1117">
                  <c:v>873.654</c:v>
                </c:pt>
                <c:pt idx="1118">
                  <c:v>937.66200000000003</c:v>
                </c:pt>
                <c:pt idx="1119">
                  <c:v>923.65099999999995</c:v>
                </c:pt>
                <c:pt idx="1120">
                  <c:v>866.91499999999996</c:v>
                </c:pt>
                <c:pt idx="1121">
                  <c:v>848.14400000000001</c:v>
                </c:pt>
                <c:pt idx="1122">
                  <c:v>883.32899999999995</c:v>
                </c:pt>
                <c:pt idx="1123">
                  <c:v>841.85299999999995</c:v>
                </c:pt>
                <c:pt idx="1124">
                  <c:v>813.55600000000004</c:v>
                </c:pt>
                <c:pt idx="1125">
                  <c:v>852.625</c:v>
                </c:pt>
                <c:pt idx="1126">
                  <c:v>845.31200000000001</c:v>
                </c:pt>
                <c:pt idx="1127">
                  <c:v>821.55399999999997</c:v>
                </c:pt>
                <c:pt idx="1128">
                  <c:v>822</c:v>
                </c:pt>
                <c:pt idx="1129">
                  <c:v>839.005</c:v>
                </c:pt>
                <c:pt idx="1130">
                  <c:v>820.26400000000001</c:v>
                </c:pt>
                <c:pt idx="1131">
                  <c:v>831.80799999999999</c:v>
                </c:pt>
                <c:pt idx="1132">
                  <c:v>826.78200000000004</c:v>
                </c:pt>
                <c:pt idx="1133">
                  <c:v>832.13900000000001</c:v>
                </c:pt>
                <c:pt idx="1134">
                  <c:v>790.3</c:v>
                </c:pt>
                <c:pt idx="1135">
                  <c:v>821.16700000000003</c:v>
                </c:pt>
                <c:pt idx="1136">
                  <c:v>813.77</c:v>
                </c:pt>
                <c:pt idx="1137">
                  <c:v>809.72</c:v>
                </c:pt>
                <c:pt idx="1138">
                  <c:v>827.99199999999996</c:v>
                </c:pt>
                <c:pt idx="1139">
                  <c:v>845.05700000000002</c:v>
                </c:pt>
                <c:pt idx="1140">
                  <c:v>796</c:v>
                </c:pt>
                <c:pt idx="1141">
                  <c:v>805.52800000000002</c:v>
                </c:pt>
                <c:pt idx="1142">
                  <c:v>811.33100000000002</c:v>
                </c:pt>
                <c:pt idx="1143">
                  <c:v>789.40099999999995</c:v>
                </c:pt>
                <c:pt idx="1144">
                  <c:v>765.59100000000001</c:v>
                </c:pt>
                <c:pt idx="1145">
                  <c:v>827.14800000000002</c:v>
                </c:pt>
                <c:pt idx="1146">
                  <c:v>794.07</c:v>
                </c:pt>
                <c:pt idx="1147">
                  <c:v>815.10799999999995</c:v>
                </c:pt>
                <c:pt idx="1148">
                  <c:v>822.99</c:v>
                </c:pt>
                <c:pt idx="1149">
                  <c:v>836.83600000000001</c:v>
                </c:pt>
                <c:pt idx="1150">
                  <c:v>828.99400000000003</c:v>
                </c:pt>
                <c:pt idx="1151">
                  <c:v>822.803</c:v>
                </c:pt>
                <c:pt idx="1152">
                  <c:v>840</c:v>
                </c:pt>
                <c:pt idx="1153">
                  <c:v>839.29399999999998</c:v>
                </c:pt>
                <c:pt idx="1154">
                  <c:v>835.75900000000001</c:v>
                </c:pt>
                <c:pt idx="1155">
                  <c:v>847.09500000000003</c:v>
                </c:pt>
                <c:pt idx="1156">
                  <c:v>845.20899999999995</c:v>
                </c:pt>
                <c:pt idx="1157">
                  <c:v>851.92399999999998</c:v>
                </c:pt>
                <c:pt idx="1158">
                  <c:v>834.779</c:v>
                </c:pt>
                <c:pt idx="1159">
                  <c:v>842.81100000000004</c:v>
                </c:pt>
                <c:pt idx="1160">
                  <c:v>882.59500000000003</c:v>
                </c:pt>
                <c:pt idx="1161">
                  <c:v>850.84299999999996</c:v>
                </c:pt>
                <c:pt idx="1162">
                  <c:v>855.15099999999995</c:v>
                </c:pt>
                <c:pt idx="1163">
                  <c:v>843.41</c:v>
                </c:pt>
                <c:pt idx="1164">
                  <c:v>857</c:v>
                </c:pt>
                <c:pt idx="1165">
                  <c:v>846.05700000000002</c:v>
                </c:pt>
                <c:pt idx="1166">
                  <c:v>876.52200000000005</c:v>
                </c:pt>
                <c:pt idx="1167">
                  <c:v>833.26800000000003</c:v>
                </c:pt>
                <c:pt idx="1168">
                  <c:v>849.01300000000003</c:v>
                </c:pt>
                <c:pt idx="1169">
                  <c:v>886.71299999999997</c:v>
                </c:pt>
                <c:pt idx="1170">
                  <c:v>885.41099999999994</c:v>
                </c:pt>
                <c:pt idx="1171">
                  <c:v>841.76700000000005</c:v>
                </c:pt>
                <c:pt idx="1172">
                  <c:v>840.63900000000001</c:v>
                </c:pt>
                <c:pt idx="1173">
                  <c:v>858.60599999999999</c:v>
                </c:pt>
                <c:pt idx="1174">
                  <c:v>862.21</c:v>
                </c:pt>
                <c:pt idx="1175">
                  <c:v>894.42499999999995</c:v>
                </c:pt>
                <c:pt idx="1176">
                  <c:v>855</c:v>
                </c:pt>
                <c:pt idx="1177">
                  <c:v>853.64300000000003</c:v>
                </c:pt>
                <c:pt idx="1178">
                  <c:v>887.928</c:v>
                </c:pt>
                <c:pt idx="1179">
                  <c:v>905.24900000000002</c:v>
                </c:pt>
                <c:pt idx="1180">
                  <c:v>949.553</c:v>
                </c:pt>
                <c:pt idx="1181">
                  <c:v>952.53099999999995</c:v>
                </c:pt>
                <c:pt idx="1182">
                  <c:v>993.19299999999998</c:v>
                </c:pt>
                <c:pt idx="1183">
                  <c:v>973.49199999999996</c:v>
                </c:pt>
                <c:pt idx="1184">
                  <c:v>1035.683</c:v>
                </c:pt>
                <c:pt idx="1185">
                  <c:v>1037.5640000000001</c:v>
                </c:pt>
                <c:pt idx="1186">
                  <c:v>1060.104</c:v>
                </c:pt>
                <c:pt idx="1187">
                  <c:v>1053.752</c:v>
                </c:pt>
                <c:pt idx="1188">
                  <c:v>1088</c:v>
                </c:pt>
                <c:pt idx="1189">
                  <c:v>1125.9870000000001</c:v>
                </c:pt>
                <c:pt idx="1190">
                  <c:v>1091.6869999999999</c:v>
                </c:pt>
                <c:pt idx="1191">
                  <c:v>1140.922</c:v>
                </c:pt>
                <c:pt idx="1192">
                  <c:v>1150.539</c:v>
                </c:pt>
                <c:pt idx="1193">
                  <c:v>1098.8009999999999</c:v>
                </c:pt>
                <c:pt idx="1194">
                  <c:v>1186.6400000000001</c:v>
                </c:pt>
                <c:pt idx="1195">
                  <c:v>1124.596</c:v>
                </c:pt>
                <c:pt idx="1196">
                  <c:v>1165.2049999999999</c:v>
                </c:pt>
                <c:pt idx="1197">
                  <c:v>1165.4390000000001</c:v>
                </c:pt>
                <c:pt idx="1198">
                  <c:v>1129.5409999999999</c:v>
                </c:pt>
                <c:pt idx="1199">
                  <c:v>1215.538</c:v>
                </c:pt>
                <c:pt idx="1200">
                  <c:v>1206</c:v>
                </c:pt>
                <c:pt idx="1201">
                  <c:v>1203.2249999999999</c:v>
                </c:pt>
                <c:pt idx="1202">
                  <c:v>1142.72</c:v>
                </c:pt>
                <c:pt idx="1203">
                  <c:v>1153.4749999999999</c:v>
                </c:pt>
                <c:pt idx="1204">
                  <c:v>1137.2550000000001</c:v>
                </c:pt>
                <c:pt idx="1205">
                  <c:v>1088.5170000000001</c:v>
                </c:pt>
                <c:pt idx="1206">
                  <c:v>1106.2080000000001</c:v>
                </c:pt>
                <c:pt idx="1207">
                  <c:v>1110.26</c:v>
                </c:pt>
                <c:pt idx="1208">
                  <c:v>1080.8579999999999</c:v>
                </c:pt>
                <c:pt idx="1209">
                  <c:v>1079.741</c:v>
                </c:pt>
                <c:pt idx="1210">
                  <c:v>1019.43</c:v>
                </c:pt>
                <c:pt idx="1211">
                  <c:v>1009.593</c:v>
                </c:pt>
                <c:pt idx="1212">
                  <c:v>1034</c:v>
                </c:pt>
                <c:pt idx="1213">
                  <c:v>996.75400000000002</c:v>
                </c:pt>
                <c:pt idx="1214">
                  <c:v>994.02</c:v>
                </c:pt>
                <c:pt idx="1215">
                  <c:v>985.35500000000002</c:v>
                </c:pt>
                <c:pt idx="1216">
                  <c:v>958.37099999999998</c:v>
                </c:pt>
                <c:pt idx="1217">
                  <c:v>974.654</c:v>
                </c:pt>
                <c:pt idx="1218">
                  <c:v>891.14800000000002</c:v>
                </c:pt>
                <c:pt idx="1219">
                  <c:v>842.76499999999999</c:v>
                </c:pt>
                <c:pt idx="1220">
                  <c:v>833.43100000000004</c:v>
                </c:pt>
                <c:pt idx="1221">
                  <c:v>862.62599999999998</c:v>
                </c:pt>
                <c:pt idx="1222">
                  <c:v>850.64700000000005</c:v>
                </c:pt>
                <c:pt idx="1223">
                  <c:v>863.53200000000004</c:v>
                </c:pt>
                <c:pt idx="1224">
                  <c:v>813</c:v>
                </c:pt>
                <c:pt idx="1225">
                  <c:v>796.44100000000003</c:v>
                </c:pt>
                <c:pt idx="1226">
                  <c:v>763.38499999999999</c:v>
                </c:pt>
                <c:pt idx="1227">
                  <c:v>769.73099999999999</c:v>
                </c:pt>
                <c:pt idx="1228">
                  <c:v>743.19399999999996</c:v>
                </c:pt>
                <c:pt idx="1229">
                  <c:v>685.87199999999996</c:v>
                </c:pt>
                <c:pt idx="1230">
                  <c:v>656.572</c:v>
                </c:pt>
                <c:pt idx="1231">
                  <c:v>639.88400000000001</c:v>
                </c:pt>
                <c:pt idx="1232">
                  <c:v>615.27200000000005</c:v>
                </c:pt>
                <c:pt idx="1233">
                  <c:v>587.70899999999995</c:v>
                </c:pt>
                <c:pt idx="1234">
                  <c:v>607.82100000000003</c:v>
                </c:pt>
                <c:pt idx="1235">
                  <c:v>548.04399999999998</c:v>
                </c:pt>
                <c:pt idx="1236">
                  <c:v>533</c:v>
                </c:pt>
                <c:pt idx="1237">
                  <c:v>484.01100000000002</c:v>
                </c:pt>
                <c:pt idx="1238">
                  <c:v>493.27699999999999</c:v>
                </c:pt>
                <c:pt idx="1239">
                  <c:v>499.28199999999998</c:v>
                </c:pt>
                <c:pt idx="1240">
                  <c:v>432.149</c:v>
                </c:pt>
                <c:pt idx="1241">
                  <c:v>431.12099999999998</c:v>
                </c:pt>
                <c:pt idx="1242">
                  <c:v>410.89699999999999</c:v>
                </c:pt>
                <c:pt idx="1243">
                  <c:v>398.77600000000001</c:v>
                </c:pt>
                <c:pt idx="1244">
                  <c:v>383.2</c:v>
                </c:pt>
                <c:pt idx="1245">
                  <c:v>351.40100000000001</c:v>
                </c:pt>
                <c:pt idx="1246">
                  <c:v>357.61</c:v>
                </c:pt>
                <c:pt idx="1247">
                  <c:v>321.41800000000001</c:v>
                </c:pt>
                <c:pt idx="1248">
                  <c:v>303</c:v>
                </c:pt>
                <c:pt idx="1249">
                  <c:v>308.80099999999999</c:v>
                </c:pt>
                <c:pt idx="1250">
                  <c:v>309.60399999999998</c:v>
                </c:pt>
                <c:pt idx="1251">
                  <c:v>311.81799999999998</c:v>
                </c:pt>
                <c:pt idx="1252">
                  <c:v>312.392</c:v>
                </c:pt>
                <c:pt idx="1253">
                  <c:v>320.67</c:v>
                </c:pt>
                <c:pt idx="1254">
                  <c:v>322.92200000000003</c:v>
                </c:pt>
                <c:pt idx="1255">
                  <c:v>334.18400000000003</c:v>
                </c:pt>
                <c:pt idx="1256">
                  <c:v>314.94400000000002</c:v>
                </c:pt>
                <c:pt idx="1257">
                  <c:v>319.45400000000001</c:v>
                </c:pt>
                <c:pt idx="1258">
                  <c:v>337.13799999999998</c:v>
                </c:pt>
                <c:pt idx="1259">
                  <c:v>337.7</c:v>
                </c:pt>
                <c:pt idx="1260">
                  <c:v>340</c:v>
                </c:pt>
                <c:pt idx="1261">
                  <c:v>320.673</c:v>
                </c:pt>
                <c:pt idx="1262">
                  <c:v>308.68599999999998</c:v>
                </c:pt>
                <c:pt idx="1263">
                  <c:v>308.67200000000003</c:v>
                </c:pt>
                <c:pt idx="1264">
                  <c:v>313.13400000000001</c:v>
                </c:pt>
                <c:pt idx="1265">
                  <c:v>302.67599999999999</c:v>
                </c:pt>
                <c:pt idx="1266">
                  <c:v>299.48599999999999</c:v>
                </c:pt>
                <c:pt idx="1267">
                  <c:v>289.00700000000001</c:v>
                </c:pt>
                <c:pt idx="1268">
                  <c:v>280.45100000000002</c:v>
                </c:pt>
                <c:pt idx="1269">
                  <c:v>270.74200000000002</c:v>
                </c:pt>
                <c:pt idx="1270">
                  <c:v>262.392</c:v>
                </c:pt>
                <c:pt idx="1271">
                  <c:v>266.56599999999997</c:v>
                </c:pt>
                <c:pt idx="1272">
                  <c:v>257</c:v>
                </c:pt>
                <c:pt idx="1273">
                  <c:v>278.28800000000001</c:v>
                </c:pt>
                <c:pt idx="1274">
                  <c:v>280.51299999999998</c:v>
                </c:pt>
                <c:pt idx="1275">
                  <c:v>294.35700000000003</c:v>
                </c:pt>
                <c:pt idx="1276">
                  <c:v>310.97399999999999</c:v>
                </c:pt>
                <c:pt idx="1277">
                  <c:v>336.67399999999998</c:v>
                </c:pt>
                <c:pt idx="1278">
                  <c:v>341.52800000000002</c:v>
                </c:pt>
                <c:pt idx="1279">
                  <c:v>356.61700000000002</c:v>
                </c:pt>
                <c:pt idx="1280">
                  <c:v>372.41500000000002</c:v>
                </c:pt>
                <c:pt idx="1281">
                  <c:v>357.76100000000002</c:v>
                </c:pt>
                <c:pt idx="1282">
                  <c:v>395.58300000000003</c:v>
                </c:pt>
                <c:pt idx="1283">
                  <c:v>398.54500000000002</c:v>
                </c:pt>
                <c:pt idx="1284">
                  <c:v>414</c:v>
                </c:pt>
                <c:pt idx="1285">
                  <c:v>478.72800000000001</c:v>
                </c:pt>
                <c:pt idx="1286">
                  <c:v>500.88900000000001</c:v>
                </c:pt>
                <c:pt idx="1287">
                  <c:v>541.303</c:v>
                </c:pt>
                <c:pt idx="1288">
                  <c:v>565.78200000000004</c:v>
                </c:pt>
                <c:pt idx="1289">
                  <c:v>601.35299999999995</c:v>
                </c:pt>
                <c:pt idx="1290">
                  <c:v>652.66</c:v>
                </c:pt>
                <c:pt idx="1291">
                  <c:v>709.02499999999998</c:v>
                </c:pt>
                <c:pt idx="1292">
                  <c:v>743.94399999999996</c:v>
                </c:pt>
                <c:pt idx="1293">
                  <c:v>799.99199999999996</c:v>
                </c:pt>
                <c:pt idx="1294">
                  <c:v>853.83900000000006</c:v>
                </c:pt>
                <c:pt idx="1295">
                  <c:v>885.37599999999998</c:v>
                </c:pt>
                <c:pt idx="1296">
                  <c:v>924</c:v>
                </c:pt>
                <c:pt idx="1297">
                  <c:v>899.70899999999995</c:v>
                </c:pt>
                <c:pt idx="1298">
                  <c:v>1006.683</c:v>
                </c:pt>
                <c:pt idx="1299">
                  <c:v>985.57399999999996</c:v>
                </c:pt>
                <c:pt idx="1300">
                  <c:v>967.69100000000003</c:v>
                </c:pt>
                <c:pt idx="1301">
                  <c:v>982.45799999999997</c:v>
                </c:pt>
                <c:pt idx="1302">
                  <c:v>971.53</c:v>
                </c:pt>
                <c:pt idx="1303">
                  <c:v>1024.098</c:v>
                </c:pt>
                <c:pt idx="1304">
                  <c:v>1049.4480000000001</c:v>
                </c:pt>
                <c:pt idx="1305">
                  <c:v>1059.1890000000001</c:v>
                </c:pt>
                <c:pt idx="1306">
                  <c:v>1058.9580000000001</c:v>
                </c:pt>
                <c:pt idx="1307">
                  <c:v>1104.0640000000001</c:v>
                </c:pt>
                <c:pt idx="1308">
                  <c:v>1085</c:v>
                </c:pt>
                <c:pt idx="1309">
                  <c:v>1140.6759999999999</c:v>
                </c:pt>
                <c:pt idx="1310">
                  <c:v>1043.664</c:v>
                </c:pt>
                <c:pt idx="1311">
                  <c:v>1100.8579999999999</c:v>
                </c:pt>
                <c:pt idx="1312">
                  <c:v>1098.9390000000001</c:v>
                </c:pt>
                <c:pt idx="1313">
                  <c:v>1109.2650000000001</c:v>
                </c:pt>
                <c:pt idx="1314">
                  <c:v>1064.1969999999999</c:v>
                </c:pt>
                <c:pt idx="1315">
                  <c:v>1103.194</c:v>
                </c:pt>
                <c:pt idx="1316">
                  <c:v>1070.9179999999999</c:v>
                </c:pt>
                <c:pt idx="1317">
                  <c:v>1086.44</c:v>
                </c:pt>
                <c:pt idx="1318">
                  <c:v>1090.309</c:v>
                </c:pt>
                <c:pt idx="1319">
                  <c:v>1073.204</c:v>
                </c:pt>
                <c:pt idx="1320">
                  <c:v>1092</c:v>
                </c:pt>
                <c:pt idx="1321">
                  <c:v>1036.6110000000001</c:v>
                </c:pt>
                <c:pt idx="1322">
                  <c:v>1028.454</c:v>
                </c:pt>
                <c:pt idx="1323">
                  <c:v>1053.4390000000001</c:v>
                </c:pt>
                <c:pt idx="1324">
                  <c:v>998.95899999999995</c:v>
                </c:pt>
                <c:pt idx="1325">
                  <c:v>994.00400000000002</c:v>
                </c:pt>
                <c:pt idx="1326">
                  <c:v>958.72799999999995</c:v>
                </c:pt>
                <c:pt idx="1327">
                  <c:v>907.49300000000005</c:v>
                </c:pt>
                <c:pt idx="1328">
                  <c:v>877.22900000000004</c:v>
                </c:pt>
                <c:pt idx="1329">
                  <c:v>875.08699999999999</c:v>
                </c:pt>
                <c:pt idx="1330">
                  <c:v>861.83199999999999</c:v>
                </c:pt>
                <c:pt idx="1331">
                  <c:v>824.10799999999995</c:v>
                </c:pt>
                <c:pt idx="1332">
                  <c:v>790</c:v>
                </c:pt>
                <c:pt idx="1333">
                  <c:v>760.96</c:v>
                </c:pt>
                <c:pt idx="1334">
                  <c:v>759.85</c:v>
                </c:pt>
                <c:pt idx="1335">
                  <c:v>718.61400000000003</c:v>
                </c:pt>
                <c:pt idx="1336">
                  <c:v>726.69799999999998</c:v>
                </c:pt>
                <c:pt idx="1337">
                  <c:v>702.61599999999999</c:v>
                </c:pt>
                <c:pt idx="1338">
                  <c:v>677.173</c:v>
                </c:pt>
                <c:pt idx="1339">
                  <c:v>645.13900000000001</c:v>
                </c:pt>
                <c:pt idx="1340">
                  <c:v>626.63400000000001</c:v>
                </c:pt>
                <c:pt idx="1341">
                  <c:v>597.95899999999995</c:v>
                </c:pt>
                <c:pt idx="1342">
                  <c:v>559.70299999999997</c:v>
                </c:pt>
                <c:pt idx="1343">
                  <c:v>554.95600000000002</c:v>
                </c:pt>
                <c:pt idx="1344">
                  <c:v>532</c:v>
                </c:pt>
                <c:pt idx="1345">
                  <c:v>545.90599999999995</c:v>
                </c:pt>
                <c:pt idx="1346">
                  <c:v>491.85199999999998</c:v>
                </c:pt>
                <c:pt idx="1347">
                  <c:v>500.54899999999998</c:v>
                </c:pt>
                <c:pt idx="1348">
                  <c:v>483.14</c:v>
                </c:pt>
                <c:pt idx="1349">
                  <c:v>488.572</c:v>
                </c:pt>
                <c:pt idx="1350">
                  <c:v>466.90699999999998</c:v>
                </c:pt>
                <c:pt idx="1351">
                  <c:v>467.16800000000001</c:v>
                </c:pt>
                <c:pt idx="1352">
                  <c:v>446.286</c:v>
                </c:pt>
                <c:pt idx="1353">
                  <c:v>439.65100000000001</c:v>
                </c:pt>
                <c:pt idx="1354">
                  <c:v>423.71499999999997</c:v>
                </c:pt>
                <c:pt idx="1355">
                  <c:v>422.38499999999999</c:v>
                </c:pt>
                <c:pt idx="1356">
                  <c:v>408</c:v>
                </c:pt>
                <c:pt idx="1357">
                  <c:v>391.27600000000001</c:v>
                </c:pt>
                <c:pt idx="1358">
                  <c:v>411.35199999999998</c:v>
                </c:pt>
                <c:pt idx="1359">
                  <c:v>388.01</c:v>
                </c:pt>
                <c:pt idx="1360">
                  <c:v>400.51299999999998</c:v>
                </c:pt>
                <c:pt idx="1361">
                  <c:v>398.93799999999999</c:v>
                </c:pt>
                <c:pt idx="1362">
                  <c:v>371.14299999999997</c:v>
                </c:pt>
                <c:pt idx="1363">
                  <c:v>379.08600000000001</c:v>
                </c:pt>
                <c:pt idx="1364">
                  <c:v>359.60199999999998</c:v>
                </c:pt>
                <c:pt idx="1365">
                  <c:v>365.238</c:v>
                </c:pt>
                <c:pt idx="1366">
                  <c:v>364.10599999999999</c:v>
                </c:pt>
                <c:pt idx="1367">
                  <c:v>373.178</c:v>
                </c:pt>
                <c:pt idx="1368">
                  <c:v>361</c:v>
                </c:pt>
                <c:pt idx="1369">
                  <c:v>412.50799999999998</c:v>
                </c:pt>
                <c:pt idx="1370">
                  <c:v>445.53800000000001</c:v>
                </c:pt>
                <c:pt idx="1371">
                  <c:v>502.87200000000001</c:v>
                </c:pt>
                <c:pt idx="1372">
                  <c:v>534.91800000000001</c:v>
                </c:pt>
                <c:pt idx="1373">
                  <c:v>565.13</c:v>
                </c:pt>
                <c:pt idx="1374">
                  <c:v>599.65300000000002</c:v>
                </c:pt>
                <c:pt idx="1375">
                  <c:v>622.94200000000001</c:v>
                </c:pt>
                <c:pt idx="1376">
                  <c:v>685.44399999999996</c:v>
                </c:pt>
                <c:pt idx="1377">
                  <c:v>715.76300000000003</c:v>
                </c:pt>
                <c:pt idx="1378">
                  <c:v>751.64</c:v>
                </c:pt>
                <c:pt idx="1379">
                  <c:v>819.13499999999999</c:v>
                </c:pt>
                <c:pt idx="1380">
                  <c:v>840</c:v>
                </c:pt>
                <c:pt idx="1381">
                  <c:v>871.28099999999995</c:v>
                </c:pt>
                <c:pt idx="1382">
                  <c:v>920.51</c:v>
                </c:pt>
                <c:pt idx="1383">
                  <c:v>1016.628</c:v>
                </c:pt>
                <c:pt idx="1384">
                  <c:v>1052.2860000000001</c:v>
                </c:pt>
                <c:pt idx="1385">
                  <c:v>1130.2180000000001</c:v>
                </c:pt>
                <c:pt idx="1386">
                  <c:v>1182.462</c:v>
                </c:pt>
                <c:pt idx="1387">
                  <c:v>1241.779</c:v>
                </c:pt>
                <c:pt idx="1388">
                  <c:v>1259.127</c:v>
                </c:pt>
                <c:pt idx="1389">
                  <c:v>1390.4929999999999</c:v>
                </c:pt>
                <c:pt idx="1390">
                  <c:v>1421.5920000000001</c:v>
                </c:pt>
                <c:pt idx="1391">
                  <c:v>1471.3620000000001</c:v>
                </c:pt>
                <c:pt idx="1392">
                  <c:v>1508</c:v>
                </c:pt>
                <c:pt idx="1393">
                  <c:v>1559.4680000000001</c:v>
                </c:pt>
                <c:pt idx="1394">
                  <c:v>1580.704</c:v>
                </c:pt>
                <c:pt idx="1395">
                  <c:v>1598.0150000000001</c:v>
                </c:pt>
                <c:pt idx="1396">
                  <c:v>1631.962</c:v>
                </c:pt>
                <c:pt idx="1397">
                  <c:v>1621.0229999999999</c:v>
                </c:pt>
                <c:pt idx="1398">
                  <c:v>1684.404</c:v>
                </c:pt>
                <c:pt idx="1399">
                  <c:v>1676.5709999999999</c:v>
                </c:pt>
                <c:pt idx="1400">
                  <c:v>1708.0909999999999</c:v>
                </c:pt>
                <c:pt idx="1401">
                  <c:v>1748.278</c:v>
                </c:pt>
                <c:pt idx="1402">
                  <c:v>1834.4649999999999</c:v>
                </c:pt>
                <c:pt idx="1403">
                  <c:v>1758.7170000000001</c:v>
                </c:pt>
                <c:pt idx="1404">
                  <c:v>1841</c:v>
                </c:pt>
                <c:pt idx="1405">
                  <c:v>1856.721</c:v>
                </c:pt>
                <c:pt idx="1406">
                  <c:v>1840.7570000000001</c:v>
                </c:pt>
                <c:pt idx="1407">
                  <c:v>1847.16</c:v>
                </c:pt>
                <c:pt idx="1408">
                  <c:v>1837.338</c:v>
                </c:pt>
                <c:pt idx="1409">
                  <c:v>1838.4110000000001</c:v>
                </c:pt>
                <c:pt idx="1410">
                  <c:v>1965.3689999999999</c:v>
                </c:pt>
                <c:pt idx="1411">
                  <c:v>1842.5409999999999</c:v>
                </c:pt>
                <c:pt idx="1412">
                  <c:v>1869.624</c:v>
                </c:pt>
                <c:pt idx="1413">
                  <c:v>1809.5250000000001</c:v>
                </c:pt>
                <c:pt idx="1414">
                  <c:v>1848.41</c:v>
                </c:pt>
                <c:pt idx="1415">
                  <c:v>1901.6980000000001</c:v>
                </c:pt>
                <c:pt idx="1416">
                  <c:v>1861</c:v>
                </c:pt>
                <c:pt idx="1417">
                  <c:v>1883.1969999999999</c:v>
                </c:pt>
                <c:pt idx="1418">
                  <c:v>1921.924</c:v>
                </c:pt>
                <c:pt idx="1419">
                  <c:v>1909.3679999999999</c:v>
                </c:pt>
                <c:pt idx="1420">
                  <c:v>1979.38</c:v>
                </c:pt>
                <c:pt idx="1421">
                  <c:v>1943.7650000000001</c:v>
                </c:pt>
                <c:pt idx="1422">
                  <c:v>1969.45</c:v>
                </c:pt>
                <c:pt idx="1423">
                  <c:v>1999.3050000000001</c:v>
                </c:pt>
                <c:pt idx="1424">
                  <c:v>1992.9590000000001</c:v>
                </c:pt>
                <c:pt idx="1425">
                  <c:v>2046.4549999999999</c:v>
                </c:pt>
                <c:pt idx="1426">
                  <c:v>2103.598</c:v>
                </c:pt>
                <c:pt idx="1427">
                  <c:v>2040.981</c:v>
                </c:pt>
                <c:pt idx="1428">
                  <c:v>2106</c:v>
                </c:pt>
                <c:pt idx="1429">
                  <c:v>2086.605</c:v>
                </c:pt>
                <c:pt idx="1430">
                  <c:v>2084.1239999999998</c:v>
                </c:pt>
                <c:pt idx="1431">
                  <c:v>2056.797</c:v>
                </c:pt>
                <c:pt idx="1432">
                  <c:v>2099.4459999999999</c:v>
                </c:pt>
                <c:pt idx="1433">
                  <c:v>2024.8620000000001</c:v>
                </c:pt>
                <c:pt idx="1434">
                  <c:v>2026.3720000000001</c:v>
                </c:pt>
                <c:pt idx="1435">
                  <c:v>2003.5740000000001</c:v>
                </c:pt>
                <c:pt idx="1436">
                  <c:v>2057.7539999999999</c:v>
                </c:pt>
                <c:pt idx="1437">
                  <c:v>1950.338</c:v>
                </c:pt>
                <c:pt idx="1438">
                  <c:v>2020.521</c:v>
                </c:pt>
                <c:pt idx="1439">
                  <c:v>1987.6389999999999</c:v>
                </c:pt>
                <c:pt idx="144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Scenario2_5_TN_ED!$G$1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Scenario2_5_TN_ED!$G$2:$G$1442</c:f>
              <c:numCache>
                <c:formatCode>General</c:formatCode>
                <c:ptCount val="1441"/>
                <c:pt idx="61">
                  <c:v>0.36099999999999999</c:v>
                </c:pt>
                <c:pt idx="62">
                  <c:v>0.58699999999999997</c:v>
                </c:pt>
                <c:pt idx="63">
                  <c:v>1.1160000000000001</c:v>
                </c:pt>
                <c:pt idx="64">
                  <c:v>1.528</c:v>
                </c:pt>
                <c:pt idx="65">
                  <c:v>1.8109999999999999</c:v>
                </c:pt>
                <c:pt idx="66">
                  <c:v>1.97</c:v>
                </c:pt>
                <c:pt idx="67">
                  <c:v>2.6989999999999998</c:v>
                </c:pt>
                <c:pt idx="68">
                  <c:v>2.9329999999999998</c:v>
                </c:pt>
                <c:pt idx="69">
                  <c:v>2.774</c:v>
                </c:pt>
                <c:pt idx="70">
                  <c:v>2.8580000000000001</c:v>
                </c:pt>
                <c:pt idx="71">
                  <c:v>3.85</c:v>
                </c:pt>
                <c:pt idx="72">
                  <c:v>4</c:v>
                </c:pt>
                <c:pt idx="73">
                  <c:v>9.9960000000000004</c:v>
                </c:pt>
                <c:pt idx="74">
                  <c:v>15.108000000000001</c:v>
                </c:pt>
                <c:pt idx="75">
                  <c:v>20.09</c:v>
                </c:pt>
                <c:pt idx="76">
                  <c:v>25.443999999999999</c:v>
                </c:pt>
                <c:pt idx="77">
                  <c:v>33.743000000000002</c:v>
                </c:pt>
                <c:pt idx="78">
                  <c:v>36.819000000000003</c:v>
                </c:pt>
                <c:pt idx="79">
                  <c:v>42.25</c:v>
                </c:pt>
                <c:pt idx="80">
                  <c:v>50.387</c:v>
                </c:pt>
                <c:pt idx="81">
                  <c:v>54.786000000000001</c:v>
                </c:pt>
                <c:pt idx="82">
                  <c:v>62.283999999999999</c:v>
                </c:pt>
                <c:pt idx="83">
                  <c:v>65.328000000000003</c:v>
                </c:pt>
                <c:pt idx="84">
                  <c:v>72</c:v>
                </c:pt>
                <c:pt idx="85">
                  <c:v>85.233000000000004</c:v>
                </c:pt>
                <c:pt idx="86">
                  <c:v>102.91200000000001</c:v>
                </c:pt>
                <c:pt idx="87">
                  <c:v>119.098</c:v>
                </c:pt>
                <c:pt idx="88">
                  <c:v>131.28100000000001</c:v>
                </c:pt>
                <c:pt idx="89">
                  <c:v>143.18</c:v>
                </c:pt>
                <c:pt idx="90">
                  <c:v>176.923</c:v>
                </c:pt>
                <c:pt idx="91">
                  <c:v>183.36199999999999</c:v>
                </c:pt>
                <c:pt idx="92">
                  <c:v>200.56299999999999</c:v>
                </c:pt>
                <c:pt idx="93">
                  <c:v>198.14500000000001</c:v>
                </c:pt>
                <c:pt idx="94">
                  <c:v>229.78399999999999</c:v>
                </c:pt>
                <c:pt idx="95">
                  <c:v>247.85300000000001</c:v>
                </c:pt>
                <c:pt idx="96">
                  <c:v>254</c:v>
                </c:pt>
                <c:pt idx="97">
                  <c:v>274.18400000000003</c:v>
                </c:pt>
                <c:pt idx="98">
                  <c:v>283.76400000000001</c:v>
                </c:pt>
                <c:pt idx="99">
                  <c:v>303.39999999999998</c:v>
                </c:pt>
                <c:pt idx="100">
                  <c:v>322.36099999999999</c:v>
                </c:pt>
                <c:pt idx="101">
                  <c:v>339.52199999999999</c:v>
                </c:pt>
                <c:pt idx="102">
                  <c:v>357.83</c:v>
                </c:pt>
                <c:pt idx="103">
                  <c:v>360.75700000000001</c:v>
                </c:pt>
                <c:pt idx="104">
                  <c:v>372.74299999999999</c:v>
                </c:pt>
                <c:pt idx="105">
                  <c:v>404.19200000000001</c:v>
                </c:pt>
                <c:pt idx="106">
                  <c:v>411.15300000000002</c:v>
                </c:pt>
                <c:pt idx="107">
                  <c:v>419.23200000000003</c:v>
                </c:pt>
                <c:pt idx="108">
                  <c:v>446</c:v>
                </c:pt>
                <c:pt idx="109">
                  <c:v>437.726</c:v>
                </c:pt>
                <c:pt idx="110">
                  <c:v>473.57299999999998</c:v>
                </c:pt>
                <c:pt idx="111">
                  <c:v>488.57</c:v>
                </c:pt>
                <c:pt idx="112">
                  <c:v>483.69400000000002</c:v>
                </c:pt>
                <c:pt idx="113">
                  <c:v>487.197</c:v>
                </c:pt>
                <c:pt idx="114">
                  <c:v>532.23099999999999</c:v>
                </c:pt>
                <c:pt idx="115">
                  <c:v>568.90099999999995</c:v>
                </c:pt>
                <c:pt idx="116">
                  <c:v>564.78800000000001</c:v>
                </c:pt>
                <c:pt idx="117">
                  <c:v>575.51499999999999</c:v>
                </c:pt>
                <c:pt idx="118">
                  <c:v>625.82799999999997</c:v>
                </c:pt>
                <c:pt idx="119">
                  <c:v>575.84699999999998</c:v>
                </c:pt>
                <c:pt idx="120">
                  <c:v>610</c:v>
                </c:pt>
                <c:pt idx="121">
                  <c:v>619.42899999999997</c:v>
                </c:pt>
                <c:pt idx="122">
                  <c:v>664.09900000000005</c:v>
                </c:pt>
                <c:pt idx="123">
                  <c:v>638.36699999999996</c:v>
                </c:pt>
                <c:pt idx="124">
                  <c:v>657.846</c:v>
                </c:pt>
                <c:pt idx="125">
                  <c:v>693.74800000000005</c:v>
                </c:pt>
                <c:pt idx="126">
                  <c:v>644.08799999999997</c:v>
                </c:pt>
                <c:pt idx="127">
                  <c:v>683.45799999999997</c:v>
                </c:pt>
                <c:pt idx="128">
                  <c:v>683.90099999999995</c:v>
                </c:pt>
                <c:pt idx="129">
                  <c:v>691.11599999999999</c:v>
                </c:pt>
                <c:pt idx="130">
                  <c:v>733.34900000000005</c:v>
                </c:pt>
                <c:pt idx="131">
                  <c:v>689.00099999999998</c:v>
                </c:pt>
                <c:pt idx="132">
                  <c:v>746</c:v>
                </c:pt>
                <c:pt idx="133">
                  <c:v>710.92700000000002</c:v>
                </c:pt>
                <c:pt idx="134">
                  <c:v>739.19100000000003</c:v>
                </c:pt>
                <c:pt idx="135">
                  <c:v>733.947</c:v>
                </c:pt>
                <c:pt idx="136">
                  <c:v>810.91899999999998</c:v>
                </c:pt>
                <c:pt idx="137">
                  <c:v>708.78700000000003</c:v>
                </c:pt>
                <c:pt idx="138">
                  <c:v>721.4</c:v>
                </c:pt>
                <c:pt idx="139">
                  <c:v>786.93799999999999</c:v>
                </c:pt>
                <c:pt idx="140">
                  <c:v>772.33600000000001</c:v>
                </c:pt>
                <c:pt idx="141">
                  <c:v>781.53200000000004</c:v>
                </c:pt>
                <c:pt idx="142">
                  <c:v>822.26400000000001</c:v>
                </c:pt>
                <c:pt idx="143">
                  <c:v>790.76300000000003</c:v>
                </c:pt>
                <c:pt idx="144">
                  <c:v>794</c:v>
                </c:pt>
                <c:pt idx="145">
                  <c:v>823.85199999999998</c:v>
                </c:pt>
                <c:pt idx="146">
                  <c:v>824.86199999999997</c:v>
                </c:pt>
                <c:pt idx="147">
                  <c:v>832.18799999999999</c:v>
                </c:pt>
                <c:pt idx="148">
                  <c:v>766.27700000000004</c:v>
                </c:pt>
                <c:pt idx="149">
                  <c:v>813.94</c:v>
                </c:pt>
                <c:pt idx="150">
                  <c:v>808.63400000000001</c:v>
                </c:pt>
                <c:pt idx="151">
                  <c:v>795.29</c:v>
                </c:pt>
                <c:pt idx="152">
                  <c:v>801.995</c:v>
                </c:pt>
                <c:pt idx="153">
                  <c:v>742.01099999999997</c:v>
                </c:pt>
                <c:pt idx="154">
                  <c:v>774.05499999999995</c:v>
                </c:pt>
                <c:pt idx="155">
                  <c:v>780.11500000000001</c:v>
                </c:pt>
                <c:pt idx="156">
                  <c:v>782</c:v>
                </c:pt>
                <c:pt idx="157">
                  <c:v>805.06100000000004</c:v>
                </c:pt>
                <c:pt idx="158">
                  <c:v>802.59299999999996</c:v>
                </c:pt>
                <c:pt idx="159">
                  <c:v>760.40300000000002</c:v>
                </c:pt>
                <c:pt idx="160">
                  <c:v>779.72500000000002</c:v>
                </c:pt>
                <c:pt idx="161">
                  <c:v>737.976</c:v>
                </c:pt>
                <c:pt idx="162">
                  <c:v>757.12800000000004</c:v>
                </c:pt>
                <c:pt idx="163">
                  <c:v>829.43</c:v>
                </c:pt>
                <c:pt idx="164">
                  <c:v>794.13099999999997</c:v>
                </c:pt>
                <c:pt idx="165">
                  <c:v>814.59</c:v>
                </c:pt>
                <c:pt idx="166">
                  <c:v>791.87199999999996</c:v>
                </c:pt>
                <c:pt idx="167">
                  <c:v>798.18200000000002</c:v>
                </c:pt>
                <c:pt idx="168">
                  <c:v>808</c:v>
                </c:pt>
                <c:pt idx="169">
                  <c:v>783.43299999999999</c:v>
                </c:pt>
                <c:pt idx="170">
                  <c:v>795.26900000000001</c:v>
                </c:pt>
                <c:pt idx="171">
                  <c:v>791.90499999999997</c:v>
                </c:pt>
                <c:pt idx="172">
                  <c:v>729.77099999999996</c:v>
                </c:pt>
                <c:pt idx="173">
                  <c:v>805.89400000000001</c:v>
                </c:pt>
                <c:pt idx="174">
                  <c:v>709.12099999999998</c:v>
                </c:pt>
                <c:pt idx="175">
                  <c:v>725.80499999999995</c:v>
                </c:pt>
                <c:pt idx="176">
                  <c:v>716.79399999999998</c:v>
                </c:pt>
                <c:pt idx="177">
                  <c:v>736.58399999999995</c:v>
                </c:pt>
                <c:pt idx="178">
                  <c:v>783.48699999999997</c:v>
                </c:pt>
                <c:pt idx="179">
                  <c:v>718.21100000000001</c:v>
                </c:pt>
                <c:pt idx="180">
                  <c:v>696</c:v>
                </c:pt>
                <c:pt idx="181">
                  <c:v>677.87199999999996</c:v>
                </c:pt>
                <c:pt idx="182">
                  <c:v>682.79600000000005</c:v>
                </c:pt>
                <c:pt idx="183">
                  <c:v>664.01599999999996</c:v>
                </c:pt>
                <c:pt idx="184">
                  <c:v>655.29</c:v>
                </c:pt>
                <c:pt idx="185">
                  <c:v>684.22299999999996</c:v>
                </c:pt>
                <c:pt idx="186">
                  <c:v>659.404</c:v>
                </c:pt>
                <c:pt idx="187">
                  <c:v>664.36199999999997</c:v>
                </c:pt>
                <c:pt idx="188">
                  <c:v>595.452</c:v>
                </c:pt>
                <c:pt idx="189">
                  <c:v>607.06200000000001</c:v>
                </c:pt>
                <c:pt idx="190">
                  <c:v>630.68299999999999</c:v>
                </c:pt>
                <c:pt idx="191">
                  <c:v>597.35500000000002</c:v>
                </c:pt>
                <c:pt idx="192">
                  <c:v>594</c:v>
                </c:pt>
                <c:pt idx="193">
                  <c:v>594.52499999999998</c:v>
                </c:pt>
                <c:pt idx="194">
                  <c:v>558.61599999999999</c:v>
                </c:pt>
                <c:pt idx="195">
                  <c:v>553.99199999999996</c:v>
                </c:pt>
                <c:pt idx="196">
                  <c:v>534.01800000000003</c:v>
                </c:pt>
                <c:pt idx="197">
                  <c:v>532.25300000000004</c:v>
                </c:pt>
                <c:pt idx="198">
                  <c:v>509.37799999999999</c:v>
                </c:pt>
                <c:pt idx="199">
                  <c:v>474.82499999999999</c:v>
                </c:pt>
                <c:pt idx="200">
                  <c:v>482.84399999999999</c:v>
                </c:pt>
                <c:pt idx="201">
                  <c:v>457.55900000000003</c:v>
                </c:pt>
                <c:pt idx="202">
                  <c:v>472.29700000000003</c:v>
                </c:pt>
                <c:pt idx="203">
                  <c:v>437.48200000000003</c:v>
                </c:pt>
                <c:pt idx="204">
                  <c:v>422</c:v>
                </c:pt>
                <c:pt idx="205">
                  <c:v>403.75799999999998</c:v>
                </c:pt>
                <c:pt idx="206">
                  <c:v>399.18700000000001</c:v>
                </c:pt>
                <c:pt idx="207">
                  <c:v>395.24900000000002</c:v>
                </c:pt>
                <c:pt idx="208">
                  <c:v>343.072</c:v>
                </c:pt>
                <c:pt idx="209">
                  <c:v>359.13499999999999</c:v>
                </c:pt>
                <c:pt idx="210">
                  <c:v>342.24400000000003</c:v>
                </c:pt>
                <c:pt idx="211">
                  <c:v>298.76799999999997</c:v>
                </c:pt>
                <c:pt idx="212">
                  <c:v>289.983</c:v>
                </c:pt>
                <c:pt idx="213">
                  <c:v>295.904</c:v>
                </c:pt>
                <c:pt idx="214">
                  <c:v>282.51400000000001</c:v>
                </c:pt>
                <c:pt idx="215">
                  <c:v>257.70400000000001</c:v>
                </c:pt>
                <c:pt idx="216">
                  <c:v>242</c:v>
                </c:pt>
                <c:pt idx="217">
                  <c:v>221.059</c:v>
                </c:pt>
                <c:pt idx="218">
                  <c:v>211.51400000000001</c:v>
                </c:pt>
                <c:pt idx="219">
                  <c:v>200.006</c:v>
                </c:pt>
                <c:pt idx="220">
                  <c:v>187.74199999999999</c:v>
                </c:pt>
                <c:pt idx="221">
                  <c:v>170.72399999999999</c:v>
                </c:pt>
                <c:pt idx="222">
                  <c:v>162.994</c:v>
                </c:pt>
                <c:pt idx="223">
                  <c:v>145.78800000000001</c:v>
                </c:pt>
                <c:pt idx="224">
                  <c:v>127.307</c:v>
                </c:pt>
                <c:pt idx="225">
                  <c:v>112.167</c:v>
                </c:pt>
                <c:pt idx="226">
                  <c:v>105.352</c:v>
                </c:pt>
                <c:pt idx="227">
                  <c:v>91.972999999999999</c:v>
                </c:pt>
                <c:pt idx="228">
                  <c:v>76</c:v>
                </c:pt>
                <c:pt idx="229">
                  <c:v>69.061000000000007</c:v>
                </c:pt>
                <c:pt idx="230">
                  <c:v>62.942</c:v>
                </c:pt>
                <c:pt idx="231">
                  <c:v>59.622999999999998</c:v>
                </c:pt>
                <c:pt idx="232">
                  <c:v>56.55</c:v>
                </c:pt>
                <c:pt idx="233">
                  <c:v>48.515000000000001</c:v>
                </c:pt>
                <c:pt idx="234">
                  <c:v>37.697000000000003</c:v>
                </c:pt>
                <c:pt idx="235">
                  <c:v>33.823999999999998</c:v>
                </c:pt>
                <c:pt idx="236">
                  <c:v>27.56</c:v>
                </c:pt>
                <c:pt idx="237">
                  <c:v>23.666</c:v>
                </c:pt>
                <c:pt idx="238">
                  <c:v>16.347000000000001</c:v>
                </c:pt>
                <c:pt idx="239">
                  <c:v>10.288</c:v>
                </c:pt>
                <c:pt idx="240">
                  <c:v>4</c:v>
                </c:pt>
                <c:pt idx="241">
                  <c:v>3.2989999999999999</c:v>
                </c:pt>
                <c:pt idx="242">
                  <c:v>3.3839999999999999</c:v>
                </c:pt>
                <c:pt idx="243">
                  <c:v>2.5910000000000002</c:v>
                </c:pt>
                <c:pt idx="244">
                  <c:v>2.702</c:v>
                </c:pt>
                <c:pt idx="245">
                  <c:v>2.5430000000000001</c:v>
                </c:pt>
                <c:pt idx="246">
                  <c:v>1.919</c:v>
                </c:pt>
                <c:pt idx="247">
                  <c:v>1.8879999999999999</c:v>
                </c:pt>
                <c:pt idx="248">
                  <c:v>1.3069999999999999</c:v>
                </c:pt>
                <c:pt idx="249">
                  <c:v>0.997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0.157</c:v>
                </c:pt>
                <c:pt idx="350">
                  <c:v>0.34399999999999997</c:v>
                </c:pt>
                <c:pt idx="351">
                  <c:v>0.52700000000000002</c:v>
                </c:pt>
                <c:pt idx="352">
                  <c:v>0.63300000000000001</c:v>
                </c:pt>
                <c:pt idx="353">
                  <c:v>0.71399999999999997</c:v>
                </c:pt>
                <c:pt idx="354">
                  <c:v>0.99</c:v>
                </c:pt>
                <c:pt idx="355">
                  <c:v>1.103</c:v>
                </c:pt>
                <c:pt idx="356">
                  <c:v>1.1859999999999999</c:v>
                </c:pt>
                <c:pt idx="357">
                  <c:v>1.4510000000000001</c:v>
                </c:pt>
                <c:pt idx="358">
                  <c:v>1.5249999999999999</c:v>
                </c:pt>
                <c:pt idx="359">
                  <c:v>1.9279999999999999</c:v>
                </c:pt>
                <c:pt idx="360">
                  <c:v>2</c:v>
                </c:pt>
                <c:pt idx="361">
                  <c:v>7.4880000000000004</c:v>
                </c:pt>
                <c:pt idx="362">
                  <c:v>12.541</c:v>
                </c:pt>
                <c:pt idx="363">
                  <c:v>18.725999999999999</c:v>
                </c:pt>
                <c:pt idx="364">
                  <c:v>22.937999999999999</c:v>
                </c:pt>
                <c:pt idx="365">
                  <c:v>28.74</c:v>
                </c:pt>
                <c:pt idx="366">
                  <c:v>34.487000000000002</c:v>
                </c:pt>
                <c:pt idx="367">
                  <c:v>39.640999999999998</c:v>
                </c:pt>
                <c:pt idx="368">
                  <c:v>43.988</c:v>
                </c:pt>
                <c:pt idx="369">
                  <c:v>48.878999999999998</c:v>
                </c:pt>
                <c:pt idx="370">
                  <c:v>57.369</c:v>
                </c:pt>
                <c:pt idx="371">
                  <c:v>60.508000000000003</c:v>
                </c:pt>
                <c:pt idx="372">
                  <c:v>66</c:v>
                </c:pt>
                <c:pt idx="373">
                  <c:v>79.293000000000006</c:v>
                </c:pt>
                <c:pt idx="374">
                  <c:v>92.320999999999998</c:v>
                </c:pt>
                <c:pt idx="375">
                  <c:v>101.06399999999999</c:v>
                </c:pt>
                <c:pt idx="376">
                  <c:v>112.423</c:v>
                </c:pt>
                <c:pt idx="377">
                  <c:v>129.899</c:v>
                </c:pt>
                <c:pt idx="378">
                  <c:v>140.78700000000001</c:v>
                </c:pt>
                <c:pt idx="379">
                  <c:v>153.06800000000001</c:v>
                </c:pt>
                <c:pt idx="380">
                  <c:v>164.34700000000001</c:v>
                </c:pt>
                <c:pt idx="381">
                  <c:v>186.95400000000001</c:v>
                </c:pt>
                <c:pt idx="382">
                  <c:v>195.8</c:v>
                </c:pt>
                <c:pt idx="383">
                  <c:v>190.65799999999999</c:v>
                </c:pt>
                <c:pt idx="384">
                  <c:v>220</c:v>
                </c:pt>
                <c:pt idx="385">
                  <c:v>244.91900000000001</c:v>
                </c:pt>
                <c:pt idx="386">
                  <c:v>265.255</c:v>
                </c:pt>
                <c:pt idx="387">
                  <c:v>269.298</c:v>
                </c:pt>
                <c:pt idx="388">
                  <c:v>306.92599999999999</c:v>
                </c:pt>
                <c:pt idx="389">
                  <c:v>326.17500000000001</c:v>
                </c:pt>
                <c:pt idx="390">
                  <c:v>343.84300000000002</c:v>
                </c:pt>
                <c:pt idx="391">
                  <c:v>342.53100000000001</c:v>
                </c:pt>
                <c:pt idx="392">
                  <c:v>360.44099999999997</c:v>
                </c:pt>
                <c:pt idx="393">
                  <c:v>412.45600000000002</c:v>
                </c:pt>
                <c:pt idx="394">
                  <c:v>406.71199999999999</c:v>
                </c:pt>
                <c:pt idx="395">
                  <c:v>459.77800000000002</c:v>
                </c:pt>
                <c:pt idx="396">
                  <c:v>436</c:v>
                </c:pt>
                <c:pt idx="397">
                  <c:v>443.91500000000002</c:v>
                </c:pt>
                <c:pt idx="398">
                  <c:v>477.82900000000001</c:v>
                </c:pt>
                <c:pt idx="399">
                  <c:v>489.49799999999999</c:v>
                </c:pt>
                <c:pt idx="400">
                  <c:v>497.24700000000001</c:v>
                </c:pt>
                <c:pt idx="401">
                  <c:v>508.94</c:v>
                </c:pt>
                <c:pt idx="402">
                  <c:v>510.541</c:v>
                </c:pt>
                <c:pt idx="403">
                  <c:v>527.29399999999998</c:v>
                </c:pt>
                <c:pt idx="404">
                  <c:v>570.72</c:v>
                </c:pt>
                <c:pt idx="405">
                  <c:v>551.20100000000002</c:v>
                </c:pt>
                <c:pt idx="406">
                  <c:v>539.18600000000004</c:v>
                </c:pt>
                <c:pt idx="407">
                  <c:v>544.80600000000004</c:v>
                </c:pt>
                <c:pt idx="408">
                  <c:v>582</c:v>
                </c:pt>
                <c:pt idx="409">
                  <c:v>563.10199999999998</c:v>
                </c:pt>
                <c:pt idx="410">
                  <c:v>600.46500000000003</c:v>
                </c:pt>
                <c:pt idx="411">
                  <c:v>642.17399999999998</c:v>
                </c:pt>
                <c:pt idx="412">
                  <c:v>634.18799999999999</c:v>
                </c:pt>
                <c:pt idx="413">
                  <c:v>630.23699999999997</c:v>
                </c:pt>
                <c:pt idx="414">
                  <c:v>654.83399999999995</c:v>
                </c:pt>
                <c:pt idx="415">
                  <c:v>710.35400000000004</c:v>
                </c:pt>
                <c:pt idx="416">
                  <c:v>676.42100000000005</c:v>
                </c:pt>
                <c:pt idx="417">
                  <c:v>702.97299999999996</c:v>
                </c:pt>
                <c:pt idx="418">
                  <c:v>686.11599999999999</c:v>
                </c:pt>
                <c:pt idx="419">
                  <c:v>726.54499999999996</c:v>
                </c:pt>
                <c:pt idx="420">
                  <c:v>734</c:v>
                </c:pt>
                <c:pt idx="421">
                  <c:v>723.10599999999999</c:v>
                </c:pt>
                <c:pt idx="422">
                  <c:v>778.08699999999999</c:v>
                </c:pt>
                <c:pt idx="423">
                  <c:v>731.80600000000004</c:v>
                </c:pt>
                <c:pt idx="424">
                  <c:v>795.83699999999999</c:v>
                </c:pt>
                <c:pt idx="425">
                  <c:v>745.48</c:v>
                </c:pt>
                <c:pt idx="426">
                  <c:v>744.81899999999996</c:v>
                </c:pt>
                <c:pt idx="427">
                  <c:v>806.41899999999998</c:v>
                </c:pt>
                <c:pt idx="428">
                  <c:v>795.94100000000003</c:v>
                </c:pt>
                <c:pt idx="429">
                  <c:v>795.98299999999995</c:v>
                </c:pt>
                <c:pt idx="430">
                  <c:v>806.94799999999998</c:v>
                </c:pt>
                <c:pt idx="431">
                  <c:v>766.23699999999997</c:v>
                </c:pt>
                <c:pt idx="432">
                  <c:v>802</c:v>
                </c:pt>
                <c:pt idx="433">
                  <c:v>792.68100000000004</c:v>
                </c:pt>
                <c:pt idx="434">
                  <c:v>820.30899999999997</c:v>
                </c:pt>
                <c:pt idx="435">
                  <c:v>782.62400000000002</c:v>
                </c:pt>
                <c:pt idx="436">
                  <c:v>766.07</c:v>
                </c:pt>
                <c:pt idx="437">
                  <c:v>782.88599999999997</c:v>
                </c:pt>
                <c:pt idx="438">
                  <c:v>785.88199999999995</c:v>
                </c:pt>
                <c:pt idx="439">
                  <c:v>825.49599999999998</c:v>
                </c:pt>
                <c:pt idx="440">
                  <c:v>789.16399999999999</c:v>
                </c:pt>
                <c:pt idx="441">
                  <c:v>779.70600000000002</c:v>
                </c:pt>
                <c:pt idx="442">
                  <c:v>797.40599999999995</c:v>
                </c:pt>
                <c:pt idx="443">
                  <c:v>836.09100000000001</c:v>
                </c:pt>
                <c:pt idx="444">
                  <c:v>800</c:v>
                </c:pt>
                <c:pt idx="445">
                  <c:v>738.97</c:v>
                </c:pt>
                <c:pt idx="446">
                  <c:v>724.74199999999996</c:v>
                </c:pt>
                <c:pt idx="447">
                  <c:v>752.529</c:v>
                </c:pt>
                <c:pt idx="448">
                  <c:v>799.96199999999999</c:v>
                </c:pt>
                <c:pt idx="449">
                  <c:v>766.13900000000001</c:v>
                </c:pt>
                <c:pt idx="450">
                  <c:v>753.43399999999997</c:v>
                </c:pt>
                <c:pt idx="451">
                  <c:v>812.88300000000004</c:v>
                </c:pt>
                <c:pt idx="452">
                  <c:v>740.19</c:v>
                </c:pt>
                <c:pt idx="453">
                  <c:v>785.55799999999999</c:v>
                </c:pt>
                <c:pt idx="454">
                  <c:v>778.471</c:v>
                </c:pt>
                <c:pt idx="455">
                  <c:v>800.16300000000001</c:v>
                </c:pt>
                <c:pt idx="456">
                  <c:v>768</c:v>
                </c:pt>
                <c:pt idx="457">
                  <c:v>779.94299999999998</c:v>
                </c:pt>
                <c:pt idx="458">
                  <c:v>719.21100000000001</c:v>
                </c:pt>
                <c:pt idx="459">
                  <c:v>758.29300000000001</c:v>
                </c:pt>
                <c:pt idx="460">
                  <c:v>757.83199999999999</c:v>
                </c:pt>
                <c:pt idx="461">
                  <c:v>709.80200000000002</c:v>
                </c:pt>
                <c:pt idx="462">
                  <c:v>723.38199999999995</c:v>
                </c:pt>
                <c:pt idx="463">
                  <c:v>695.45399999999995</c:v>
                </c:pt>
                <c:pt idx="464">
                  <c:v>723.73599999999999</c:v>
                </c:pt>
                <c:pt idx="465">
                  <c:v>680.17700000000002</c:v>
                </c:pt>
                <c:pt idx="466">
                  <c:v>726.43600000000004</c:v>
                </c:pt>
                <c:pt idx="467">
                  <c:v>693.77300000000002</c:v>
                </c:pt>
                <c:pt idx="468">
                  <c:v>674</c:v>
                </c:pt>
                <c:pt idx="469">
                  <c:v>635.57399999999996</c:v>
                </c:pt>
                <c:pt idx="470">
                  <c:v>648.22400000000005</c:v>
                </c:pt>
                <c:pt idx="471">
                  <c:v>636.90599999999995</c:v>
                </c:pt>
                <c:pt idx="472">
                  <c:v>623.13400000000001</c:v>
                </c:pt>
                <c:pt idx="473">
                  <c:v>669.42499999999995</c:v>
                </c:pt>
                <c:pt idx="474">
                  <c:v>568.68600000000004</c:v>
                </c:pt>
                <c:pt idx="475">
                  <c:v>623.92999999999995</c:v>
                </c:pt>
                <c:pt idx="476">
                  <c:v>634.43799999999999</c:v>
                </c:pt>
                <c:pt idx="477">
                  <c:v>597.01800000000003</c:v>
                </c:pt>
                <c:pt idx="478">
                  <c:v>617.01700000000005</c:v>
                </c:pt>
                <c:pt idx="479">
                  <c:v>591.83100000000002</c:v>
                </c:pt>
                <c:pt idx="480">
                  <c:v>572</c:v>
                </c:pt>
                <c:pt idx="481">
                  <c:v>566.51900000000001</c:v>
                </c:pt>
                <c:pt idx="482">
                  <c:v>555.14200000000005</c:v>
                </c:pt>
                <c:pt idx="483">
                  <c:v>535.41099999999994</c:v>
                </c:pt>
                <c:pt idx="484">
                  <c:v>508.387</c:v>
                </c:pt>
                <c:pt idx="485">
                  <c:v>485.94099999999997</c:v>
                </c:pt>
                <c:pt idx="486">
                  <c:v>506.24599999999998</c:v>
                </c:pt>
                <c:pt idx="487">
                  <c:v>462.45600000000002</c:v>
                </c:pt>
                <c:pt idx="488">
                  <c:v>485.26400000000001</c:v>
                </c:pt>
                <c:pt idx="489">
                  <c:v>464.17200000000003</c:v>
                </c:pt>
                <c:pt idx="490">
                  <c:v>418.774</c:v>
                </c:pt>
                <c:pt idx="491">
                  <c:v>408.21</c:v>
                </c:pt>
                <c:pt idx="492">
                  <c:v>404</c:v>
                </c:pt>
                <c:pt idx="493">
                  <c:v>398.49700000000001</c:v>
                </c:pt>
                <c:pt idx="494">
                  <c:v>371.48700000000002</c:v>
                </c:pt>
                <c:pt idx="495">
                  <c:v>357.98399999999998</c:v>
                </c:pt>
                <c:pt idx="496">
                  <c:v>361.63900000000001</c:v>
                </c:pt>
                <c:pt idx="497">
                  <c:v>357.12900000000002</c:v>
                </c:pt>
                <c:pt idx="498">
                  <c:v>310.745</c:v>
                </c:pt>
                <c:pt idx="499">
                  <c:v>282.14400000000001</c:v>
                </c:pt>
                <c:pt idx="500">
                  <c:v>268.60599999999999</c:v>
                </c:pt>
                <c:pt idx="501">
                  <c:v>260.346</c:v>
                </c:pt>
                <c:pt idx="502">
                  <c:v>257.82299999999998</c:v>
                </c:pt>
                <c:pt idx="503">
                  <c:v>244.904</c:v>
                </c:pt>
                <c:pt idx="504">
                  <c:v>224</c:v>
                </c:pt>
                <c:pt idx="505">
                  <c:v>197.33500000000001</c:v>
                </c:pt>
                <c:pt idx="506">
                  <c:v>196.01499999999999</c:v>
                </c:pt>
                <c:pt idx="507">
                  <c:v>193.19300000000001</c:v>
                </c:pt>
                <c:pt idx="508">
                  <c:v>181.2</c:v>
                </c:pt>
                <c:pt idx="509">
                  <c:v>170.30099999999999</c:v>
                </c:pt>
                <c:pt idx="510">
                  <c:v>157.98699999999999</c:v>
                </c:pt>
                <c:pt idx="511">
                  <c:v>143.29300000000001</c:v>
                </c:pt>
                <c:pt idx="512">
                  <c:v>124.703</c:v>
                </c:pt>
                <c:pt idx="513">
                  <c:v>121.825</c:v>
                </c:pt>
                <c:pt idx="514">
                  <c:v>107.85299999999999</c:v>
                </c:pt>
                <c:pt idx="515">
                  <c:v>96.433999999999997</c:v>
                </c:pt>
                <c:pt idx="516">
                  <c:v>82</c:v>
                </c:pt>
                <c:pt idx="517">
                  <c:v>74.938000000000002</c:v>
                </c:pt>
                <c:pt idx="518">
                  <c:v>71.262</c:v>
                </c:pt>
                <c:pt idx="519">
                  <c:v>63.582000000000001</c:v>
                </c:pt>
                <c:pt idx="520">
                  <c:v>52.843000000000004</c:v>
                </c:pt>
                <c:pt idx="521">
                  <c:v>52.826999999999998</c:v>
                </c:pt>
                <c:pt idx="522">
                  <c:v>44.527000000000001</c:v>
                </c:pt>
                <c:pt idx="523">
                  <c:v>36.69</c:v>
                </c:pt>
                <c:pt idx="524">
                  <c:v>29.46</c:v>
                </c:pt>
                <c:pt idx="525">
                  <c:v>24.035</c:v>
                </c:pt>
                <c:pt idx="526">
                  <c:v>17.652000000000001</c:v>
                </c:pt>
                <c:pt idx="527">
                  <c:v>10.260999999999999</c:v>
                </c:pt>
                <c:pt idx="528">
                  <c:v>4</c:v>
                </c:pt>
                <c:pt idx="529">
                  <c:v>3.8220000000000001</c:v>
                </c:pt>
                <c:pt idx="530">
                  <c:v>3.8740000000000001</c:v>
                </c:pt>
                <c:pt idx="531">
                  <c:v>2.8809999999999998</c:v>
                </c:pt>
                <c:pt idx="532">
                  <c:v>2.4359999999999999</c:v>
                </c:pt>
                <c:pt idx="533">
                  <c:v>2.2389999999999999</c:v>
                </c:pt>
                <c:pt idx="534">
                  <c:v>1.917</c:v>
                </c:pt>
                <c:pt idx="535">
                  <c:v>1.621</c:v>
                </c:pt>
                <c:pt idx="536">
                  <c:v>1.381</c:v>
                </c:pt>
                <c:pt idx="537">
                  <c:v>1.0429999999999999</c:v>
                </c:pt>
                <c:pt idx="538">
                  <c:v>0.69</c:v>
                </c:pt>
                <c:pt idx="539">
                  <c:v>0.36799999999999999</c:v>
                </c:pt>
                <c:pt idx="637">
                  <c:v>0.16300000000000001</c:v>
                </c:pt>
                <c:pt idx="638">
                  <c:v>0.318</c:v>
                </c:pt>
                <c:pt idx="639">
                  <c:v>0.47199999999999998</c:v>
                </c:pt>
                <c:pt idx="640">
                  <c:v>0.63300000000000001</c:v>
                </c:pt>
                <c:pt idx="641">
                  <c:v>0.85499999999999998</c:v>
                </c:pt>
                <c:pt idx="642">
                  <c:v>1.0149999999999999</c:v>
                </c:pt>
                <c:pt idx="643">
                  <c:v>1.1719999999999999</c:v>
                </c:pt>
                <c:pt idx="644">
                  <c:v>1.353</c:v>
                </c:pt>
                <c:pt idx="645">
                  <c:v>1.587</c:v>
                </c:pt>
                <c:pt idx="646">
                  <c:v>1.736</c:v>
                </c:pt>
                <c:pt idx="647">
                  <c:v>1.79</c:v>
                </c:pt>
                <c:pt idx="648">
                  <c:v>2</c:v>
                </c:pt>
                <c:pt idx="649">
                  <c:v>7.1879999999999997</c:v>
                </c:pt>
                <c:pt idx="650">
                  <c:v>14.054</c:v>
                </c:pt>
                <c:pt idx="651">
                  <c:v>18.515000000000001</c:v>
                </c:pt>
                <c:pt idx="652">
                  <c:v>25.251999999999999</c:v>
                </c:pt>
                <c:pt idx="653">
                  <c:v>28.654</c:v>
                </c:pt>
                <c:pt idx="654">
                  <c:v>33.082000000000001</c:v>
                </c:pt>
                <c:pt idx="655">
                  <c:v>36.572000000000003</c:v>
                </c:pt>
                <c:pt idx="656">
                  <c:v>45.186</c:v>
                </c:pt>
                <c:pt idx="657">
                  <c:v>51.17</c:v>
                </c:pt>
                <c:pt idx="658">
                  <c:v>54.101999999999997</c:v>
                </c:pt>
                <c:pt idx="659">
                  <c:v>62.908000000000001</c:v>
                </c:pt>
                <c:pt idx="660">
                  <c:v>68</c:v>
                </c:pt>
                <c:pt idx="661">
                  <c:v>81.477000000000004</c:v>
                </c:pt>
                <c:pt idx="662">
                  <c:v>95.188000000000002</c:v>
                </c:pt>
                <c:pt idx="663">
                  <c:v>109.202</c:v>
                </c:pt>
                <c:pt idx="664">
                  <c:v>124.871</c:v>
                </c:pt>
                <c:pt idx="665">
                  <c:v>138.13900000000001</c:v>
                </c:pt>
                <c:pt idx="666">
                  <c:v>152.26499999999999</c:v>
                </c:pt>
                <c:pt idx="667">
                  <c:v>161.542</c:v>
                </c:pt>
                <c:pt idx="668">
                  <c:v>183.7</c:v>
                </c:pt>
                <c:pt idx="669">
                  <c:v>196.286</c:v>
                </c:pt>
                <c:pt idx="670">
                  <c:v>211.411</c:v>
                </c:pt>
                <c:pt idx="671">
                  <c:v>231.435</c:v>
                </c:pt>
                <c:pt idx="672">
                  <c:v>240</c:v>
                </c:pt>
                <c:pt idx="673">
                  <c:v>247.17</c:v>
                </c:pt>
                <c:pt idx="674">
                  <c:v>290.96899999999999</c:v>
                </c:pt>
                <c:pt idx="675">
                  <c:v>294.19499999999999</c:v>
                </c:pt>
                <c:pt idx="676">
                  <c:v>285.31400000000002</c:v>
                </c:pt>
                <c:pt idx="677">
                  <c:v>315.30399999999997</c:v>
                </c:pt>
                <c:pt idx="678">
                  <c:v>324.15699999999998</c:v>
                </c:pt>
                <c:pt idx="679">
                  <c:v>353.56700000000001</c:v>
                </c:pt>
                <c:pt idx="680">
                  <c:v>330.52800000000002</c:v>
                </c:pt>
                <c:pt idx="681">
                  <c:v>389.262</c:v>
                </c:pt>
                <c:pt idx="682">
                  <c:v>396.26499999999999</c:v>
                </c:pt>
                <c:pt idx="683">
                  <c:v>387.64</c:v>
                </c:pt>
                <c:pt idx="684">
                  <c:v>424</c:v>
                </c:pt>
                <c:pt idx="685">
                  <c:v>405.87200000000001</c:v>
                </c:pt>
                <c:pt idx="686">
                  <c:v>445.28399999999999</c:v>
                </c:pt>
                <c:pt idx="687">
                  <c:v>453.10500000000002</c:v>
                </c:pt>
                <c:pt idx="688">
                  <c:v>471.91800000000001</c:v>
                </c:pt>
                <c:pt idx="689">
                  <c:v>440.18</c:v>
                </c:pt>
                <c:pt idx="690">
                  <c:v>449.05099999999999</c:v>
                </c:pt>
                <c:pt idx="691">
                  <c:v>513.029</c:v>
                </c:pt>
                <c:pt idx="692">
                  <c:v>540.21100000000001</c:v>
                </c:pt>
                <c:pt idx="693">
                  <c:v>534.82500000000005</c:v>
                </c:pt>
                <c:pt idx="694">
                  <c:v>538.69799999999998</c:v>
                </c:pt>
                <c:pt idx="695">
                  <c:v>581.41700000000003</c:v>
                </c:pt>
                <c:pt idx="696">
                  <c:v>556</c:v>
                </c:pt>
                <c:pt idx="697">
                  <c:v>542.553</c:v>
                </c:pt>
                <c:pt idx="698">
                  <c:v>602.827</c:v>
                </c:pt>
                <c:pt idx="699">
                  <c:v>549.97699999999998</c:v>
                </c:pt>
                <c:pt idx="700">
                  <c:v>597.36599999999999</c:v>
                </c:pt>
                <c:pt idx="701">
                  <c:v>617.65599999999995</c:v>
                </c:pt>
                <c:pt idx="702">
                  <c:v>592.30999999999995</c:v>
                </c:pt>
                <c:pt idx="703">
                  <c:v>654.65700000000004</c:v>
                </c:pt>
                <c:pt idx="704">
                  <c:v>629.35199999999998</c:v>
                </c:pt>
                <c:pt idx="705">
                  <c:v>660.11900000000003</c:v>
                </c:pt>
                <c:pt idx="706">
                  <c:v>701.74599999999998</c:v>
                </c:pt>
                <c:pt idx="707">
                  <c:v>671.76199999999994</c:v>
                </c:pt>
                <c:pt idx="708">
                  <c:v>692</c:v>
                </c:pt>
                <c:pt idx="709">
                  <c:v>669.25900000000001</c:v>
                </c:pt>
                <c:pt idx="710">
                  <c:v>729.9</c:v>
                </c:pt>
                <c:pt idx="711">
                  <c:v>766.40899999999999</c:v>
                </c:pt>
                <c:pt idx="712">
                  <c:v>716.76599999999996</c:v>
                </c:pt>
                <c:pt idx="713">
                  <c:v>695.55399999999997</c:v>
                </c:pt>
                <c:pt idx="714">
                  <c:v>736.56299999999999</c:v>
                </c:pt>
                <c:pt idx="715">
                  <c:v>690.08799999999997</c:v>
                </c:pt>
                <c:pt idx="716">
                  <c:v>675.98900000000003</c:v>
                </c:pt>
                <c:pt idx="717">
                  <c:v>716.33699999999999</c:v>
                </c:pt>
                <c:pt idx="718">
                  <c:v>738.851</c:v>
                </c:pt>
                <c:pt idx="719">
                  <c:v>762.86400000000003</c:v>
                </c:pt>
                <c:pt idx="720">
                  <c:v>762</c:v>
                </c:pt>
                <c:pt idx="721">
                  <c:v>704.13300000000004</c:v>
                </c:pt>
                <c:pt idx="722">
                  <c:v>820.40499999999997</c:v>
                </c:pt>
                <c:pt idx="723">
                  <c:v>813.75599999999997</c:v>
                </c:pt>
                <c:pt idx="724">
                  <c:v>762.24199999999996</c:v>
                </c:pt>
                <c:pt idx="725">
                  <c:v>735.46</c:v>
                </c:pt>
                <c:pt idx="726">
                  <c:v>780.55499999999995</c:v>
                </c:pt>
                <c:pt idx="727">
                  <c:v>776.22699999999998</c:v>
                </c:pt>
                <c:pt idx="728">
                  <c:v>756.70699999999999</c:v>
                </c:pt>
                <c:pt idx="729">
                  <c:v>830.95799999999997</c:v>
                </c:pt>
                <c:pt idx="730">
                  <c:v>717.54600000000005</c:v>
                </c:pt>
                <c:pt idx="731">
                  <c:v>777.65700000000004</c:v>
                </c:pt>
                <c:pt idx="732">
                  <c:v>808</c:v>
                </c:pt>
                <c:pt idx="733">
                  <c:v>829.04399999999998</c:v>
                </c:pt>
                <c:pt idx="734">
                  <c:v>836.46600000000001</c:v>
                </c:pt>
                <c:pt idx="735">
                  <c:v>810.51300000000003</c:v>
                </c:pt>
                <c:pt idx="736">
                  <c:v>809.20899999999995</c:v>
                </c:pt>
                <c:pt idx="737">
                  <c:v>791.524</c:v>
                </c:pt>
                <c:pt idx="738">
                  <c:v>837.21100000000001</c:v>
                </c:pt>
                <c:pt idx="739">
                  <c:v>775.59699999999998</c:v>
                </c:pt>
                <c:pt idx="740">
                  <c:v>800.53700000000003</c:v>
                </c:pt>
                <c:pt idx="741">
                  <c:v>842.62900000000002</c:v>
                </c:pt>
                <c:pt idx="742">
                  <c:v>806.97799999999995</c:v>
                </c:pt>
                <c:pt idx="743">
                  <c:v>783.69200000000001</c:v>
                </c:pt>
                <c:pt idx="744">
                  <c:v>794</c:v>
                </c:pt>
                <c:pt idx="745">
                  <c:v>756.5</c:v>
                </c:pt>
                <c:pt idx="746">
                  <c:v>775.66700000000003</c:v>
                </c:pt>
                <c:pt idx="747">
                  <c:v>766.88900000000001</c:v>
                </c:pt>
                <c:pt idx="748">
                  <c:v>810.55399999999997</c:v>
                </c:pt>
                <c:pt idx="749">
                  <c:v>762.58</c:v>
                </c:pt>
                <c:pt idx="750">
                  <c:v>692.71100000000001</c:v>
                </c:pt>
                <c:pt idx="751">
                  <c:v>689.35199999999998</c:v>
                </c:pt>
                <c:pt idx="752">
                  <c:v>726.09299999999996</c:v>
                </c:pt>
                <c:pt idx="753">
                  <c:v>688.01900000000001</c:v>
                </c:pt>
                <c:pt idx="754">
                  <c:v>714.85699999999997</c:v>
                </c:pt>
                <c:pt idx="755">
                  <c:v>694.64400000000001</c:v>
                </c:pt>
                <c:pt idx="756">
                  <c:v>684</c:v>
                </c:pt>
                <c:pt idx="757">
                  <c:v>667.15800000000002</c:v>
                </c:pt>
                <c:pt idx="758">
                  <c:v>686.60900000000004</c:v>
                </c:pt>
                <c:pt idx="759">
                  <c:v>686.5</c:v>
                </c:pt>
                <c:pt idx="760">
                  <c:v>658.83799999999997</c:v>
                </c:pt>
                <c:pt idx="761">
                  <c:v>637.92899999999997</c:v>
                </c:pt>
                <c:pt idx="762">
                  <c:v>620.22699999999998</c:v>
                </c:pt>
                <c:pt idx="763">
                  <c:v>599.89800000000002</c:v>
                </c:pt>
                <c:pt idx="764">
                  <c:v>654.10500000000002</c:v>
                </c:pt>
                <c:pt idx="765">
                  <c:v>588.45299999999997</c:v>
                </c:pt>
                <c:pt idx="766">
                  <c:v>584.28700000000003</c:v>
                </c:pt>
                <c:pt idx="767">
                  <c:v>600.73800000000006</c:v>
                </c:pt>
                <c:pt idx="768">
                  <c:v>578</c:v>
                </c:pt>
                <c:pt idx="769">
                  <c:v>560.27200000000005</c:v>
                </c:pt>
                <c:pt idx="770">
                  <c:v>552.65</c:v>
                </c:pt>
                <c:pt idx="771">
                  <c:v>553.553</c:v>
                </c:pt>
                <c:pt idx="772">
                  <c:v>554.07600000000002</c:v>
                </c:pt>
                <c:pt idx="773">
                  <c:v>514.05100000000004</c:v>
                </c:pt>
                <c:pt idx="774">
                  <c:v>485.20600000000002</c:v>
                </c:pt>
                <c:pt idx="775">
                  <c:v>489.73099999999999</c:v>
                </c:pt>
                <c:pt idx="776">
                  <c:v>493.79399999999998</c:v>
                </c:pt>
                <c:pt idx="777">
                  <c:v>486.79</c:v>
                </c:pt>
                <c:pt idx="778">
                  <c:v>435.27600000000001</c:v>
                </c:pt>
                <c:pt idx="779">
                  <c:v>429.387</c:v>
                </c:pt>
                <c:pt idx="780">
                  <c:v>422</c:v>
                </c:pt>
                <c:pt idx="781">
                  <c:v>406.512</c:v>
                </c:pt>
                <c:pt idx="782">
                  <c:v>388.17399999999998</c:v>
                </c:pt>
                <c:pt idx="783">
                  <c:v>344.88099999999997</c:v>
                </c:pt>
                <c:pt idx="784">
                  <c:v>351.92200000000003</c:v>
                </c:pt>
                <c:pt idx="785">
                  <c:v>353.51900000000001</c:v>
                </c:pt>
                <c:pt idx="786">
                  <c:v>331.29399999999998</c:v>
                </c:pt>
                <c:pt idx="787">
                  <c:v>314.00400000000002</c:v>
                </c:pt>
                <c:pt idx="788">
                  <c:v>277.44099999999997</c:v>
                </c:pt>
                <c:pt idx="789">
                  <c:v>277.233</c:v>
                </c:pt>
                <c:pt idx="790">
                  <c:v>279.36700000000002</c:v>
                </c:pt>
                <c:pt idx="791">
                  <c:v>243.34100000000001</c:v>
                </c:pt>
                <c:pt idx="792">
                  <c:v>226</c:v>
                </c:pt>
                <c:pt idx="793">
                  <c:v>227.55799999999999</c:v>
                </c:pt>
                <c:pt idx="794">
                  <c:v>205.185</c:v>
                </c:pt>
                <c:pt idx="795">
                  <c:v>195.435</c:v>
                </c:pt>
                <c:pt idx="796">
                  <c:v>167.596</c:v>
                </c:pt>
                <c:pt idx="797">
                  <c:v>157.00200000000001</c:v>
                </c:pt>
                <c:pt idx="798">
                  <c:v>143.38999999999999</c:v>
                </c:pt>
                <c:pt idx="799">
                  <c:v>140.62299999999999</c:v>
                </c:pt>
                <c:pt idx="800">
                  <c:v>119.881</c:v>
                </c:pt>
                <c:pt idx="801">
                  <c:v>111.47799999999999</c:v>
                </c:pt>
                <c:pt idx="802">
                  <c:v>98.037999999999997</c:v>
                </c:pt>
                <c:pt idx="803">
                  <c:v>83.855000000000004</c:v>
                </c:pt>
                <c:pt idx="804">
                  <c:v>70</c:v>
                </c:pt>
                <c:pt idx="805">
                  <c:v>58.738</c:v>
                </c:pt>
                <c:pt idx="806">
                  <c:v>59.024999999999999</c:v>
                </c:pt>
                <c:pt idx="807">
                  <c:v>54.207000000000001</c:v>
                </c:pt>
                <c:pt idx="808">
                  <c:v>45.146999999999998</c:v>
                </c:pt>
                <c:pt idx="809">
                  <c:v>41.106000000000002</c:v>
                </c:pt>
                <c:pt idx="810">
                  <c:v>38.706000000000003</c:v>
                </c:pt>
                <c:pt idx="811">
                  <c:v>30.009</c:v>
                </c:pt>
                <c:pt idx="812">
                  <c:v>25.428999999999998</c:v>
                </c:pt>
                <c:pt idx="813">
                  <c:v>19.366</c:v>
                </c:pt>
                <c:pt idx="814">
                  <c:v>14.218999999999999</c:v>
                </c:pt>
                <c:pt idx="815">
                  <c:v>9.6479999999999997</c:v>
                </c:pt>
                <c:pt idx="816">
                  <c:v>4</c:v>
                </c:pt>
                <c:pt idx="817">
                  <c:v>3.6320000000000001</c:v>
                </c:pt>
                <c:pt idx="818">
                  <c:v>3.8570000000000002</c:v>
                </c:pt>
                <c:pt idx="819">
                  <c:v>3.01</c:v>
                </c:pt>
                <c:pt idx="820">
                  <c:v>2.9540000000000002</c:v>
                </c:pt>
                <c:pt idx="821">
                  <c:v>2.27</c:v>
                </c:pt>
                <c:pt idx="822">
                  <c:v>1.73</c:v>
                </c:pt>
                <c:pt idx="823">
                  <c:v>1.6879999999999999</c:v>
                </c:pt>
                <c:pt idx="824">
                  <c:v>1.4690000000000001</c:v>
                </c:pt>
                <c:pt idx="825">
                  <c:v>0.875</c:v>
                </c:pt>
                <c:pt idx="826">
                  <c:v>0.77900000000000003</c:v>
                </c:pt>
                <c:pt idx="827">
                  <c:v>0.39500000000000002</c:v>
                </c:pt>
                <c:pt idx="925">
                  <c:v>0.17299999999999999</c:v>
                </c:pt>
                <c:pt idx="926">
                  <c:v>0.28499999999999998</c:v>
                </c:pt>
                <c:pt idx="927">
                  <c:v>0.498</c:v>
                </c:pt>
                <c:pt idx="928">
                  <c:v>0.60699999999999998</c:v>
                </c:pt>
                <c:pt idx="929">
                  <c:v>0.79500000000000004</c:v>
                </c:pt>
                <c:pt idx="930">
                  <c:v>0.996</c:v>
                </c:pt>
                <c:pt idx="931">
                  <c:v>1.024</c:v>
                </c:pt>
                <c:pt idx="932">
                  <c:v>1.262</c:v>
                </c:pt>
                <c:pt idx="933">
                  <c:v>1.494</c:v>
                </c:pt>
                <c:pt idx="934">
                  <c:v>1.629</c:v>
                </c:pt>
                <c:pt idx="935">
                  <c:v>1.74</c:v>
                </c:pt>
                <c:pt idx="936">
                  <c:v>2</c:v>
                </c:pt>
                <c:pt idx="937">
                  <c:v>7.3049999999999997</c:v>
                </c:pt>
                <c:pt idx="938">
                  <c:v>13.702</c:v>
                </c:pt>
                <c:pt idx="939">
                  <c:v>19.167999999999999</c:v>
                </c:pt>
                <c:pt idx="940">
                  <c:v>22.803999999999998</c:v>
                </c:pt>
                <c:pt idx="941">
                  <c:v>29.581</c:v>
                </c:pt>
                <c:pt idx="942">
                  <c:v>33.164000000000001</c:v>
                </c:pt>
                <c:pt idx="943">
                  <c:v>40.948</c:v>
                </c:pt>
                <c:pt idx="944">
                  <c:v>48.887</c:v>
                </c:pt>
                <c:pt idx="945">
                  <c:v>51.997999999999998</c:v>
                </c:pt>
                <c:pt idx="946">
                  <c:v>56.661999999999999</c:v>
                </c:pt>
                <c:pt idx="947">
                  <c:v>68.427999999999997</c:v>
                </c:pt>
                <c:pt idx="948">
                  <c:v>68</c:v>
                </c:pt>
                <c:pt idx="949">
                  <c:v>82.173000000000002</c:v>
                </c:pt>
                <c:pt idx="950">
                  <c:v>101.125</c:v>
                </c:pt>
                <c:pt idx="951">
                  <c:v>112.874</c:v>
                </c:pt>
                <c:pt idx="952">
                  <c:v>121.455</c:v>
                </c:pt>
                <c:pt idx="953">
                  <c:v>135.00200000000001</c:v>
                </c:pt>
                <c:pt idx="954">
                  <c:v>142.11600000000001</c:v>
                </c:pt>
                <c:pt idx="955">
                  <c:v>165.34399999999999</c:v>
                </c:pt>
                <c:pt idx="956">
                  <c:v>174.77799999999999</c:v>
                </c:pt>
                <c:pt idx="957">
                  <c:v>197.489</c:v>
                </c:pt>
                <c:pt idx="958">
                  <c:v>227.33699999999999</c:v>
                </c:pt>
                <c:pt idx="959">
                  <c:v>202.83199999999999</c:v>
                </c:pt>
                <c:pt idx="960">
                  <c:v>234</c:v>
                </c:pt>
                <c:pt idx="961">
                  <c:v>240.56100000000001</c:v>
                </c:pt>
                <c:pt idx="962">
                  <c:v>272.95499999999998</c:v>
                </c:pt>
                <c:pt idx="963">
                  <c:v>268.834</c:v>
                </c:pt>
                <c:pt idx="964">
                  <c:v>304.41199999999998</c:v>
                </c:pt>
                <c:pt idx="965">
                  <c:v>312.7</c:v>
                </c:pt>
                <c:pt idx="966">
                  <c:v>320.61799999999999</c:v>
                </c:pt>
                <c:pt idx="967">
                  <c:v>325.87200000000001</c:v>
                </c:pt>
                <c:pt idx="968">
                  <c:v>348.41199999999998</c:v>
                </c:pt>
                <c:pt idx="969">
                  <c:v>376.82900000000001</c:v>
                </c:pt>
                <c:pt idx="970">
                  <c:v>388.62599999999998</c:v>
                </c:pt>
                <c:pt idx="971">
                  <c:v>396.61</c:v>
                </c:pt>
                <c:pt idx="972">
                  <c:v>418</c:v>
                </c:pt>
                <c:pt idx="973">
                  <c:v>444.67399999999998</c:v>
                </c:pt>
                <c:pt idx="974">
                  <c:v>452.54199999999997</c:v>
                </c:pt>
                <c:pt idx="975">
                  <c:v>465.15499999999997</c:v>
                </c:pt>
                <c:pt idx="976">
                  <c:v>488.20600000000002</c:v>
                </c:pt>
                <c:pt idx="977">
                  <c:v>454.96300000000002</c:v>
                </c:pt>
                <c:pt idx="978">
                  <c:v>507.32600000000002</c:v>
                </c:pt>
                <c:pt idx="979">
                  <c:v>506.38</c:v>
                </c:pt>
                <c:pt idx="980">
                  <c:v>499.90800000000002</c:v>
                </c:pt>
                <c:pt idx="981">
                  <c:v>509.565</c:v>
                </c:pt>
                <c:pt idx="982">
                  <c:v>543.63499999999999</c:v>
                </c:pt>
                <c:pt idx="983">
                  <c:v>527.54100000000005</c:v>
                </c:pt>
                <c:pt idx="984">
                  <c:v>540</c:v>
                </c:pt>
                <c:pt idx="985">
                  <c:v>558.88900000000001</c:v>
                </c:pt>
                <c:pt idx="986">
                  <c:v>561.35599999999999</c:v>
                </c:pt>
                <c:pt idx="987">
                  <c:v>572.80799999999999</c:v>
                </c:pt>
                <c:pt idx="988">
                  <c:v>600.452</c:v>
                </c:pt>
                <c:pt idx="989">
                  <c:v>583.35500000000002</c:v>
                </c:pt>
                <c:pt idx="990">
                  <c:v>588.49099999999999</c:v>
                </c:pt>
                <c:pt idx="991">
                  <c:v>619.78599999999994</c:v>
                </c:pt>
                <c:pt idx="992">
                  <c:v>627.00699999999995</c:v>
                </c:pt>
                <c:pt idx="993">
                  <c:v>626.41200000000003</c:v>
                </c:pt>
                <c:pt idx="994">
                  <c:v>657.57799999999997</c:v>
                </c:pt>
                <c:pt idx="995">
                  <c:v>624.673</c:v>
                </c:pt>
                <c:pt idx="996">
                  <c:v>656</c:v>
                </c:pt>
                <c:pt idx="997">
                  <c:v>657.98699999999997</c:v>
                </c:pt>
                <c:pt idx="998">
                  <c:v>662.80100000000004</c:v>
                </c:pt>
                <c:pt idx="999">
                  <c:v>610.94799999999998</c:v>
                </c:pt>
                <c:pt idx="1000">
                  <c:v>720.14700000000005</c:v>
                </c:pt>
                <c:pt idx="1001">
                  <c:v>667.06200000000001</c:v>
                </c:pt>
                <c:pt idx="1002">
                  <c:v>694.48900000000003</c:v>
                </c:pt>
                <c:pt idx="1003">
                  <c:v>688.04200000000003</c:v>
                </c:pt>
                <c:pt idx="1004">
                  <c:v>703.851</c:v>
                </c:pt>
                <c:pt idx="1005">
                  <c:v>778.43600000000004</c:v>
                </c:pt>
                <c:pt idx="1006">
                  <c:v>758.51700000000005</c:v>
                </c:pt>
                <c:pt idx="1007">
                  <c:v>748.91600000000005</c:v>
                </c:pt>
                <c:pt idx="1008">
                  <c:v>750</c:v>
                </c:pt>
                <c:pt idx="1009">
                  <c:v>743.24599999999998</c:v>
                </c:pt>
                <c:pt idx="1010">
                  <c:v>736.96</c:v>
                </c:pt>
                <c:pt idx="1011">
                  <c:v>745.53499999999997</c:v>
                </c:pt>
                <c:pt idx="1012">
                  <c:v>774.26300000000003</c:v>
                </c:pt>
                <c:pt idx="1013">
                  <c:v>727.13499999999999</c:v>
                </c:pt>
                <c:pt idx="1014">
                  <c:v>767.49599999999998</c:v>
                </c:pt>
                <c:pt idx="1015">
                  <c:v>728.577</c:v>
                </c:pt>
                <c:pt idx="1016">
                  <c:v>760.50599999999997</c:v>
                </c:pt>
                <c:pt idx="1017">
                  <c:v>759.76900000000001</c:v>
                </c:pt>
                <c:pt idx="1018">
                  <c:v>765.35199999999998</c:v>
                </c:pt>
                <c:pt idx="1019">
                  <c:v>766.15499999999997</c:v>
                </c:pt>
                <c:pt idx="1020">
                  <c:v>780</c:v>
                </c:pt>
                <c:pt idx="1021">
                  <c:v>766.53899999999999</c:v>
                </c:pt>
                <c:pt idx="1022">
                  <c:v>719.70500000000004</c:v>
                </c:pt>
                <c:pt idx="1023">
                  <c:v>764.79399999999998</c:v>
                </c:pt>
                <c:pt idx="1024">
                  <c:v>809.01599999999996</c:v>
                </c:pt>
                <c:pt idx="1025">
                  <c:v>830.17</c:v>
                </c:pt>
                <c:pt idx="1026">
                  <c:v>775.48</c:v>
                </c:pt>
                <c:pt idx="1027">
                  <c:v>756.56899999999996</c:v>
                </c:pt>
                <c:pt idx="1028">
                  <c:v>713.69</c:v>
                </c:pt>
                <c:pt idx="1029">
                  <c:v>697.33299999999997</c:v>
                </c:pt>
                <c:pt idx="1030">
                  <c:v>746.35299999999995</c:v>
                </c:pt>
                <c:pt idx="1031">
                  <c:v>748.80499999999995</c:v>
                </c:pt>
                <c:pt idx="1032">
                  <c:v>728</c:v>
                </c:pt>
                <c:pt idx="1033">
                  <c:v>747.01700000000005</c:v>
                </c:pt>
                <c:pt idx="1034">
                  <c:v>753.29300000000001</c:v>
                </c:pt>
                <c:pt idx="1035">
                  <c:v>721.59</c:v>
                </c:pt>
                <c:pt idx="1036">
                  <c:v>735.654</c:v>
                </c:pt>
                <c:pt idx="1037">
                  <c:v>729.75400000000002</c:v>
                </c:pt>
                <c:pt idx="1038">
                  <c:v>685.79499999999996</c:v>
                </c:pt>
                <c:pt idx="1039">
                  <c:v>711.94200000000001</c:v>
                </c:pt>
                <c:pt idx="1040">
                  <c:v>685.44200000000001</c:v>
                </c:pt>
                <c:pt idx="1041">
                  <c:v>639.96299999999997</c:v>
                </c:pt>
                <c:pt idx="1042">
                  <c:v>696.97199999999998</c:v>
                </c:pt>
                <c:pt idx="1043">
                  <c:v>655.83299999999997</c:v>
                </c:pt>
                <c:pt idx="1044">
                  <c:v>662</c:v>
                </c:pt>
                <c:pt idx="1045">
                  <c:v>618.65499999999997</c:v>
                </c:pt>
                <c:pt idx="1046">
                  <c:v>669.74</c:v>
                </c:pt>
                <c:pt idx="1047">
                  <c:v>675.45899999999995</c:v>
                </c:pt>
                <c:pt idx="1048">
                  <c:v>658.34100000000001</c:v>
                </c:pt>
                <c:pt idx="1049">
                  <c:v>632.822</c:v>
                </c:pt>
                <c:pt idx="1050">
                  <c:v>646.78099999999995</c:v>
                </c:pt>
                <c:pt idx="1051">
                  <c:v>600.39200000000005</c:v>
                </c:pt>
                <c:pt idx="1052">
                  <c:v>649.38699999999994</c:v>
                </c:pt>
                <c:pt idx="1053">
                  <c:v>584.96500000000003</c:v>
                </c:pt>
                <c:pt idx="1054">
                  <c:v>581.47500000000002</c:v>
                </c:pt>
                <c:pt idx="1055">
                  <c:v>600.87400000000002</c:v>
                </c:pt>
                <c:pt idx="1056">
                  <c:v>566</c:v>
                </c:pt>
                <c:pt idx="1057">
                  <c:v>557.49900000000002</c:v>
                </c:pt>
                <c:pt idx="1058">
                  <c:v>547.72699999999998</c:v>
                </c:pt>
                <c:pt idx="1059">
                  <c:v>513.31799999999998</c:v>
                </c:pt>
                <c:pt idx="1060">
                  <c:v>508.57400000000001</c:v>
                </c:pt>
                <c:pt idx="1061">
                  <c:v>503.35700000000003</c:v>
                </c:pt>
                <c:pt idx="1062">
                  <c:v>455.81299999999999</c:v>
                </c:pt>
                <c:pt idx="1063">
                  <c:v>440.92700000000002</c:v>
                </c:pt>
                <c:pt idx="1064">
                  <c:v>416.74400000000003</c:v>
                </c:pt>
                <c:pt idx="1065">
                  <c:v>427.44499999999999</c:v>
                </c:pt>
                <c:pt idx="1066">
                  <c:v>429.60599999999999</c:v>
                </c:pt>
                <c:pt idx="1067">
                  <c:v>413.49700000000001</c:v>
                </c:pt>
                <c:pt idx="1068">
                  <c:v>398</c:v>
                </c:pt>
                <c:pt idx="1069">
                  <c:v>389.19799999999998</c:v>
                </c:pt>
                <c:pt idx="1070">
                  <c:v>361.697</c:v>
                </c:pt>
                <c:pt idx="1071">
                  <c:v>357.45499999999998</c:v>
                </c:pt>
                <c:pt idx="1072">
                  <c:v>340.44600000000003</c:v>
                </c:pt>
                <c:pt idx="1073">
                  <c:v>320.322</c:v>
                </c:pt>
                <c:pt idx="1074">
                  <c:v>287.62200000000001</c:v>
                </c:pt>
                <c:pt idx="1075">
                  <c:v>294.35199999999998</c:v>
                </c:pt>
                <c:pt idx="1076">
                  <c:v>269.02300000000002</c:v>
                </c:pt>
                <c:pt idx="1077">
                  <c:v>253.14699999999999</c:v>
                </c:pt>
                <c:pt idx="1078">
                  <c:v>230.785</c:v>
                </c:pt>
                <c:pt idx="1079">
                  <c:v>217.446</c:v>
                </c:pt>
                <c:pt idx="1080">
                  <c:v>204</c:v>
                </c:pt>
                <c:pt idx="1081">
                  <c:v>194.06399999999999</c:v>
                </c:pt>
                <c:pt idx="1082">
                  <c:v>175.274</c:v>
                </c:pt>
                <c:pt idx="1083">
                  <c:v>162.965</c:v>
                </c:pt>
                <c:pt idx="1084">
                  <c:v>153.72200000000001</c:v>
                </c:pt>
                <c:pt idx="1085">
                  <c:v>153.88</c:v>
                </c:pt>
                <c:pt idx="1086">
                  <c:v>134.82</c:v>
                </c:pt>
                <c:pt idx="1087">
                  <c:v>130.309</c:v>
                </c:pt>
                <c:pt idx="1088">
                  <c:v>119.15300000000001</c:v>
                </c:pt>
                <c:pt idx="1089">
                  <c:v>106.92</c:v>
                </c:pt>
                <c:pt idx="1090">
                  <c:v>99.173000000000002</c:v>
                </c:pt>
                <c:pt idx="1091">
                  <c:v>81.457999999999998</c:v>
                </c:pt>
                <c:pt idx="1092">
                  <c:v>72</c:v>
                </c:pt>
                <c:pt idx="1093">
                  <c:v>69.653999999999996</c:v>
                </c:pt>
                <c:pt idx="1094">
                  <c:v>63.081000000000003</c:v>
                </c:pt>
                <c:pt idx="1095">
                  <c:v>54.411000000000001</c:v>
                </c:pt>
                <c:pt idx="1096">
                  <c:v>50.216000000000001</c:v>
                </c:pt>
                <c:pt idx="1097">
                  <c:v>43.518999999999998</c:v>
                </c:pt>
                <c:pt idx="1098">
                  <c:v>40.284999999999997</c:v>
                </c:pt>
                <c:pt idx="1099">
                  <c:v>32.972999999999999</c:v>
                </c:pt>
                <c:pt idx="1100">
                  <c:v>27.574000000000002</c:v>
                </c:pt>
                <c:pt idx="1101">
                  <c:v>22.808</c:v>
                </c:pt>
                <c:pt idx="1102">
                  <c:v>16.138999999999999</c:v>
                </c:pt>
                <c:pt idx="1103">
                  <c:v>11.644</c:v>
                </c:pt>
                <c:pt idx="1104">
                  <c:v>6</c:v>
                </c:pt>
                <c:pt idx="1105">
                  <c:v>5.6020000000000003</c:v>
                </c:pt>
                <c:pt idx="1106">
                  <c:v>5.3769999999999998</c:v>
                </c:pt>
                <c:pt idx="1107">
                  <c:v>4.2279999999999998</c:v>
                </c:pt>
                <c:pt idx="1108">
                  <c:v>4.3019999999999996</c:v>
                </c:pt>
                <c:pt idx="1109">
                  <c:v>3.3780000000000001</c:v>
                </c:pt>
                <c:pt idx="1110">
                  <c:v>3.0840000000000001</c:v>
                </c:pt>
                <c:pt idx="1111">
                  <c:v>2.3130000000000002</c:v>
                </c:pt>
                <c:pt idx="1112">
                  <c:v>2.2320000000000002</c:v>
                </c:pt>
                <c:pt idx="1113">
                  <c:v>1.617</c:v>
                </c:pt>
                <c:pt idx="1114">
                  <c:v>0.86399999999999999</c:v>
                </c:pt>
                <c:pt idx="1115">
                  <c:v>0.51700000000000002</c:v>
                </c:pt>
                <c:pt idx="1213">
                  <c:v>0.16800000000000001</c:v>
                </c:pt>
                <c:pt idx="1214">
                  <c:v>0.32700000000000001</c:v>
                </c:pt>
                <c:pt idx="1215">
                  <c:v>0.47699999999999998</c:v>
                </c:pt>
                <c:pt idx="1216">
                  <c:v>0.63400000000000001</c:v>
                </c:pt>
                <c:pt idx="1217">
                  <c:v>0.96499999999999997</c:v>
                </c:pt>
                <c:pt idx="1218">
                  <c:v>0.98199999999999998</c:v>
                </c:pt>
                <c:pt idx="1219">
                  <c:v>1.143</c:v>
                </c:pt>
                <c:pt idx="1220">
                  <c:v>1.167</c:v>
                </c:pt>
                <c:pt idx="1221">
                  <c:v>1.3240000000000001</c:v>
                </c:pt>
                <c:pt idx="1222">
                  <c:v>1.655</c:v>
                </c:pt>
                <c:pt idx="1223">
                  <c:v>1.7010000000000001</c:v>
                </c:pt>
                <c:pt idx="1224">
                  <c:v>2</c:v>
                </c:pt>
                <c:pt idx="1225">
                  <c:v>7.0460000000000003</c:v>
                </c:pt>
                <c:pt idx="1226">
                  <c:v>11.54</c:v>
                </c:pt>
                <c:pt idx="1227">
                  <c:v>14.323</c:v>
                </c:pt>
                <c:pt idx="1228">
                  <c:v>20.509</c:v>
                </c:pt>
                <c:pt idx="1229">
                  <c:v>24.145</c:v>
                </c:pt>
                <c:pt idx="1230">
                  <c:v>29.725000000000001</c:v>
                </c:pt>
                <c:pt idx="1231">
                  <c:v>34.36</c:v>
                </c:pt>
                <c:pt idx="1232">
                  <c:v>39.170999999999999</c:v>
                </c:pt>
                <c:pt idx="1233">
                  <c:v>45.488999999999997</c:v>
                </c:pt>
                <c:pt idx="1234">
                  <c:v>51.348999999999997</c:v>
                </c:pt>
                <c:pt idx="1235">
                  <c:v>52.082000000000001</c:v>
                </c:pt>
                <c:pt idx="1236">
                  <c:v>58</c:v>
                </c:pt>
                <c:pt idx="1237">
                  <c:v>71.429000000000002</c:v>
                </c:pt>
                <c:pt idx="1238">
                  <c:v>80.69</c:v>
                </c:pt>
                <c:pt idx="1239">
                  <c:v>88.39</c:v>
                </c:pt>
                <c:pt idx="1240">
                  <c:v>103.916</c:v>
                </c:pt>
                <c:pt idx="1241">
                  <c:v>120.70699999999999</c:v>
                </c:pt>
                <c:pt idx="1242">
                  <c:v>131.61000000000001</c:v>
                </c:pt>
                <c:pt idx="1243">
                  <c:v>134.59200000000001</c:v>
                </c:pt>
                <c:pt idx="1244">
                  <c:v>154.28100000000001</c:v>
                </c:pt>
                <c:pt idx="1245">
                  <c:v>167.13</c:v>
                </c:pt>
                <c:pt idx="1246">
                  <c:v>168.209</c:v>
                </c:pt>
                <c:pt idx="1247">
                  <c:v>172.417</c:v>
                </c:pt>
                <c:pt idx="1248">
                  <c:v>196</c:v>
                </c:pt>
                <c:pt idx="1249">
                  <c:v>193.38399999999999</c:v>
                </c:pt>
                <c:pt idx="1250">
                  <c:v>213.55099999999999</c:v>
                </c:pt>
                <c:pt idx="1251">
                  <c:v>241.59100000000001</c:v>
                </c:pt>
                <c:pt idx="1252">
                  <c:v>245.46700000000001</c:v>
                </c:pt>
                <c:pt idx="1253">
                  <c:v>269.40899999999999</c:v>
                </c:pt>
                <c:pt idx="1254">
                  <c:v>272.79199999999997</c:v>
                </c:pt>
                <c:pt idx="1255">
                  <c:v>288.19299999999998</c:v>
                </c:pt>
                <c:pt idx="1256">
                  <c:v>290.70999999999998</c:v>
                </c:pt>
                <c:pt idx="1257">
                  <c:v>300.37599999999998</c:v>
                </c:pt>
                <c:pt idx="1258">
                  <c:v>328.77199999999999</c:v>
                </c:pt>
                <c:pt idx="1259">
                  <c:v>344.47399999999999</c:v>
                </c:pt>
                <c:pt idx="1260">
                  <c:v>360</c:v>
                </c:pt>
                <c:pt idx="1261">
                  <c:v>370.767</c:v>
                </c:pt>
                <c:pt idx="1262">
                  <c:v>387.50400000000002</c:v>
                </c:pt>
                <c:pt idx="1263">
                  <c:v>389.31799999999998</c:v>
                </c:pt>
                <c:pt idx="1264">
                  <c:v>415.65199999999999</c:v>
                </c:pt>
                <c:pt idx="1265">
                  <c:v>392.238</c:v>
                </c:pt>
                <c:pt idx="1266">
                  <c:v>421.15699999999998</c:v>
                </c:pt>
                <c:pt idx="1267">
                  <c:v>425.99099999999999</c:v>
                </c:pt>
                <c:pt idx="1268">
                  <c:v>438.04500000000002</c:v>
                </c:pt>
                <c:pt idx="1269">
                  <c:v>436.858</c:v>
                </c:pt>
                <c:pt idx="1270">
                  <c:v>468.01799999999997</c:v>
                </c:pt>
                <c:pt idx="1271">
                  <c:v>453.90699999999998</c:v>
                </c:pt>
                <c:pt idx="1272">
                  <c:v>464</c:v>
                </c:pt>
                <c:pt idx="1273">
                  <c:v>457.74200000000002</c:v>
                </c:pt>
                <c:pt idx="1274">
                  <c:v>517.399</c:v>
                </c:pt>
                <c:pt idx="1275">
                  <c:v>465.98099999999999</c:v>
                </c:pt>
                <c:pt idx="1276">
                  <c:v>538.04600000000005</c:v>
                </c:pt>
                <c:pt idx="1277">
                  <c:v>528.91399999999999</c:v>
                </c:pt>
                <c:pt idx="1278">
                  <c:v>580.22699999999998</c:v>
                </c:pt>
                <c:pt idx="1279">
                  <c:v>540.45399999999995</c:v>
                </c:pt>
                <c:pt idx="1280">
                  <c:v>601.15599999999995</c:v>
                </c:pt>
                <c:pt idx="1281">
                  <c:v>579.67899999999997</c:v>
                </c:pt>
                <c:pt idx="1282">
                  <c:v>593.87599999999998</c:v>
                </c:pt>
                <c:pt idx="1283">
                  <c:v>623.63</c:v>
                </c:pt>
                <c:pt idx="1284">
                  <c:v>632</c:v>
                </c:pt>
                <c:pt idx="1285">
                  <c:v>622.56100000000004</c:v>
                </c:pt>
                <c:pt idx="1286">
                  <c:v>636.83600000000001</c:v>
                </c:pt>
                <c:pt idx="1287">
                  <c:v>675.79</c:v>
                </c:pt>
                <c:pt idx="1288">
                  <c:v>697.51700000000005</c:v>
                </c:pt>
                <c:pt idx="1289">
                  <c:v>689.48500000000001</c:v>
                </c:pt>
                <c:pt idx="1290">
                  <c:v>666.274</c:v>
                </c:pt>
                <c:pt idx="1291">
                  <c:v>684.90300000000002</c:v>
                </c:pt>
                <c:pt idx="1292">
                  <c:v>709.20799999999997</c:v>
                </c:pt>
                <c:pt idx="1293">
                  <c:v>701.90200000000004</c:v>
                </c:pt>
                <c:pt idx="1294">
                  <c:v>710.89300000000003</c:v>
                </c:pt>
                <c:pt idx="1295">
                  <c:v>763.01300000000003</c:v>
                </c:pt>
                <c:pt idx="1296">
                  <c:v>756</c:v>
                </c:pt>
                <c:pt idx="1297">
                  <c:v>774.95699999999999</c:v>
                </c:pt>
                <c:pt idx="1298">
                  <c:v>733.11</c:v>
                </c:pt>
                <c:pt idx="1299">
                  <c:v>728.86400000000003</c:v>
                </c:pt>
                <c:pt idx="1300">
                  <c:v>779.34900000000005</c:v>
                </c:pt>
                <c:pt idx="1301">
                  <c:v>757.60199999999998</c:v>
                </c:pt>
                <c:pt idx="1302">
                  <c:v>806.33100000000002</c:v>
                </c:pt>
                <c:pt idx="1303">
                  <c:v>757.66800000000001</c:v>
                </c:pt>
                <c:pt idx="1304">
                  <c:v>723.41600000000005</c:v>
                </c:pt>
                <c:pt idx="1305">
                  <c:v>747.34900000000005</c:v>
                </c:pt>
                <c:pt idx="1306">
                  <c:v>734.32299999999998</c:v>
                </c:pt>
                <c:pt idx="1307">
                  <c:v>776.99</c:v>
                </c:pt>
                <c:pt idx="1308">
                  <c:v>746</c:v>
                </c:pt>
                <c:pt idx="1309">
                  <c:v>796.55899999999997</c:v>
                </c:pt>
                <c:pt idx="1310">
                  <c:v>752.72400000000005</c:v>
                </c:pt>
                <c:pt idx="1311">
                  <c:v>685.45</c:v>
                </c:pt>
                <c:pt idx="1312">
                  <c:v>739.74900000000002</c:v>
                </c:pt>
                <c:pt idx="1313">
                  <c:v>725.32500000000005</c:v>
                </c:pt>
                <c:pt idx="1314">
                  <c:v>739.37800000000004</c:v>
                </c:pt>
                <c:pt idx="1315">
                  <c:v>733.00099999999998</c:v>
                </c:pt>
                <c:pt idx="1316">
                  <c:v>742.97199999999998</c:v>
                </c:pt>
                <c:pt idx="1317">
                  <c:v>772.16300000000001</c:v>
                </c:pt>
                <c:pt idx="1318">
                  <c:v>718.96</c:v>
                </c:pt>
                <c:pt idx="1319">
                  <c:v>725.47500000000002</c:v>
                </c:pt>
                <c:pt idx="1320">
                  <c:v>728</c:v>
                </c:pt>
                <c:pt idx="1321">
                  <c:v>680.29200000000003</c:v>
                </c:pt>
                <c:pt idx="1322">
                  <c:v>687.98</c:v>
                </c:pt>
                <c:pt idx="1323">
                  <c:v>696.61199999999997</c:v>
                </c:pt>
                <c:pt idx="1324">
                  <c:v>690.42499999999995</c:v>
                </c:pt>
                <c:pt idx="1325">
                  <c:v>698.47400000000005</c:v>
                </c:pt>
                <c:pt idx="1326">
                  <c:v>684.26599999999996</c:v>
                </c:pt>
                <c:pt idx="1327">
                  <c:v>727.73699999999997</c:v>
                </c:pt>
                <c:pt idx="1328">
                  <c:v>732.50699999999995</c:v>
                </c:pt>
                <c:pt idx="1329">
                  <c:v>697.697</c:v>
                </c:pt>
                <c:pt idx="1330">
                  <c:v>682.12300000000005</c:v>
                </c:pt>
                <c:pt idx="1331">
                  <c:v>708.072</c:v>
                </c:pt>
                <c:pt idx="1332">
                  <c:v>682</c:v>
                </c:pt>
                <c:pt idx="1333">
                  <c:v>685.58100000000002</c:v>
                </c:pt>
                <c:pt idx="1334">
                  <c:v>641.00800000000004</c:v>
                </c:pt>
                <c:pt idx="1335">
                  <c:v>656.49099999999999</c:v>
                </c:pt>
                <c:pt idx="1336">
                  <c:v>587.24199999999996</c:v>
                </c:pt>
                <c:pt idx="1337">
                  <c:v>632.73</c:v>
                </c:pt>
                <c:pt idx="1338">
                  <c:v>608.71600000000001</c:v>
                </c:pt>
                <c:pt idx="1339">
                  <c:v>595.05899999999997</c:v>
                </c:pt>
                <c:pt idx="1340">
                  <c:v>609.25699999999995</c:v>
                </c:pt>
                <c:pt idx="1341">
                  <c:v>569.80700000000002</c:v>
                </c:pt>
                <c:pt idx="1342">
                  <c:v>594.92100000000005</c:v>
                </c:pt>
                <c:pt idx="1343">
                  <c:v>569.62599999999998</c:v>
                </c:pt>
                <c:pt idx="1344">
                  <c:v>550</c:v>
                </c:pt>
                <c:pt idx="1345">
                  <c:v>483.77300000000002</c:v>
                </c:pt>
                <c:pt idx="1346">
                  <c:v>494.74599999999998</c:v>
                </c:pt>
                <c:pt idx="1347">
                  <c:v>542.88199999999995</c:v>
                </c:pt>
                <c:pt idx="1348">
                  <c:v>506.74799999999999</c:v>
                </c:pt>
                <c:pt idx="1349">
                  <c:v>529.50099999999998</c:v>
                </c:pt>
                <c:pt idx="1350">
                  <c:v>492.483</c:v>
                </c:pt>
                <c:pt idx="1351">
                  <c:v>430.435</c:v>
                </c:pt>
                <c:pt idx="1352">
                  <c:v>445.887</c:v>
                </c:pt>
                <c:pt idx="1353">
                  <c:v>476.17500000000001</c:v>
                </c:pt>
                <c:pt idx="1354">
                  <c:v>436.77699999999999</c:v>
                </c:pt>
                <c:pt idx="1355">
                  <c:v>402.47</c:v>
                </c:pt>
                <c:pt idx="1356">
                  <c:v>412</c:v>
                </c:pt>
                <c:pt idx="1357">
                  <c:v>402.77199999999999</c:v>
                </c:pt>
                <c:pt idx="1358">
                  <c:v>378.08800000000002</c:v>
                </c:pt>
                <c:pt idx="1359">
                  <c:v>365.70699999999999</c:v>
                </c:pt>
                <c:pt idx="1360">
                  <c:v>346.99400000000003</c:v>
                </c:pt>
                <c:pt idx="1361">
                  <c:v>351.40600000000001</c:v>
                </c:pt>
                <c:pt idx="1362">
                  <c:v>320.30599999999998</c:v>
                </c:pt>
                <c:pt idx="1363">
                  <c:v>320.05500000000001</c:v>
                </c:pt>
                <c:pt idx="1364">
                  <c:v>285.64800000000002</c:v>
                </c:pt>
                <c:pt idx="1365">
                  <c:v>296.529</c:v>
                </c:pt>
                <c:pt idx="1366">
                  <c:v>255.15600000000001</c:v>
                </c:pt>
                <c:pt idx="1367">
                  <c:v>259.71800000000002</c:v>
                </c:pt>
                <c:pt idx="1368">
                  <c:v>242</c:v>
                </c:pt>
                <c:pt idx="1369">
                  <c:v>223.49299999999999</c:v>
                </c:pt>
                <c:pt idx="1370">
                  <c:v>217.27600000000001</c:v>
                </c:pt>
                <c:pt idx="1371">
                  <c:v>190.77099999999999</c:v>
                </c:pt>
                <c:pt idx="1372">
                  <c:v>181.38900000000001</c:v>
                </c:pt>
                <c:pt idx="1373">
                  <c:v>181.18100000000001</c:v>
                </c:pt>
                <c:pt idx="1374">
                  <c:v>165.773</c:v>
                </c:pt>
                <c:pt idx="1375">
                  <c:v>145.20400000000001</c:v>
                </c:pt>
                <c:pt idx="1376">
                  <c:v>132.505</c:v>
                </c:pt>
                <c:pt idx="1377">
                  <c:v>118.816</c:v>
                </c:pt>
                <c:pt idx="1378">
                  <c:v>107.858</c:v>
                </c:pt>
                <c:pt idx="1379">
                  <c:v>91.802999999999997</c:v>
                </c:pt>
                <c:pt idx="1380">
                  <c:v>78</c:v>
                </c:pt>
                <c:pt idx="1381">
                  <c:v>74.103999999999999</c:v>
                </c:pt>
                <c:pt idx="1382">
                  <c:v>61.362000000000002</c:v>
                </c:pt>
                <c:pt idx="1383">
                  <c:v>65.414000000000001</c:v>
                </c:pt>
                <c:pt idx="1384">
                  <c:v>52.243000000000002</c:v>
                </c:pt>
                <c:pt idx="1385">
                  <c:v>41.914000000000001</c:v>
                </c:pt>
                <c:pt idx="1386">
                  <c:v>39.49</c:v>
                </c:pt>
                <c:pt idx="1387">
                  <c:v>33.875999999999998</c:v>
                </c:pt>
                <c:pt idx="1388">
                  <c:v>29.882000000000001</c:v>
                </c:pt>
                <c:pt idx="1389">
                  <c:v>24.315999999999999</c:v>
                </c:pt>
                <c:pt idx="1390">
                  <c:v>15.888</c:v>
                </c:pt>
                <c:pt idx="1391">
                  <c:v>10.811</c:v>
                </c:pt>
                <c:pt idx="1392">
                  <c:v>4</c:v>
                </c:pt>
                <c:pt idx="1393">
                  <c:v>3.661</c:v>
                </c:pt>
                <c:pt idx="1394">
                  <c:v>3.2210000000000001</c:v>
                </c:pt>
                <c:pt idx="1395">
                  <c:v>3.218</c:v>
                </c:pt>
                <c:pt idx="1396">
                  <c:v>2.8149999999999999</c:v>
                </c:pt>
                <c:pt idx="1397">
                  <c:v>2.5529999999999999</c:v>
                </c:pt>
                <c:pt idx="1398">
                  <c:v>1.788</c:v>
                </c:pt>
                <c:pt idx="1399">
                  <c:v>1.466</c:v>
                </c:pt>
                <c:pt idx="1400">
                  <c:v>1.2310000000000001</c:v>
                </c:pt>
                <c:pt idx="1401">
                  <c:v>0.84199999999999997</c:v>
                </c:pt>
                <c:pt idx="1402">
                  <c:v>0.70699999999999996</c:v>
                </c:pt>
                <c:pt idx="1403">
                  <c:v>0.29799999999999999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44904"/>
        <c:axId val="469246472"/>
      </c:areaChart>
      <c:catAx>
        <c:axId val="46924490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46472"/>
        <c:crosses val="autoZero"/>
        <c:auto val="0"/>
        <c:lblAlgn val="ctr"/>
        <c:lblOffset val="100"/>
        <c:noMultiLvlLbl val="0"/>
      </c:catAx>
      <c:valAx>
        <c:axId val="469246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44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Scenario2_5_TN_UC!$B$1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19.2</c:v>
                </c:pt>
                <c:pt idx="210">
                  <c:v>28</c:v>
                </c:pt>
                <c:pt idx="211">
                  <c:v>48</c:v>
                </c:pt>
                <c:pt idx="212">
                  <c:v>28</c:v>
                </c:pt>
                <c:pt idx="213">
                  <c:v>48</c:v>
                </c:pt>
                <c:pt idx="214">
                  <c:v>28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28</c:v>
                </c:pt>
                <c:pt idx="219">
                  <c:v>19.2</c:v>
                </c:pt>
                <c:pt idx="220">
                  <c:v>19.2</c:v>
                </c:pt>
                <c:pt idx="221">
                  <c:v>28</c:v>
                </c:pt>
                <c:pt idx="222">
                  <c:v>48</c:v>
                </c:pt>
                <c:pt idx="223">
                  <c:v>28</c:v>
                </c:pt>
                <c:pt idx="224">
                  <c:v>24.341999999999999</c:v>
                </c:pt>
                <c:pt idx="225">
                  <c:v>44.341999999999999</c:v>
                </c:pt>
                <c:pt idx="226">
                  <c:v>24.341999999999999</c:v>
                </c:pt>
                <c:pt idx="227">
                  <c:v>19.2</c:v>
                </c:pt>
                <c:pt idx="228">
                  <c:v>19.2</c:v>
                </c:pt>
                <c:pt idx="229">
                  <c:v>19.2</c:v>
                </c:pt>
                <c:pt idx="230">
                  <c:v>19.2</c:v>
                </c:pt>
                <c:pt idx="231">
                  <c:v>19.2</c:v>
                </c:pt>
                <c:pt idx="232">
                  <c:v>19.2</c:v>
                </c:pt>
                <c:pt idx="233">
                  <c:v>19.2</c:v>
                </c:pt>
                <c:pt idx="234">
                  <c:v>19.2</c:v>
                </c:pt>
                <c:pt idx="235">
                  <c:v>19.2</c:v>
                </c:pt>
                <c:pt idx="236">
                  <c:v>19.2</c:v>
                </c:pt>
                <c:pt idx="237">
                  <c:v>19.2</c:v>
                </c:pt>
                <c:pt idx="238">
                  <c:v>19.2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19.2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36.976999999999997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31.382999999999999</c:v>
                </c:pt>
                <c:pt idx="379">
                  <c:v>19.2</c:v>
                </c:pt>
                <c:pt idx="380">
                  <c:v>21.471</c:v>
                </c:pt>
                <c:pt idx="381">
                  <c:v>28</c:v>
                </c:pt>
                <c:pt idx="382">
                  <c:v>48</c:v>
                </c:pt>
                <c:pt idx="383">
                  <c:v>28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28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19.2</c:v>
                </c:pt>
                <c:pt idx="484">
                  <c:v>19.2</c:v>
                </c:pt>
                <c:pt idx="485">
                  <c:v>19.2</c:v>
                </c:pt>
                <c:pt idx="486">
                  <c:v>19.2</c:v>
                </c:pt>
                <c:pt idx="487">
                  <c:v>19.2</c:v>
                </c:pt>
                <c:pt idx="488">
                  <c:v>19.2</c:v>
                </c:pt>
                <c:pt idx="489">
                  <c:v>19.2</c:v>
                </c:pt>
                <c:pt idx="490">
                  <c:v>19.2</c:v>
                </c:pt>
                <c:pt idx="491">
                  <c:v>19.2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19.2</c:v>
                </c:pt>
                <c:pt idx="496">
                  <c:v>19.2</c:v>
                </c:pt>
                <c:pt idx="497">
                  <c:v>19.2</c:v>
                </c:pt>
                <c:pt idx="498">
                  <c:v>19.2</c:v>
                </c:pt>
                <c:pt idx="499">
                  <c:v>19.2</c:v>
                </c:pt>
                <c:pt idx="500">
                  <c:v>19.2</c:v>
                </c:pt>
                <c:pt idx="501">
                  <c:v>19.2</c:v>
                </c:pt>
                <c:pt idx="502">
                  <c:v>19.2</c:v>
                </c:pt>
                <c:pt idx="503">
                  <c:v>19.2</c:v>
                </c:pt>
                <c:pt idx="504">
                  <c:v>19.2</c:v>
                </c:pt>
                <c:pt idx="505">
                  <c:v>19.2</c:v>
                </c:pt>
                <c:pt idx="506">
                  <c:v>19.2</c:v>
                </c:pt>
                <c:pt idx="507">
                  <c:v>19.2</c:v>
                </c:pt>
                <c:pt idx="508">
                  <c:v>19.2</c:v>
                </c:pt>
                <c:pt idx="509">
                  <c:v>19.2</c:v>
                </c:pt>
                <c:pt idx="510">
                  <c:v>19.2</c:v>
                </c:pt>
                <c:pt idx="511">
                  <c:v>19.2</c:v>
                </c:pt>
                <c:pt idx="512">
                  <c:v>19.2</c:v>
                </c:pt>
                <c:pt idx="513">
                  <c:v>19.2</c:v>
                </c:pt>
                <c:pt idx="514">
                  <c:v>19.2</c:v>
                </c:pt>
                <c:pt idx="515">
                  <c:v>19.2</c:v>
                </c:pt>
                <c:pt idx="516">
                  <c:v>19.2</c:v>
                </c:pt>
                <c:pt idx="517">
                  <c:v>19.2</c:v>
                </c:pt>
                <c:pt idx="518">
                  <c:v>19.2</c:v>
                </c:pt>
                <c:pt idx="519">
                  <c:v>19.2</c:v>
                </c:pt>
                <c:pt idx="520">
                  <c:v>19.2</c:v>
                </c:pt>
                <c:pt idx="521">
                  <c:v>19.2</c:v>
                </c:pt>
                <c:pt idx="522">
                  <c:v>19.2</c:v>
                </c:pt>
                <c:pt idx="523">
                  <c:v>19.2</c:v>
                </c:pt>
                <c:pt idx="524">
                  <c:v>19.2</c:v>
                </c:pt>
                <c:pt idx="525">
                  <c:v>19.2</c:v>
                </c:pt>
                <c:pt idx="526">
                  <c:v>19.2</c:v>
                </c:pt>
                <c:pt idx="527">
                  <c:v>19.2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19.2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19.2</c:v>
                </c:pt>
                <c:pt idx="665">
                  <c:v>19.2</c:v>
                </c:pt>
                <c:pt idx="666">
                  <c:v>28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28</c:v>
                </c:pt>
                <c:pt idx="691">
                  <c:v>48</c:v>
                </c:pt>
                <c:pt idx="692">
                  <c:v>48</c:v>
                </c:pt>
                <c:pt idx="693">
                  <c:v>28</c:v>
                </c:pt>
                <c:pt idx="694">
                  <c:v>28</c:v>
                </c:pt>
                <c:pt idx="695">
                  <c:v>48</c:v>
                </c:pt>
                <c:pt idx="696">
                  <c:v>28</c:v>
                </c:pt>
                <c:pt idx="697">
                  <c:v>19.2</c:v>
                </c:pt>
                <c:pt idx="698">
                  <c:v>19.2</c:v>
                </c:pt>
                <c:pt idx="699">
                  <c:v>19.2</c:v>
                </c:pt>
                <c:pt idx="700">
                  <c:v>19.2</c:v>
                </c:pt>
                <c:pt idx="701">
                  <c:v>19.2</c:v>
                </c:pt>
                <c:pt idx="702">
                  <c:v>19.2</c:v>
                </c:pt>
                <c:pt idx="703">
                  <c:v>19.2</c:v>
                </c:pt>
                <c:pt idx="704">
                  <c:v>19.2</c:v>
                </c:pt>
                <c:pt idx="705">
                  <c:v>19.2</c:v>
                </c:pt>
                <c:pt idx="706">
                  <c:v>19.2</c:v>
                </c:pt>
                <c:pt idx="707">
                  <c:v>19.2</c:v>
                </c:pt>
                <c:pt idx="708">
                  <c:v>19.2</c:v>
                </c:pt>
                <c:pt idx="709">
                  <c:v>19.2</c:v>
                </c:pt>
                <c:pt idx="710">
                  <c:v>19.2</c:v>
                </c:pt>
                <c:pt idx="711">
                  <c:v>19.2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19.2</c:v>
                </c:pt>
                <c:pt idx="790">
                  <c:v>19.2</c:v>
                </c:pt>
                <c:pt idx="791">
                  <c:v>19.2</c:v>
                </c:pt>
                <c:pt idx="792">
                  <c:v>19.2</c:v>
                </c:pt>
                <c:pt idx="793">
                  <c:v>19.2</c:v>
                </c:pt>
                <c:pt idx="794">
                  <c:v>19.2</c:v>
                </c:pt>
                <c:pt idx="795">
                  <c:v>19.2</c:v>
                </c:pt>
                <c:pt idx="796">
                  <c:v>19.2</c:v>
                </c:pt>
                <c:pt idx="797">
                  <c:v>19.2</c:v>
                </c:pt>
                <c:pt idx="798">
                  <c:v>19.2</c:v>
                </c:pt>
                <c:pt idx="799">
                  <c:v>19.2</c:v>
                </c:pt>
                <c:pt idx="800">
                  <c:v>19.2</c:v>
                </c:pt>
                <c:pt idx="801">
                  <c:v>19.2</c:v>
                </c:pt>
                <c:pt idx="802">
                  <c:v>19.2</c:v>
                </c:pt>
                <c:pt idx="803">
                  <c:v>19.2</c:v>
                </c:pt>
                <c:pt idx="804">
                  <c:v>19.2</c:v>
                </c:pt>
                <c:pt idx="805">
                  <c:v>19.2</c:v>
                </c:pt>
                <c:pt idx="806">
                  <c:v>19.2</c:v>
                </c:pt>
                <c:pt idx="807">
                  <c:v>19.2</c:v>
                </c:pt>
                <c:pt idx="808">
                  <c:v>19.2</c:v>
                </c:pt>
                <c:pt idx="809">
                  <c:v>19.2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Scenario2_5_TN_UC!$C$1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Scenario2_5_TN_UC!$C$2:$C$1442</c:f>
              <c:numCache>
                <c:formatCode>General</c:formatCode>
                <c:ptCount val="1441"/>
                <c:pt idx="0">
                  <c:v>1400</c:v>
                </c:pt>
                <c:pt idx="1">
                  <c:v>1326.0540000000001</c:v>
                </c:pt>
                <c:pt idx="2">
                  <c:v>1520.5409999999999</c:v>
                </c:pt>
                <c:pt idx="3">
                  <c:v>1280</c:v>
                </c:pt>
                <c:pt idx="4">
                  <c:v>1501.7619999999999</c:v>
                </c:pt>
                <c:pt idx="5">
                  <c:v>1337.604</c:v>
                </c:pt>
                <c:pt idx="6">
                  <c:v>1368.5450000000001</c:v>
                </c:pt>
                <c:pt idx="7">
                  <c:v>1337.636</c:v>
                </c:pt>
                <c:pt idx="8">
                  <c:v>1580.259</c:v>
                </c:pt>
                <c:pt idx="9">
                  <c:v>1427.72</c:v>
                </c:pt>
                <c:pt idx="10">
                  <c:v>1626.1369999999999</c:v>
                </c:pt>
                <c:pt idx="11">
                  <c:v>1573.6880000000001</c:v>
                </c:pt>
                <c:pt idx="12">
                  <c:v>1501.0809999999999</c:v>
                </c:pt>
                <c:pt idx="13">
                  <c:v>1475.4069999999999</c:v>
                </c:pt>
                <c:pt idx="14">
                  <c:v>1363.5309999999999</c:v>
                </c:pt>
                <c:pt idx="15">
                  <c:v>1514.105</c:v>
                </c:pt>
                <c:pt idx="16">
                  <c:v>1512.806</c:v>
                </c:pt>
                <c:pt idx="17">
                  <c:v>1413.4960000000001</c:v>
                </c:pt>
                <c:pt idx="18">
                  <c:v>1539.7909999999999</c:v>
                </c:pt>
                <c:pt idx="19">
                  <c:v>1533.3620000000001</c:v>
                </c:pt>
                <c:pt idx="20">
                  <c:v>1487.549</c:v>
                </c:pt>
                <c:pt idx="21">
                  <c:v>1472.6780000000001</c:v>
                </c:pt>
                <c:pt idx="22">
                  <c:v>1645.7909999999999</c:v>
                </c:pt>
                <c:pt idx="23">
                  <c:v>1291.6669999999999</c:v>
                </c:pt>
                <c:pt idx="24">
                  <c:v>1441.2550000000001</c:v>
                </c:pt>
                <c:pt idx="25">
                  <c:v>1494.9179999999999</c:v>
                </c:pt>
                <c:pt idx="26">
                  <c:v>1457.366</c:v>
                </c:pt>
                <c:pt idx="27">
                  <c:v>1467.1369999999999</c:v>
                </c:pt>
                <c:pt idx="28">
                  <c:v>1475.2329999999999</c:v>
                </c:pt>
                <c:pt idx="29">
                  <c:v>1625.4110000000001</c:v>
                </c:pt>
                <c:pt idx="30">
                  <c:v>1494.1010000000001</c:v>
                </c:pt>
                <c:pt idx="31">
                  <c:v>1618.6110000000001</c:v>
                </c:pt>
                <c:pt idx="32">
                  <c:v>1499.14</c:v>
                </c:pt>
                <c:pt idx="33">
                  <c:v>1342.5930000000001</c:v>
                </c:pt>
                <c:pt idx="34">
                  <c:v>1438.914</c:v>
                </c:pt>
                <c:pt idx="35">
                  <c:v>1454.1559999999999</c:v>
                </c:pt>
                <c:pt idx="36">
                  <c:v>1442.43</c:v>
                </c:pt>
                <c:pt idx="37">
                  <c:v>1611.7660000000001</c:v>
                </c:pt>
                <c:pt idx="38">
                  <c:v>1368.3689999999999</c:v>
                </c:pt>
                <c:pt idx="39">
                  <c:v>1497.732</c:v>
                </c:pt>
                <c:pt idx="40">
                  <c:v>1725.806</c:v>
                </c:pt>
                <c:pt idx="41">
                  <c:v>1576.521</c:v>
                </c:pt>
                <c:pt idx="42">
                  <c:v>1647.4860000000001</c:v>
                </c:pt>
                <c:pt idx="43">
                  <c:v>1668.3230000000001</c:v>
                </c:pt>
                <c:pt idx="44">
                  <c:v>1592.3679999999999</c:v>
                </c:pt>
                <c:pt idx="45">
                  <c:v>1682.739</c:v>
                </c:pt>
                <c:pt idx="46">
                  <c:v>1727.81</c:v>
                </c:pt>
                <c:pt idx="47">
                  <c:v>1786.222</c:v>
                </c:pt>
                <c:pt idx="48">
                  <c:v>1790.8430000000001</c:v>
                </c:pt>
                <c:pt idx="49">
                  <c:v>1829.703</c:v>
                </c:pt>
                <c:pt idx="50">
                  <c:v>1803.598</c:v>
                </c:pt>
                <c:pt idx="51">
                  <c:v>1667.8209999999999</c:v>
                </c:pt>
                <c:pt idx="52">
                  <c:v>1892.1980000000001</c:v>
                </c:pt>
                <c:pt idx="53">
                  <c:v>2033.3019999999999</c:v>
                </c:pt>
                <c:pt idx="54">
                  <c:v>2043.4739999999999</c:v>
                </c:pt>
                <c:pt idx="55">
                  <c:v>2054.1570000000002</c:v>
                </c:pt>
                <c:pt idx="56">
                  <c:v>2064.1239999999998</c:v>
                </c:pt>
                <c:pt idx="57">
                  <c:v>2042.2</c:v>
                </c:pt>
                <c:pt idx="58">
                  <c:v>2168.4160000000002</c:v>
                </c:pt>
                <c:pt idx="59">
                  <c:v>2206.0369999999998</c:v>
                </c:pt>
                <c:pt idx="60">
                  <c:v>2192.3180000000002</c:v>
                </c:pt>
                <c:pt idx="61">
                  <c:v>2359.9639999999999</c:v>
                </c:pt>
                <c:pt idx="62">
                  <c:v>2303.0970000000002</c:v>
                </c:pt>
                <c:pt idx="63">
                  <c:v>2197.1350000000002</c:v>
                </c:pt>
                <c:pt idx="64">
                  <c:v>2276.2130000000002</c:v>
                </c:pt>
                <c:pt idx="65">
                  <c:v>2378.3829999999998</c:v>
                </c:pt>
                <c:pt idx="66">
                  <c:v>2413.1959999999999</c:v>
                </c:pt>
                <c:pt idx="67">
                  <c:v>2455.1559999999999</c:v>
                </c:pt>
                <c:pt idx="68">
                  <c:v>2550.1819999999998</c:v>
                </c:pt>
                <c:pt idx="69">
                  <c:v>2718.0070000000001</c:v>
                </c:pt>
                <c:pt idx="70">
                  <c:v>2724.5030000000002</c:v>
                </c:pt>
                <c:pt idx="71">
                  <c:v>2751.5859999999998</c:v>
                </c:pt>
                <c:pt idx="72">
                  <c:v>2774.2060000000001</c:v>
                </c:pt>
                <c:pt idx="73">
                  <c:v>2849.6129999999998</c:v>
                </c:pt>
                <c:pt idx="74">
                  <c:v>2885.6129999999998</c:v>
                </c:pt>
                <c:pt idx="75">
                  <c:v>2921.2240000000002</c:v>
                </c:pt>
                <c:pt idx="76">
                  <c:v>3003.2260000000001</c:v>
                </c:pt>
                <c:pt idx="77">
                  <c:v>3047.2820000000002</c:v>
                </c:pt>
                <c:pt idx="78">
                  <c:v>2936.029</c:v>
                </c:pt>
                <c:pt idx="79">
                  <c:v>3150.027</c:v>
                </c:pt>
                <c:pt idx="80">
                  <c:v>3256.9609999999998</c:v>
                </c:pt>
                <c:pt idx="81">
                  <c:v>3362.0329999999999</c:v>
                </c:pt>
                <c:pt idx="82">
                  <c:v>3500.8009999999999</c:v>
                </c:pt>
                <c:pt idx="83">
                  <c:v>3474.3989999999999</c:v>
                </c:pt>
                <c:pt idx="84">
                  <c:v>3543.57</c:v>
                </c:pt>
                <c:pt idx="85">
                  <c:v>3579.3829999999998</c:v>
                </c:pt>
                <c:pt idx="86">
                  <c:v>3804.0390000000002</c:v>
                </c:pt>
                <c:pt idx="87">
                  <c:v>3674.4160000000002</c:v>
                </c:pt>
                <c:pt idx="88">
                  <c:v>3810.6950000000002</c:v>
                </c:pt>
                <c:pt idx="89">
                  <c:v>3946.8220000000001</c:v>
                </c:pt>
                <c:pt idx="90">
                  <c:v>4037.0720000000001</c:v>
                </c:pt>
                <c:pt idx="91">
                  <c:v>3824.8919999999998</c:v>
                </c:pt>
                <c:pt idx="92">
                  <c:v>3949.5810000000001</c:v>
                </c:pt>
                <c:pt idx="93">
                  <c:v>4030.0929999999998</c:v>
                </c:pt>
                <c:pt idx="94">
                  <c:v>3888.1</c:v>
                </c:pt>
                <c:pt idx="95">
                  <c:v>3945.5239999999999</c:v>
                </c:pt>
                <c:pt idx="96">
                  <c:v>3991.6959999999999</c:v>
                </c:pt>
                <c:pt idx="97">
                  <c:v>3805.951</c:v>
                </c:pt>
                <c:pt idx="98">
                  <c:v>3963.779</c:v>
                </c:pt>
                <c:pt idx="99">
                  <c:v>4196.6170000000002</c:v>
                </c:pt>
                <c:pt idx="100">
                  <c:v>4003.6129999999998</c:v>
                </c:pt>
                <c:pt idx="101">
                  <c:v>3959.951</c:v>
                </c:pt>
                <c:pt idx="102">
                  <c:v>4069.9140000000002</c:v>
                </c:pt>
                <c:pt idx="103">
                  <c:v>4016.5189999999998</c:v>
                </c:pt>
                <c:pt idx="104">
                  <c:v>3902.7</c:v>
                </c:pt>
                <c:pt idx="105">
                  <c:v>3906.8049999999998</c:v>
                </c:pt>
                <c:pt idx="106">
                  <c:v>3960.875</c:v>
                </c:pt>
                <c:pt idx="107">
                  <c:v>4150.5230000000001</c:v>
                </c:pt>
                <c:pt idx="108">
                  <c:v>4109.3459999999995</c:v>
                </c:pt>
                <c:pt idx="109">
                  <c:v>4162.5789999999997</c:v>
                </c:pt>
                <c:pt idx="110">
                  <c:v>4072.317</c:v>
                </c:pt>
                <c:pt idx="111">
                  <c:v>4044.4169999999999</c:v>
                </c:pt>
                <c:pt idx="112">
                  <c:v>3876.7629999999999</c:v>
                </c:pt>
                <c:pt idx="113">
                  <c:v>3982.444</c:v>
                </c:pt>
                <c:pt idx="114">
                  <c:v>3841.6669999999999</c:v>
                </c:pt>
                <c:pt idx="115">
                  <c:v>3827.7420000000002</c:v>
                </c:pt>
                <c:pt idx="116">
                  <c:v>3856.223</c:v>
                </c:pt>
                <c:pt idx="117">
                  <c:v>3941.085</c:v>
                </c:pt>
                <c:pt idx="118">
                  <c:v>3992.3530000000001</c:v>
                </c:pt>
                <c:pt idx="119">
                  <c:v>3785.6149999999998</c:v>
                </c:pt>
                <c:pt idx="120">
                  <c:v>3809.759</c:v>
                </c:pt>
                <c:pt idx="121">
                  <c:v>3617.2280000000001</c:v>
                </c:pt>
                <c:pt idx="122">
                  <c:v>3521.1930000000002</c:v>
                </c:pt>
                <c:pt idx="123">
                  <c:v>3963.6709999999998</c:v>
                </c:pt>
                <c:pt idx="124">
                  <c:v>3661.4189999999999</c:v>
                </c:pt>
                <c:pt idx="125">
                  <c:v>3809.3159999999998</c:v>
                </c:pt>
                <c:pt idx="126">
                  <c:v>3579.6909999999998</c:v>
                </c:pt>
                <c:pt idx="127">
                  <c:v>3633.0740000000001</c:v>
                </c:pt>
                <c:pt idx="128">
                  <c:v>3533.8739999999998</c:v>
                </c:pt>
                <c:pt idx="129">
                  <c:v>3640.9110000000001</c:v>
                </c:pt>
                <c:pt idx="130">
                  <c:v>3652.0659999999998</c:v>
                </c:pt>
                <c:pt idx="131">
                  <c:v>3519.6959999999999</c:v>
                </c:pt>
                <c:pt idx="132">
                  <c:v>3547.346</c:v>
                </c:pt>
                <c:pt idx="133">
                  <c:v>3528.7640000000001</c:v>
                </c:pt>
                <c:pt idx="134">
                  <c:v>3500.4290000000001</c:v>
                </c:pt>
                <c:pt idx="135">
                  <c:v>3573.4520000000002</c:v>
                </c:pt>
                <c:pt idx="136">
                  <c:v>3442.72</c:v>
                </c:pt>
                <c:pt idx="137">
                  <c:v>3519.11</c:v>
                </c:pt>
                <c:pt idx="138">
                  <c:v>3446.1060000000002</c:v>
                </c:pt>
                <c:pt idx="139">
                  <c:v>3321.0880000000002</c:v>
                </c:pt>
                <c:pt idx="140">
                  <c:v>3372.7910000000002</c:v>
                </c:pt>
                <c:pt idx="141">
                  <c:v>3609.1770000000001</c:v>
                </c:pt>
                <c:pt idx="142">
                  <c:v>3292.2170000000001</c:v>
                </c:pt>
                <c:pt idx="143">
                  <c:v>3309.1619999999998</c:v>
                </c:pt>
                <c:pt idx="144">
                  <c:v>3312.8710000000001</c:v>
                </c:pt>
                <c:pt idx="145">
                  <c:v>3345.4830000000002</c:v>
                </c:pt>
                <c:pt idx="146">
                  <c:v>3456.1950000000002</c:v>
                </c:pt>
                <c:pt idx="147">
                  <c:v>3437.9740000000002</c:v>
                </c:pt>
                <c:pt idx="148">
                  <c:v>3365.502</c:v>
                </c:pt>
                <c:pt idx="149">
                  <c:v>3451.877</c:v>
                </c:pt>
                <c:pt idx="150">
                  <c:v>3190.6990000000001</c:v>
                </c:pt>
                <c:pt idx="151">
                  <c:v>3388.0709999999999</c:v>
                </c:pt>
                <c:pt idx="152">
                  <c:v>3389.4859999999999</c:v>
                </c:pt>
                <c:pt idx="153">
                  <c:v>3355.0569999999998</c:v>
                </c:pt>
                <c:pt idx="154">
                  <c:v>3193.8009999999999</c:v>
                </c:pt>
                <c:pt idx="155">
                  <c:v>3310.491</c:v>
                </c:pt>
                <c:pt idx="156">
                  <c:v>3293.4580000000001</c:v>
                </c:pt>
                <c:pt idx="157">
                  <c:v>3393.0859999999998</c:v>
                </c:pt>
                <c:pt idx="158">
                  <c:v>3204.0949999999998</c:v>
                </c:pt>
                <c:pt idx="159">
                  <c:v>3438.4189999999999</c:v>
                </c:pt>
                <c:pt idx="160">
                  <c:v>3477.2220000000002</c:v>
                </c:pt>
                <c:pt idx="161">
                  <c:v>3558.7420000000002</c:v>
                </c:pt>
                <c:pt idx="162">
                  <c:v>3433.8789999999999</c:v>
                </c:pt>
                <c:pt idx="163">
                  <c:v>3267.7330000000002</c:v>
                </c:pt>
                <c:pt idx="164">
                  <c:v>3394.364</c:v>
                </c:pt>
                <c:pt idx="165">
                  <c:v>3443.3609999999999</c:v>
                </c:pt>
                <c:pt idx="166">
                  <c:v>3438.85</c:v>
                </c:pt>
                <c:pt idx="167">
                  <c:v>3434.415</c:v>
                </c:pt>
                <c:pt idx="168">
                  <c:v>3508.6329999999998</c:v>
                </c:pt>
                <c:pt idx="169">
                  <c:v>3756.415</c:v>
                </c:pt>
                <c:pt idx="170">
                  <c:v>3421.7179999999998</c:v>
                </c:pt>
                <c:pt idx="171">
                  <c:v>3615.9340000000002</c:v>
                </c:pt>
                <c:pt idx="172">
                  <c:v>3383.5239999999999</c:v>
                </c:pt>
                <c:pt idx="173">
                  <c:v>3408.6370000000002</c:v>
                </c:pt>
                <c:pt idx="174">
                  <c:v>3387.4969999999998</c:v>
                </c:pt>
                <c:pt idx="175">
                  <c:v>3568.7330000000002</c:v>
                </c:pt>
                <c:pt idx="176">
                  <c:v>3688.8020000000001</c:v>
                </c:pt>
                <c:pt idx="177">
                  <c:v>3854.636</c:v>
                </c:pt>
                <c:pt idx="178">
                  <c:v>3520.7249999999999</c:v>
                </c:pt>
                <c:pt idx="179">
                  <c:v>3617.3780000000002</c:v>
                </c:pt>
                <c:pt idx="180">
                  <c:v>3675.808</c:v>
                </c:pt>
                <c:pt idx="181">
                  <c:v>3675.9540000000002</c:v>
                </c:pt>
                <c:pt idx="182">
                  <c:v>3916.9549999999999</c:v>
                </c:pt>
                <c:pt idx="183">
                  <c:v>3849.366</c:v>
                </c:pt>
                <c:pt idx="184">
                  <c:v>3620.5520000000001</c:v>
                </c:pt>
                <c:pt idx="185">
                  <c:v>3763.0079999999998</c:v>
                </c:pt>
                <c:pt idx="186">
                  <c:v>3796.34</c:v>
                </c:pt>
                <c:pt idx="187">
                  <c:v>3805.623</c:v>
                </c:pt>
                <c:pt idx="188">
                  <c:v>3954.8389999999999</c:v>
                </c:pt>
                <c:pt idx="189">
                  <c:v>3827.3679999999999</c:v>
                </c:pt>
                <c:pt idx="190">
                  <c:v>4031.2489999999998</c:v>
                </c:pt>
                <c:pt idx="191">
                  <c:v>4076.5390000000002</c:v>
                </c:pt>
                <c:pt idx="192">
                  <c:v>4048.6329999999998</c:v>
                </c:pt>
                <c:pt idx="193">
                  <c:v>3951.6979999999999</c:v>
                </c:pt>
                <c:pt idx="194">
                  <c:v>4198.2139999999999</c:v>
                </c:pt>
                <c:pt idx="195">
                  <c:v>4214.201</c:v>
                </c:pt>
                <c:pt idx="196">
                  <c:v>4078.5520000000001</c:v>
                </c:pt>
                <c:pt idx="197">
                  <c:v>4164.7120000000004</c:v>
                </c:pt>
                <c:pt idx="198">
                  <c:v>4121.0190000000002</c:v>
                </c:pt>
                <c:pt idx="199">
                  <c:v>4222.5039999999999</c:v>
                </c:pt>
                <c:pt idx="200">
                  <c:v>4109.9409999999998</c:v>
                </c:pt>
                <c:pt idx="201">
                  <c:v>4129.4520000000002</c:v>
                </c:pt>
                <c:pt idx="202">
                  <c:v>4210.6019999999999</c:v>
                </c:pt>
                <c:pt idx="203">
                  <c:v>4206.348</c:v>
                </c:pt>
                <c:pt idx="204">
                  <c:v>4289.4579999999996</c:v>
                </c:pt>
                <c:pt idx="205">
                  <c:v>4324.7219999999998</c:v>
                </c:pt>
                <c:pt idx="206">
                  <c:v>4272.2070000000003</c:v>
                </c:pt>
                <c:pt idx="207">
                  <c:v>4400</c:v>
                </c:pt>
                <c:pt idx="208">
                  <c:v>4303.3310000000001</c:v>
                </c:pt>
                <c:pt idx="209">
                  <c:v>4398.0280000000002</c:v>
                </c:pt>
                <c:pt idx="210">
                  <c:v>4399.5110000000004</c:v>
                </c:pt>
                <c:pt idx="211">
                  <c:v>4400</c:v>
                </c:pt>
                <c:pt idx="212">
                  <c:v>4296.8190000000004</c:v>
                </c:pt>
                <c:pt idx="213">
                  <c:v>4400</c:v>
                </c:pt>
                <c:pt idx="214">
                  <c:v>4366.1379999999999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4319.8310000000001</c:v>
                </c:pt>
                <c:pt idx="221">
                  <c:v>4287.9129999999996</c:v>
                </c:pt>
                <c:pt idx="222">
                  <c:v>4400</c:v>
                </c:pt>
                <c:pt idx="223">
                  <c:v>4357.3130000000001</c:v>
                </c:pt>
                <c:pt idx="224">
                  <c:v>4291.4690000000001</c:v>
                </c:pt>
                <c:pt idx="225">
                  <c:v>4400</c:v>
                </c:pt>
                <c:pt idx="226">
                  <c:v>4345.0820000000003</c:v>
                </c:pt>
                <c:pt idx="227">
                  <c:v>4266.4979999999996</c:v>
                </c:pt>
                <c:pt idx="228">
                  <c:v>4311.7340000000004</c:v>
                </c:pt>
                <c:pt idx="229">
                  <c:v>4286.8720000000003</c:v>
                </c:pt>
                <c:pt idx="230">
                  <c:v>4082.2510000000002</c:v>
                </c:pt>
                <c:pt idx="231">
                  <c:v>3930.1889999999999</c:v>
                </c:pt>
                <c:pt idx="232">
                  <c:v>4211.6729999999998</c:v>
                </c:pt>
                <c:pt idx="233">
                  <c:v>4061.8919999999998</c:v>
                </c:pt>
                <c:pt idx="234">
                  <c:v>4021.942</c:v>
                </c:pt>
                <c:pt idx="235">
                  <c:v>3863.5509999999999</c:v>
                </c:pt>
                <c:pt idx="236">
                  <c:v>3946.4760000000001</c:v>
                </c:pt>
                <c:pt idx="237">
                  <c:v>3919.5909999999999</c:v>
                </c:pt>
                <c:pt idx="238">
                  <c:v>3650.3270000000002</c:v>
                </c:pt>
                <c:pt idx="239">
                  <c:v>3853.0659999999998</c:v>
                </c:pt>
                <c:pt idx="240">
                  <c:v>3680.9090000000001</c:v>
                </c:pt>
                <c:pt idx="241">
                  <c:v>3614.9059999999999</c:v>
                </c:pt>
                <c:pt idx="242">
                  <c:v>3699.26</c:v>
                </c:pt>
                <c:pt idx="243">
                  <c:v>3602.489</c:v>
                </c:pt>
                <c:pt idx="244">
                  <c:v>3385.0990000000002</c:v>
                </c:pt>
                <c:pt idx="245">
                  <c:v>3562.7860000000001</c:v>
                </c:pt>
                <c:pt idx="246">
                  <c:v>3410.165</c:v>
                </c:pt>
                <c:pt idx="247">
                  <c:v>3389.6309999999999</c:v>
                </c:pt>
                <c:pt idx="248">
                  <c:v>3301.3139999999999</c:v>
                </c:pt>
                <c:pt idx="249">
                  <c:v>3313.1370000000002</c:v>
                </c:pt>
                <c:pt idx="250">
                  <c:v>3269.7510000000002</c:v>
                </c:pt>
                <c:pt idx="251">
                  <c:v>3296.7080000000001</c:v>
                </c:pt>
                <c:pt idx="252">
                  <c:v>3321.433</c:v>
                </c:pt>
                <c:pt idx="253">
                  <c:v>3388.7570000000001</c:v>
                </c:pt>
                <c:pt idx="254">
                  <c:v>3135.5079999999998</c:v>
                </c:pt>
                <c:pt idx="255">
                  <c:v>3162.7620000000002</c:v>
                </c:pt>
                <c:pt idx="256">
                  <c:v>3328.9090000000001</c:v>
                </c:pt>
                <c:pt idx="257">
                  <c:v>3248.61</c:v>
                </c:pt>
                <c:pt idx="258">
                  <c:v>2710.145</c:v>
                </c:pt>
                <c:pt idx="259">
                  <c:v>2834.4279999999999</c:v>
                </c:pt>
                <c:pt idx="260">
                  <c:v>2895.4870000000001</c:v>
                </c:pt>
                <c:pt idx="261">
                  <c:v>2576.7080000000001</c:v>
                </c:pt>
                <c:pt idx="262">
                  <c:v>2784.9229999999998</c:v>
                </c:pt>
                <c:pt idx="263">
                  <c:v>2639.5610000000001</c:v>
                </c:pt>
                <c:pt idx="264">
                  <c:v>2622.3069999999998</c:v>
                </c:pt>
                <c:pt idx="265">
                  <c:v>2370.355</c:v>
                </c:pt>
                <c:pt idx="266">
                  <c:v>2528.855</c:v>
                </c:pt>
                <c:pt idx="267">
                  <c:v>2467.047</c:v>
                </c:pt>
                <c:pt idx="268">
                  <c:v>2531.482</c:v>
                </c:pt>
                <c:pt idx="269">
                  <c:v>2375.2130000000002</c:v>
                </c:pt>
                <c:pt idx="270">
                  <c:v>2238.9899999999998</c:v>
                </c:pt>
                <c:pt idx="271">
                  <c:v>2245.538</c:v>
                </c:pt>
                <c:pt idx="272">
                  <c:v>2145.1469999999999</c:v>
                </c:pt>
                <c:pt idx="273">
                  <c:v>2257.0859999999998</c:v>
                </c:pt>
                <c:pt idx="274">
                  <c:v>2092.4189999999999</c:v>
                </c:pt>
                <c:pt idx="275">
                  <c:v>1966.066</c:v>
                </c:pt>
                <c:pt idx="276">
                  <c:v>1995.181</c:v>
                </c:pt>
                <c:pt idx="277">
                  <c:v>2066.6660000000002</c:v>
                </c:pt>
                <c:pt idx="278">
                  <c:v>1933.81</c:v>
                </c:pt>
                <c:pt idx="279">
                  <c:v>1918.0809999999999</c:v>
                </c:pt>
                <c:pt idx="280">
                  <c:v>1765.636</c:v>
                </c:pt>
                <c:pt idx="281">
                  <c:v>1858.1030000000001</c:v>
                </c:pt>
                <c:pt idx="282">
                  <c:v>1844.4390000000001</c:v>
                </c:pt>
                <c:pt idx="283">
                  <c:v>1847.3630000000001</c:v>
                </c:pt>
                <c:pt idx="284">
                  <c:v>2125.63</c:v>
                </c:pt>
                <c:pt idx="285">
                  <c:v>1797.414</c:v>
                </c:pt>
                <c:pt idx="286">
                  <c:v>1760</c:v>
                </c:pt>
                <c:pt idx="287">
                  <c:v>1835.3520000000001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1811.752</c:v>
                </c:pt>
                <c:pt idx="294">
                  <c:v>1760</c:v>
                </c:pt>
                <c:pt idx="295">
                  <c:v>1760</c:v>
                </c:pt>
                <c:pt idx="296">
                  <c:v>1766.9960000000001</c:v>
                </c:pt>
                <c:pt idx="297">
                  <c:v>1803.097</c:v>
                </c:pt>
                <c:pt idx="298">
                  <c:v>1897.355</c:v>
                </c:pt>
                <c:pt idx="299">
                  <c:v>1916.1569999999999</c:v>
                </c:pt>
                <c:pt idx="300">
                  <c:v>1819.44</c:v>
                </c:pt>
                <c:pt idx="301">
                  <c:v>1819.3389999999999</c:v>
                </c:pt>
                <c:pt idx="302">
                  <c:v>1804.6130000000001</c:v>
                </c:pt>
                <c:pt idx="303">
                  <c:v>1844.0450000000001</c:v>
                </c:pt>
                <c:pt idx="304">
                  <c:v>1767.4829999999999</c:v>
                </c:pt>
                <c:pt idx="305">
                  <c:v>1875.421</c:v>
                </c:pt>
                <c:pt idx="306">
                  <c:v>1796.24</c:v>
                </c:pt>
                <c:pt idx="307">
                  <c:v>1845.624</c:v>
                </c:pt>
                <c:pt idx="308">
                  <c:v>1938.9639999999999</c:v>
                </c:pt>
                <c:pt idx="309">
                  <c:v>1903.18</c:v>
                </c:pt>
                <c:pt idx="310">
                  <c:v>1898.951</c:v>
                </c:pt>
                <c:pt idx="311">
                  <c:v>1965.2</c:v>
                </c:pt>
                <c:pt idx="312">
                  <c:v>1896.0809999999999</c:v>
                </c:pt>
                <c:pt idx="313">
                  <c:v>1870.885</c:v>
                </c:pt>
                <c:pt idx="314">
                  <c:v>1990.5219999999999</c:v>
                </c:pt>
                <c:pt idx="315">
                  <c:v>2009.354</c:v>
                </c:pt>
                <c:pt idx="316">
                  <c:v>1890.3779999999999</c:v>
                </c:pt>
                <c:pt idx="317">
                  <c:v>1804.971</c:v>
                </c:pt>
                <c:pt idx="318">
                  <c:v>1968.577</c:v>
                </c:pt>
                <c:pt idx="319">
                  <c:v>1966.373</c:v>
                </c:pt>
                <c:pt idx="320">
                  <c:v>2044.337</c:v>
                </c:pt>
                <c:pt idx="321">
                  <c:v>1986.193</c:v>
                </c:pt>
                <c:pt idx="322">
                  <c:v>1925.5630000000001</c:v>
                </c:pt>
                <c:pt idx="323">
                  <c:v>2022.721</c:v>
                </c:pt>
                <c:pt idx="324">
                  <c:v>1946.721</c:v>
                </c:pt>
                <c:pt idx="325">
                  <c:v>1915.567</c:v>
                </c:pt>
                <c:pt idx="326">
                  <c:v>1934.2739999999999</c:v>
                </c:pt>
                <c:pt idx="327">
                  <c:v>1929.3389999999999</c:v>
                </c:pt>
                <c:pt idx="328">
                  <c:v>2048.5140000000001</c:v>
                </c:pt>
                <c:pt idx="329">
                  <c:v>2143.6930000000002</c:v>
                </c:pt>
                <c:pt idx="330">
                  <c:v>2033.172</c:v>
                </c:pt>
                <c:pt idx="331">
                  <c:v>2224.8870000000002</c:v>
                </c:pt>
                <c:pt idx="332">
                  <c:v>2110.0970000000002</c:v>
                </c:pt>
                <c:pt idx="333">
                  <c:v>2288.7370000000001</c:v>
                </c:pt>
                <c:pt idx="334">
                  <c:v>2319.4679999999998</c:v>
                </c:pt>
                <c:pt idx="335">
                  <c:v>2202.2849999999999</c:v>
                </c:pt>
                <c:pt idx="336">
                  <c:v>2274.9009999999998</c:v>
                </c:pt>
                <c:pt idx="337">
                  <c:v>2282.5279999999998</c:v>
                </c:pt>
                <c:pt idx="338">
                  <c:v>2371.9580000000001</c:v>
                </c:pt>
                <c:pt idx="339">
                  <c:v>2505.7919999999999</c:v>
                </c:pt>
                <c:pt idx="340">
                  <c:v>2410.6669999999999</c:v>
                </c:pt>
                <c:pt idx="341">
                  <c:v>2487.5079999999998</c:v>
                </c:pt>
                <c:pt idx="342">
                  <c:v>2510.3009999999999</c:v>
                </c:pt>
                <c:pt idx="343">
                  <c:v>2572.538</c:v>
                </c:pt>
                <c:pt idx="344">
                  <c:v>2574.2139999999999</c:v>
                </c:pt>
                <c:pt idx="345">
                  <c:v>2671.5349999999999</c:v>
                </c:pt>
                <c:pt idx="346">
                  <c:v>2679.616</c:v>
                </c:pt>
                <c:pt idx="347">
                  <c:v>2672.009</c:v>
                </c:pt>
                <c:pt idx="348">
                  <c:v>2782.9789999999998</c:v>
                </c:pt>
                <c:pt idx="349">
                  <c:v>2865.7910000000002</c:v>
                </c:pt>
                <c:pt idx="350">
                  <c:v>2994.0949999999998</c:v>
                </c:pt>
                <c:pt idx="351">
                  <c:v>2949.0819999999999</c:v>
                </c:pt>
                <c:pt idx="352">
                  <c:v>2992.0050000000001</c:v>
                </c:pt>
                <c:pt idx="353">
                  <c:v>3033.3409999999999</c:v>
                </c:pt>
                <c:pt idx="354">
                  <c:v>3083.8539999999998</c:v>
                </c:pt>
                <c:pt idx="355">
                  <c:v>3083.0439999999999</c:v>
                </c:pt>
                <c:pt idx="356">
                  <c:v>3171.1779999999999</c:v>
                </c:pt>
                <c:pt idx="357">
                  <c:v>3225.0770000000002</c:v>
                </c:pt>
                <c:pt idx="358">
                  <c:v>3297.5659999999998</c:v>
                </c:pt>
                <c:pt idx="359">
                  <c:v>3301.9630000000002</c:v>
                </c:pt>
                <c:pt idx="360">
                  <c:v>3303.2370000000001</c:v>
                </c:pt>
                <c:pt idx="361">
                  <c:v>3402.2660000000001</c:v>
                </c:pt>
                <c:pt idx="362">
                  <c:v>3360.8150000000001</c:v>
                </c:pt>
                <c:pt idx="363">
                  <c:v>3590.1889999999999</c:v>
                </c:pt>
                <c:pt idx="364">
                  <c:v>3728.98</c:v>
                </c:pt>
                <c:pt idx="365">
                  <c:v>3730.1930000000002</c:v>
                </c:pt>
                <c:pt idx="366">
                  <c:v>3797.3589999999999</c:v>
                </c:pt>
                <c:pt idx="367">
                  <c:v>3912.4470000000001</c:v>
                </c:pt>
                <c:pt idx="368">
                  <c:v>4023.2130000000002</c:v>
                </c:pt>
                <c:pt idx="369">
                  <c:v>3925.15</c:v>
                </c:pt>
                <c:pt idx="370">
                  <c:v>4131.1540000000005</c:v>
                </c:pt>
                <c:pt idx="371">
                  <c:v>4083.328</c:v>
                </c:pt>
                <c:pt idx="372">
                  <c:v>4253.5730000000003</c:v>
                </c:pt>
                <c:pt idx="373">
                  <c:v>4105.9489999999996</c:v>
                </c:pt>
                <c:pt idx="374">
                  <c:v>4400</c:v>
                </c:pt>
                <c:pt idx="375">
                  <c:v>4400</c:v>
                </c:pt>
                <c:pt idx="376">
                  <c:v>4347.7929999999997</c:v>
                </c:pt>
                <c:pt idx="377">
                  <c:v>4248.8019999999997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4400</c:v>
                </c:pt>
                <c:pt idx="429">
                  <c:v>4400</c:v>
                </c:pt>
                <c:pt idx="430">
                  <c:v>4400</c:v>
                </c:pt>
                <c:pt idx="431">
                  <c:v>4249.1989999999996</c:v>
                </c:pt>
                <c:pt idx="432">
                  <c:v>4277.01</c:v>
                </c:pt>
                <c:pt idx="433">
                  <c:v>4400</c:v>
                </c:pt>
                <c:pt idx="434">
                  <c:v>4109.4920000000002</c:v>
                </c:pt>
                <c:pt idx="435">
                  <c:v>4208.29</c:v>
                </c:pt>
                <c:pt idx="436">
                  <c:v>4285.7979999999998</c:v>
                </c:pt>
                <c:pt idx="437">
                  <c:v>4219.6059999999998</c:v>
                </c:pt>
                <c:pt idx="438">
                  <c:v>4145.9089999999997</c:v>
                </c:pt>
                <c:pt idx="439">
                  <c:v>4248.5190000000002</c:v>
                </c:pt>
                <c:pt idx="440">
                  <c:v>4201.835</c:v>
                </c:pt>
                <c:pt idx="441">
                  <c:v>4170.7290000000003</c:v>
                </c:pt>
                <c:pt idx="442">
                  <c:v>4273.6869999999999</c:v>
                </c:pt>
                <c:pt idx="443">
                  <c:v>4319.3500000000004</c:v>
                </c:pt>
                <c:pt idx="444">
                  <c:v>4191.8310000000001</c:v>
                </c:pt>
                <c:pt idx="445">
                  <c:v>4128.9049999999997</c:v>
                </c:pt>
                <c:pt idx="446">
                  <c:v>4208.59</c:v>
                </c:pt>
                <c:pt idx="447">
                  <c:v>4085.39</c:v>
                </c:pt>
                <c:pt idx="448">
                  <c:v>4302.4399999999996</c:v>
                </c:pt>
                <c:pt idx="449">
                  <c:v>4012.3649999999998</c:v>
                </c:pt>
                <c:pt idx="450">
                  <c:v>4304.5159999999996</c:v>
                </c:pt>
                <c:pt idx="451">
                  <c:v>3984.9119999999998</c:v>
                </c:pt>
                <c:pt idx="452">
                  <c:v>4038.52</c:v>
                </c:pt>
                <c:pt idx="453">
                  <c:v>4277.8090000000002</c:v>
                </c:pt>
                <c:pt idx="454">
                  <c:v>4043.8809999999999</c:v>
                </c:pt>
                <c:pt idx="455">
                  <c:v>4048.4459999999999</c:v>
                </c:pt>
                <c:pt idx="456">
                  <c:v>4082.471</c:v>
                </c:pt>
                <c:pt idx="457">
                  <c:v>4094.1390000000001</c:v>
                </c:pt>
                <c:pt idx="458">
                  <c:v>3954.3090000000002</c:v>
                </c:pt>
                <c:pt idx="459">
                  <c:v>3896.7730000000001</c:v>
                </c:pt>
                <c:pt idx="460">
                  <c:v>4130.9629999999997</c:v>
                </c:pt>
                <c:pt idx="461">
                  <c:v>3995.1019999999999</c:v>
                </c:pt>
                <c:pt idx="462">
                  <c:v>4159.5640000000003</c:v>
                </c:pt>
                <c:pt idx="463">
                  <c:v>4133.6360000000004</c:v>
                </c:pt>
                <c:pt idx="464">
                  <c:v>3994.6909999999998</c:v>
                </c:pt>
                <c:pt idx="465">
                  <c:v>4042.87</c:v>
                </c:pt>
                <c:pt idx="466">
                  <c:v>4177.0879999999997</c:v>
                </c:pt>
                <c:pt idx="467">
                  <c:v>3984.527</c:v>
                </c:pt>
                <c:pt idx="468">
                  <c:v>4039.1120000000001</c:v>
                </c:pt>
                <c:pt idx="469">
                  <c:v>4213.4189999999999</c:v>
                </c:pt>
                <c:pt idx="470">
                  <c:v>4201.5079999999998</c:v>
                </c:pt>
                <c:pt idx="471">
                  <c:v>4109.5379999999996</c:v>
                </c:pt>
                <c:pt idx="472">
                  <c:v>3880.134</c:v>
                </c:pt>
                <c:pt idx="473">
                  <c:v>4037.2620000000002</c:v>
                </c:pt>
                <c:pt idx="474">
                  <c:v>4161.518</c:v>
                </c:pt>
                <c:pt idx="475">
                  <c:v>4141.2579999999998</c:v>
                </c:pt>
                <c:pt idx="476">
                  <c:v>4299.2309999999998</c:v>
                </c:pt>
                <c:pt idx="477">
                  <c:v>4185.652</c:v>
                </c:pt>
                <c:pt idx="478">
                  <c:v>4163.1270000000004</c:v>
                </c:pt>
                <c:pt idx="479">
                  <c:v>4263.3</c:v>
                </c:pt>
                <c:pt idx="480">
                  <c:v>4220.4709999999995</c:v>
                </c:pt>
                <c:pt idx="481">
                  <c:v>4227.4129999999996</c:v>
                </c:pt>
                <c:pt idx="482">
                  <c:v>4160.1639999999998</c:v>
                </c:pt>
                <c:pt idx="483">
                  <c:v>4147.3509999999997</c:v>
                </c:pt>
                <c:pt idx="484">
                  <c:v>4191.6440000000002</c:v>
                </c:pt>
                <c:pt idx="485">
                  <c:v>4206.3090000000002</c:v>
                </c:pt>
                <c:pt idx="486">
                  <c:v>4137.759</c:v>
                </c:pt>
                <c:pt idx="487">
                  <c:v>4299.2070000000003</c:v>
                </c:pt>
                <c:pt idx="488">
                  <c:v>4261.3959999999997</c:v>
                </c:pt>
                <c:pt idx="489">
                  <c:v>4370.7160000000003</c:v>
                </c:pt>
                <c:pt idx="490">
                  <c:v>4400</c:v>
                </c:pt>
                <c:pt idx="491">
                  <c:v>4283.62</c:v>
                </c:pt>
                <c:pt idx="492">
                  <c:v>4324.8310000000001</c:v>
                </c:pt>
                <c:pt idx="493">
                  <c:v>4400</c:v>
                </c:pt>
                <c:pt idx="494">
                  <c:v>4327.4660000000003</c:v>
                </c:pt>
                <c:pt idx="495">
                  <c:v>4400</c:v>
                </c:pt>
                <c:pt idx="496">
                  <c:v>4400</c:v>
                </c:pt>
                <c:pt idx="497">
                  <c:v>4347.5439999999999</c:v>
                </c:pt>
                <c:pt idx="498">
                  <c:v>4198.4030000000002</c:v>
                </c:pt>
                <c:pt idx="499">
                  <c:v>4271.0730000000003</c:v>
                </c:pt>
                <c:pt idx="500">
                  <c:v>4400</c:v>
                </c:pt>
                <c:pt idx="501">
                  <c:v>4400</c:v>
                </c:pt>
                <c:pt idx="502">
                  <c:v>4297.7659999999996</c:v>
                </c:pt>
                <c:pt idx="503">
                  <c:v>4400</c:v>
                </c:pt>
                <c:pt idx="504">
                  <c:v>4400</c:v>
                </c:pt>
                <c:pt idx="505">
                  <c:v>4400</c:v>
                </c:pt>
                <c:pt idx="506">
                  <c:v>4320.3969999999999</c:v>
                </c:pt>
                <c:pt idx="507">
                  <c:v>4347.652</c:v>
                </c:pt>
                <c:pt idx="508">
                  <c:v>4345.0460000000003</c:v>
                </c:pt>
                <c:pt idx="509">
                  <c:v>4295.7070000000003</c:v>
                </c:pt>
                <c:pt idx="510">
                  <c:v>4400</c:v>
                </c:pt>
                <c:pt idx="511">
                  <c:v>4259.1570000000002</c:v>
                </c:pt>
                <c:pt idx="512">
                  <c:v>4310.6589999999997</c:v>
                </c:pt>
                <c:pt idx="513">
                  <c:v>4180.6719999999996</c:v>
                </c:pt>
                <c:pt idx="514">
                  <c:v>4377.6450000000004</c:v>
                </c:pt>
                <c:pt idx="515">
                  <c:v>4191.1090000000004</c:v>
                </c:pt>
                <c:pt idx="516">
                  <c:v>4302.9089999999997</c:v>
                </c:pt>
                <c:pt idx="517">
                  <c:v>4377.92</c:v>
                </c:pt>
                <c:pt idx="518">
                  <c:v>4185.6490000000003</c:v>
                </c:pt>
                <c:pt idx="519">
                  <c:v>3937.2289999999998</c:v>
                </c:pt>
                <c:pt idx="520">
                  <c:v>4235.2730000000001</c:v>
                </c:pt>
                <c:pt idx="521">
                  <c:v>4092.864</c:v>
                </c:pt>
                <c:pt idx="522">
                  <c:v>4037.7</c:v>
                </c:pt>
                <c:pt idx="523">
                  <c:v>3962.7869999999998</c:v>
                </c:pt>
                <c:pt idx="524">
                  <c:v>3839.2040000000002</c:v>
                </c:pt>
                <c:pt idx="525">
                  <c:v>3799</c:v>
                </c:pt>
                <c:pt idx="526">
                  <c:v>3742.4160000000002</c:v>
                </c:pt>
                <c:pt idx="527">
                  <c:v>3968.94</c:v>
                </c:pt>
                <c:pt idx="528">
                  <c:v>3791.549</c:v>
                </c:pt>
                <c:pt idx="529">
                  <c:v>3812.5210000000002</c:v>
                </c:pt>
                <c:pt idx="530">
                  <c:v>3769.165</c:v>
                </c:pt>
                <c:pt idx="531">
                  <c:v>3821.627</c:v>
                </c:pt>
                <c:pt idx="532">
                  <c:v>3857.364</c:v>
                </c:pt>
                <c:pt idx="533">
                  <c:v>3644.7530000000002</c:v>
                </c:pt>
                <c:pt idx="534">
                  <c:v>3617.4760000000001</c:v>
                </c:pt>
                <c:pt idx="535">
                  <c:v>3698.982</c:v>
                </c:pt>
                <c:pt idx="536">
                  <c:v>3853.9290000000001</c:v>
                </c:pt>
                <c:pt idx="537">
                  <c:v>3685.288</c:v>
                </c:pt>
                <c:pt idx="538">
                  <c:v>3762.873</c:v>
                </c:pt>
                <c:pt idx="539">
                  <c:v>3733.143</c:v>
                </c:pt>
                <c:pt idx="540">
                  <c:v>3757.471</c:v>
                </c:pt>
                <c:pt idx="541">
                  <c:v>3653.55</c:v>
                </c:pt>
                <c:pt idx="542">
                  <c:v>3652.1410000000001</c:v>
                </c:pt>
                <c:pt idx="543">
                  <c:v>3464.857</c:v>
                </c:pt>
                <c:pt idx="544">
                  <c:v>3500.384</c:v>
                </c:pt>
                <c:pt idx="545">
                  <c:v>3577.4659999999999</c:v>
                </c:pt>
                <c:pt idx="546">
                  <c:v>3597.2579999999998</c:v>
                </c:pt>
                <c:pt idx="547">
                  <c:v>3409.92</c:v>
                </c:pt>
                <c:pt idx="548">
                  <c:v>3432.4450000000002</c:v>
                </c:pt>
                <c:pt idx="549">
                  <c:v>3205.018</c:v>
                </c:pt>
                <c:pt idx="550">
                  <c:v>3194.1959999999999</c:v>
                </c:pt>
                <c:pt idx="551">
                  <c:v>3263.4290000000001</c:v>
                </c:pt>
                <c:pt idx="552">
                  <c:v>3204.674</c:v>
                </c:pt>
                <c:pt idx="553">
                  <c:v>3179.2860000000001</c:v>
                </c:pt>
                <c:pt idx="554">
                  <c:v>3023.277</c:v>
                </c:pt>
                <c:pt idx="555">
                  <c:v>3066.759</c:v>
                </c:pt>
                <c:pt idx="556">
                  <c:v>2904.1439999999998</c:v>
                </c:pt>
                <c:pt idx="557">
                  <c:v>2889.6010000000001</c:v>
                </c:pt>
                <c:pt idx="558">
                  <c:v>2800.3470000000002</c:v>
                </c:pt>
                <c:pt idx="559">
                  <c:v>2876.3409999999999</c:v>
                </c:pt>
                <c:pt idx="560">
                  <c:v>2624.136</c:v>
                </c:pt>
                <c:pt idx="561">
                  <c:v>2566.5039999999999</c:v>
                </c:pt>
                <c:pt idx="562">
                  <c:v>2504.8130000000001</c:v>
                </c:pt>
                <c:pt idx="563">
                  <c:v>2403.549</c:v>
                </c:pt>
                <c:pt idx="564">
                  <c:v>2427.8780000000002</c:v>
                </c:pt>
                <c:pt idx="565">
                  <c:v>2353.4630000000002</c:v>
                </c:pt>
                <c:pt idx="566">
                  <c:v>2578.0050000000001</c:v>
                </c:pt>
                <c:pt idx="567">
                  <c:v>2252.8339999999998</c:v>
                </c:pt>
                <c:pt idx="568">
                  <c:v>2307.942</c:v>
                </c:pt>
                <c:pt idx="569">
                  <c:v>2213.5250000000001</c:v>
                </c:pt>
                <c:pt idx="570">
                  <c:v>2183.7469999999998</c:v>
                </c:pt>
                <c:pt idx="571">
                  <c:v>2194.723</c:v>
                </c:pt>
                <c:pt idx="572">
                  <c:v>2158.2440000000001</c:v>
                </c:pt>
                <c:pt idx="573">
                  <c:v>2012.6030000000001</c:v>
                </c:pt>
                <c:pt idx="574">
                  <c:v>2055.1109999999999</c:v>
                </c:pt>
                <c:pt idx="575">
                  <c:v>2069.4760000000001</c:v>
                </c:pt>
                <c:pt idx="576">
                  <c:v>1888.9469999999999</c:v>
                </c:pt>
                <c:pt idx="577">
                  <c:v>1956.384</c:v>
                </c:pt>
                <c:pt idx="578">
                  <c:v>1959.0519999999999</c:v>
                </c:pt>
                <c:pt idx="579">
                  <c:v>1927.348</c:v>
                </c:pt>
                <c:pt idx="580">
                  <c:v>1963.37</c:v>
                </c:pt>
                <c:pt idx="581">
                  <c:v>2011.239</c:v>
                </c:pt>
                <c:pt idx="582">
                  <c:v>2079.6289999999999</c:v>
                </c:pt>
                <c:pt idx="583">
                  <c:v>1952.9760000000001</c:v>
                </c:pt>
                <c:pt idx="584">
                  <c:v>2152.4949999999999</c:v>
                </c:pt>
                <c:pt idx="585">
                  <c:v>2118.2919999999999</c:v>
                </c:pt>
                <c:pt idx="586">
                  <c:v>2104.1039999999998</c:v>
                </c:pt>
                <c:pt idx="587">
                  <c:v>2125.0920000000001</c:v>
                </c:pt>
                <c:pt idx="588">
                  <c:v>2193</c:v>
                </c:pt>
                <c:pt idx="589">
                  <c:v>2178.806</c:v>
                </c:pt>
                <c:pt idx="590">
                  <c:v>2091.4639999999999</c:v>
                </c:pt>
                <c:pt idx="591">
                  <c:v>2297.7240000000002</c:v>
                </c:pt>
                <c:pt idx="592">
                  <c:v>2286.9560000000001</c:v>
                </c:pt>
                <c:pt idx="593">
                  <c:v>2172.5909999999999</c:v>
                </c:pt>
                <c:pt idx="594">
                  <c:v>2252.5909999999999</c:v>
                </c:pt>
                <c:pt idx="595">
                  <c:v>2180.576</c:v>
                </c:pt>
                <c:pt idx="596">
                  <c:v>2370.7489999999998</c:v>
                </c:pt>
                <c:pt idx="597">
                  <c:v>2278.3620000000001</c:v>
                </c:pt>
                <c:pt idx="598">
                  <c:v>2277.2530000000002</c:v>
                </c:pt>
                <c:pt idx="599">
                  <c:v>2360.8620000000001</c:v>
                </c:pt>
                <c:pt idx="600">
                  <c:v>2287.1060000000002</c:v>
                </c:pt>
                <c:pt idx="601">
                  <c:v>2202.011</c:v>
                </c:pt>
                <c:pt idx="602">
                  <c:v>2217.0929999999998</c:v>
                </c:pt>
                <c:pt idx="603">
                  <c:v>2337.1260000000002</c:v>
                </c:pt>
                <c:pt idx="604">
                  <c:v>2189.7849999999999</c:v>
                </c:pt>
                <c:pt idx="605">
                  <c:v>2096.9050000000002</c:v>
                </c:pt>
                <c:pt idx="606">
                  <c:v>2047.0840000000001</c:v>
                </c:pt>
                <c:pt idx="607">
                  <c:v>2097.701</c:v>
                </c:pt>
                <c:pt idx="608">
                  <c:v>2116.9119999999998</c:v>
                </c:pt>
                <c:pt idx="609">
                  <c:v>2016.7470000000001</c:v>
                </c:pt>
                <c:pt idx="610">
                  <c:v>2026.787</c:v>
                </c:pt>
                <c:pt idx="611">
                  <c:v>2004.4369999999999</c:v>
                </c:pt>
                <c:pt idx="612">
                  <c:v>1965.213</c:v>
                </c:pt>
                <c:pt idx="613">
                  <c:v>2006.3589999999999</c:v>
                </c:pt>
                <c:pt idx="614">
                  <c:v>1942.1079999999999</c:v>
                </c:pt>
                <c:pt idx="615">
                  <c:v>2026.6489999999999</c:v>
                </c:pt>
                <c:pt idx="616">
                  <c:v>1990.057</c:v>
                </c:pt>
                <c:pt idx="617">
                  <c:v>1931.135</c:v>
                </c:pt>
                <c:pt idx="618">
                  <c:v>2084.4520000000002</c:v>
                </c:pt>
                <c:pt idx="619">
                  <c:v>2135.107</c:v>
                </c:pt>
                <c:pt idx="620">
                  <c:v>2190.2939999999999</c:v>
                </c:pt>
                <c:pt idx="621">
                  <c:v>2033.5060000000001</c:v>
                </c:pt>
                <c:pt idx="622">
                  <c:v>2277.1120000000001</c:v>
                </c:pt>
                <c:pt idx="623">
                  <c:v>2250.2750000000001</c:v>
                </c:pt>
                <c:pt idx="624">
                  <c:v>2246.1590000000001</c:v>
                </c:pt>
                <c:pt idx="625">
                  <c:v>2338.8960000000002</c:v>
                </c:pt>
                <c:pt idx="626">
                  <c:v>2327.2530000000002</c:v>
                </c:pt>
                <c:pt idx="627">
                  <c:v>2341.0369999999998</c:v>
                </c:pt>
                <c:pt idx="628">
                  <c:v>2274.5369999999998</c:v>
                </c:pt>
                <c:pt idx="629">
                  <c:v>2308.5590000000002</c:v>
                </c:pt>
                <c:pt idx="630">
                  <c:v>2475.1790000000001</c:v>
                </c:pt>
                <c:pt idx="631">
                  <c:v>2369.9070000000002</c:v>
                </c:pt>
                <c:pt idx="632">
                  <c:v>2465.1390000000001</c:v>
                </c:pt>
                <c:pt idx="633">
                  <c:v>2572.2069999999999</c:v>
                </c:pt>
                <c:pt idx="634">
                  <c:v>2583.0360000000001</c:v>
                </c:pt>
                <c:pt idx="635">
                  <c:v>2526.6979999999999</c:v>
                </c:pt>
                <c:pt idx="636">
                  <c:v>2562.84</c:v>
                </c:pt>
                <c:pt idx="637">
                  <c:v>2617.107</c:v>
                </c:pt>
                <c:pt idx="638">
                  <c:v>2714.098</c:v>
                </c:pt>
                <c:pt idx="639">
                  <c:v>2655.9560000000001</c:v>
                </c:pt>
                <c:pt idx="640">
                  <c:v>2707.6419999999998</c:v>
                </c:pt>
                <c:pt idx="641">
                  <c:v>2729.3960000000002</c:v>
                </c:pt>
                <c:pt idx="642">
                  <c:v>2818.5740000000001</c:v>
                </c:pt>
                <c:pt idx="643">
                  <c:v>2860.0010000000002</c:v>
                </c:pt>
                <c:pt idx="644">
                  <c:v>2827.4360000000001</c:v>
                </c:pt>
                <c:pt idx="645">
                  <c:v>2957.2220000000002</c:v>
                </c:pt>
                <c:pt idx="646">
                  <c:v>2858.953</c:v>
                </c:pt>
                <c:pt idx="647">
                  <c:v>2895.2550000000001</c:v>
                </c:pt>
                <c:pt idx="648">
                  <c:v>2989.4670000000001</c:v>
                </c:pt>
                <c:pt idx="649">
                  <c:v>3024.203</c:v>
                </c:pt>
                <c:pt idx="650">
                  <c:v>3204.4380000000001</c:v>
                </c:pt>
                <c:pt idx="651">
                  <c:v>3276.4859999999999</c:v>
                </c:pt>
                <c:pt idx="652">
                  <c:v>3463.0430000000001</c:v>
                </c:pt>
                <c:pt idx="653">
                  <c:v>3434.9380000000001</c:v>
                </c:pt>
                <c:pt idx="654">
                  <c:v>3636.4720000000002</c:v>
                </c:pt>
                <c:pt idx="655">
                  <c:v>3665.57</c:v>
                </c:pt>
                <c:pt idx="656">
                  <c:v>3904.0650000000001</c:v>
                </c:pt>
                <c:pt idx="657">
                  <c:v>4029.9430000000002</c:v>
                </c:pt>
                <c:pt idx="658">
                  <c:v>4023.6550000000002</c:v>
                </c:pt>
                <c:pt idx="659">
                  <c:v>4179.0389999999998</c:v>
                </c:pt>
                <c:pt idx="660">
                  <c:v>4231.7749999999996</c:v>
                </c:pt>
                <c:pt idx="661">
                  <c:v>4267.8429999999998</c:v>
                </c:pt>
                <c:pt idx="662">
                  <c:v>4379.9250000000002</c:v>
                </c:pt>
                <c:pt idx="663">
                  <c:v>4367.1880000000001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4400</c:v>
                </c:pt>
                <c:pt idx="698">
                  <c:v>4348.3530000000001</c:v>
                </c:pt>
                <c:pt idx="699">
                  <c:v>4227.9179999999997</c:v>
                </c:pt>
                <c:pt idx="700">
                  <c:v>4400</c:v>
                </c:pt>
                <c:pt idx="701">
                  <c:v>4083.9749999999999</c:v>
                </c:pt>
                <c:pt idx="702">
                  <c:v>4271.3789999999999</c:v>
                </c:pt>
                <c:pt idx="703">
                  <c:v>4254.451</c:v>
                </c:pt>
                <c:pt idx="704">
                  <c:v>4179.0429999999997</c:v>
                </c:pt>
                <c:pt idx="705">
                  <c:v>4115.8490000000002</c:v>
                </c:pt>
                <c:pt idx="706">
                  <c:v>4247.1260000000002</c:v>
                </c:pt>
                <c:pt idx="707">
                  <c:v>4200.7960000000003</c:v>
                </c:pt>
                <c:pt idx="708">
                  <c:v>4040.03</c:v>
                </c:pt>
                <c:pt idx="709">
                  <c:v>4014.33</c:v>
                </c:pt>
                <c:pt idx="710">
                  <c:v>3848.35</c:v>
                </c:pt>
                <c:pt idx="711">
                  <c:v>3837.732</c:v>
                </c:pt>
                <c:pt idx="712">
                  <c:v>3808.3040000000001</c:v>
                </c:pt>
                <c:pt idx="713">
                  <c:v>3954.7359999999999</c:v>
                </c:pt>
                <c:pt idx="714">
                  <c:v>3857.9369999999999</c:v>
                </c:pt>
                <c:pt idx="715">
                  <c:v>3757.5129999999999</c:v>
                </c:pt>
                <c:pt idx="716">
                  <c:v>3922.2440000000001</c:v>
                </c:pt>
                <c:pt idx="717">
                  <c:v>4074.04</c:v>
                </c:pt>
                <c:pt idx="718">
                  <c:v>3797.7080000000001</c:v>
                </c:pt>
                <c:pt idx="719">
                  <c:v>3816.8339999999998</c:v>
                </c:pt>
                <c:pt idx="720">
                  <c:v>3664.35</c:v>
                </c:pt>
                <c:pt idx="721">
                  <c:v>3613.3330000000001</c:v>
                </c:pt>
                <c:pt idx="722">
                  <c:v>3488.1149999999998</c:v>
                </c:pt>
                <c:pt idx="723">
                  <c:v>3602.3879999999999</c:v>
                </c:pt>
                <c:pt idx="724">
                  <c:v>3741.1779999999999</c:v>
                </c:pt>
                <c:pt idx="725">
                  <c:v>3623.6909999999998</c:v>
                </c:pt>
                <c:pt idx="726">
                  <c:v>3387.527</c:v>
                </c:pt>
                <c:pt idx="727">
                  <c:v>3608.4290000000001</c:v>
                </c:pt>
                <c:pt idx="728">
                  <c:v>3400.8009999999999</c:v>
                </c:pt>
                <c:pt idx="729">
                  <c:v>3500.8690000000001</c:v>
                </c:pt>
                <c:pt idx="730">
                  <c:v>3453.6</c:v>
                </c:pt>
                <c:pt idx="731">
                  <c:v>3518.41</c:v>
                </c:pt>
                <c:pt idx="732">
                  <c:v>3515.4029999999998</c:v>
                </c:pt>
                <c:pt idx="733">
                  <c:v>3602.1860000000001</c:v>
                </c:pt>
                <c:pt idx="734">
                  <c:v>3561.4090000000001</c:v>
                </c:pt>
                <c:pt idx="735">
                  <c:v>3372.9279999999999</c:v>
                </c:pt>
                <c:pt idx="736">
                  <c:v>3472.346</c:v>
                </c:pt>
                <c:pt idx="737">
                  <c:v>3504.4580000000001</c:v>
                </c:pt>
                <c:pt idx="738">
                  <c:v>3550.1950000000002</c:v>
                </c:pt>
                <c:pt idx="739">
                  <c:v>3480.0120000000002</c:v>
                </c:pt>
                <c:pt idx="740">
                  <c:v>3487.6619999999998</c:v>
                </c:pt>
                <c:pt idx="741">
                  <c:v>3298.4029999999998</c:v>
                </c:pt>
                <c:pt idx="742">
                  <c:v>3344.4259999999999</c:v>
                </c:pt>
                <c:pt idx="743">
                  <c:v>3478.0329999999999</c:v>
                </c:pt>
                <c:pt idx="744">
                  <c:v>3437.509</c:v>
                </c:pt>
                <c:pt idx="745">
                  <c:v>3337.1550000000002</c:v>
                </c:pt>
                <c:pt idx="746">
                  <c:v>3589.6039999999998</c:v>
                </c:pt>
                <c:pt idx="747">
                  <c:v>3488.5360000000001</c:v>
                </c:pt>
                <c:pt idx="748">
                  <c:v>3607.6410000000001</c:v>
                </c:pt>
                <c:pt idx="749">
                  <c:v>3456.0279999999998</c:v>
                </c:pt>
                <c:pt idx="750">
                  <c:v>3561.67</c:v>
                </c:pt>
                <c:pt idx="751">
                  <c:v>3503.683</c:v>
                </c:pt>
                <c:pt idx="752">
                  <c:v>3432.7469999999998</c:v>
                </c:pt>
                <c:pt idx="753">
                  <c:v>3459.8330000000001</c:v>
                </c:pt>
                <c:pt idx="754">
                  <c:v>3484.6489999999999</c:v>
                </c:pt>
                <c:pt idx="755">
                  <c:v>3648.5749999999998</c:v>
                </c:pt>
                <c:pt idx="756">
                  <c:v>3597.616</c:v>
                </c:pt>
                <c:pt idx="757">
                  <c:v>3475.0740000000001</c:v>
                </c:pt>
                <c:pt idx="758">
                  <c:v>3532.4490000000001</c:v>
                </c:pt>
                <c:pt idx="759">
                  <c:v>3601.7739999999999</c:v>
                </c:pt>
                <c:pt idx="760">
                  <c:v>3623.098</c:v>
                </c:pt>
                <c:pt idx="761">
                  <c:v>3580.64</c:v>
                </c:pt>
                <c:pt idx="762">
                  <c:v>3756.6950000000002</c:v>
                </c:pt>
                <c:pt idx="763">
                  <c:v>3642.1619999999998</c:v>
                </c:pt>
                <c:pt idx="764">
                  <c:v>3569.029</c:v>
                </c:pt>
                <c:pt idx="765">
                  <c:v>3589.364</c:v>
                </c:pt>
                <c:pt idx="766">
                  <c:v>3811.663</c:v>
                </c:pt>
                <c:pt idx="767">
                  <c:v>3955.962</c:v>
                </c:pt>
                <c:pt idx="768">
                  <c:v>3876.509</c:v>
                </c:pt>
                <c:pt idx="769">
                  <c:v>3907.25</c:v>
                </c:pt>
                <c:pt idx="770">
                  <c:v>3890.127</c:v>
                </c:pt>
                <c:pt idx="771">
                  <c:v>4014.8229999999999</c:v>
                </c:pt>
                <c:pt idx="772">
                  <c:v>3938.837</c:v>
                </c:pt>
                <c:pt idx="773">
                  <c:v>3743.174</c:v>
                </c:pt>
                <c:pt idx="774">
                  <c:v>3993.279</c:v>
                </c:pt>
                <c:pt idx="775">
                  <c:v>4053.9780000000001</c:v>
                </c:pt>
                <c:pt idx="776">
                  <c:v>3874.9360000000001</c:v>
                </c:pt>
                <c:pt idx="777">
                  <c:v>4051.4879999999998</c:v>
                </c:pt>
                <c:pt idx="778">
                  <c:v>3992.6840000000002</c:v>
                </c:pt>
                <c:pt idx="779">
                  <c:v>4102.9679999999998</c:v>
                </c:pt>
                <c:pt idx="780">
                  <c:v>4066.4029999999998</c:v>
                </c:pt>
                <c:pt idx="781">
                  <c:v>4062.578</c:v>
                </c:pt>
                <c:pt idx="782">
                  <c:v>4112.5590000000002</c:v>
                </c:pt>
                <c:pt idx="783">
                  <c:v>4043.855</c:v>
                </c:pt>
                <c:pt idx="784">
                  <c:v>4060.7049999999999</c:v>
                </c:pt>
                <c:pt idx="785">
                  <c:v>4266.9350000000004</c:v>
                </c:pt>
                <c:pt idx="786">
                  <c:v>3868.9479999999999</c:v>
                </c:pt>
                <c:pt idx="787">
                  <c:v>4057.3020000000001</c:v>
                </c:pt>
                <c:pt idx="788">
                  <c:v>3998.971</c:v>
                </c:pt>
                <c:pt idx="789">
                  <c:v>4205.0349999999999</c:v>
                </c:pt>
                <c:pt idx="790">
                  <c:v>4261.3180000000002</c:v>
                </c:pt>
                <c:pt idx="791">
                  <c:v>4146.0460000000003</c:v>
                </c:pt>
                <c:pt idx="792">
                  <c:v>4214.1899999999996</c:v>
                </c:pt>
                <c:pt idx="793">
                  <c:v>4298.9660000000003</c:v>
                </c:pt>
                <c:pt idx="794">
                  <c:v>4372.8680000000004</c:v>
                </c:pt>
                <c:pt idx="795">
                  <c:v>4187.3559999999998</c:v>
                </c:pt>
                <c:pt idx="796">
                  <c:v>4176.4369999999999</c:v>
                </c:pt>
                <c:pt idx="797">
                  <c:v>4288.6260000000002</c:v>
                </c:pt>
                <c:pt idx="798">
                  <c:v>4301.9129999999996</c:v>
                </c:pt>
                <c:pt idx="799">
                  <c:v>4138.7160000000003</c:v>
                </c:pt>
                <c:pt idx="800">
                  <c:v>4002.625</c:v>
                </c:pt>
                <c:pt idx="801">
                  <c:v>4323.3599999999997</c:v>
                </c:pt>
                <c:pt idx="802">
                  <c:v>4128.1909999999998</c:v>
                </c:pt>
                <c:pt idx="803">
                  <c:v>4144.83</c:v>
                </c:pt>
                <c:pt idx="804">
                  <c:v>4147.0829999999996</c:v>
                </c:pt>
                <c:pt idx="805">
                  <c:v>4142.26</c:v>
                </c:pt>
                <c:pt idx="806">
                  <c:v>3944.2779999999998</c:v>
                </c:pt>
                <c:pt idx="807">
                  <c:v>4023.5210000000002</c:v>
                </c:pt>
                <c:pt idx="808">
                  <c:v>4089.3180000000002</c:v>
                </c:pt>
                <c:pt idx="809">
                  <c:v>4298.6610000000001</c:v>
                </c:pt>
                <c:pt idx="810">
                  <c:v>3856.3049999999998</c:v>
                </c:pt>
                <c:pt idx="811">
                  <c:v>4007.52</c:v>
                </c:pt>
                <c:pt idx="812">
                  <c:v>3818.2060000000001</c:v>
                </c:pt>
                <c:pt idx="813">
                  <c:v>4007.1849999999999</c:v>
                </c:pt>
                <c:pt idx="814">
                  <c:v>3870.2950000000001</c:v>
                </c:pt>
                <c:pt idx="815">
                  <c:v>3804.527</c:v>
                </c:pt>
                <c:pt idx="816">
                  <c:v>3730.19</c:v>
                </c:pt>
                <c:pt idx="817">
                  <c:v>3641.7460000000001</c:v>
                </c:pt>
                <c:pt idx="818">
                  <c:v>3680.154</c:v>
                </c:pt>
                <c:pt idx="819">
                  <c:v>3457.7489999999998</c:v>
                </c:pt>
                <c:pt idx="820">
                  <c:v>3450.4560000000001</c:v>
                </c:pt>
                <c:pt idx="821">
                  <c:v>3665.5549999999998</c:v>
                </c:pt>
                <c:pt idx="822">
                  <c:v>3657.7890000000002</c:v>
                </c:pt>
                <c:pt idx="823">
                  <c:v>3353.3510000000001</c:v>
                </c:pt>
                <c:pt idx="824">
                  <c:v>3468.9389999999999</c:v>
                </c:pt>
                <c:pt idx="825">
                  <c:v>3490.3710000000001</c:v>
                </c:pt>
                <c:pt idx="826">
                  <c:v>3273.5520000000001</c:v>
                </c:pt>
                <c:pt idx="827">
                  <c:v>3210.1469999999999</c:v>
                </c:pt>
                <c:pt idx="828">
                  <c:v>3223.509</c:v>
                </c:pt>
                <c:pt idx="829">
                  <c:v>3071.0569999999998</c:v>
                </c:pt>
                <c:pt idx="830">
                  <c:v>3148.7640000000001</c:v>
                </c:pt>
                <c:pt idx="831">
                  <c:v>3128.3530000000001</c:v>
                </c:pt>
                <c:pt idx="832">
                  <c:v>3014.114</c:v>
                </c:pt>
                <c:pt idx="833">
                  <c:v>2969.819</c:v>
                </c:pt>
                <c:pt idx="834">
                  <c:v>2854.922</c:v>
                </c:pt>
                <c:pt idx="835">
                  <c:v>2787.61</c:v>
                </c:pt>
                <c:pt idx="836">
                  <c:v>2836.5219999999999</c:v>
                </c:pt>
                <c:pt idx="837">
                  <c:v>2496.1970000000001</c:v>
                </c:pt>
                <c:pt idx="838">
                  <c:v>2633.5920000000001</c:v>
                </c:pt>
                <c:pt idx="839">
                  <c:v>2369.9780000000001</c:v>
                </c:pt>
                <c:pt idx="840">
                  <c:v>2471.0419999999999</c:v>
                </c:pt>
                <c:pt idx="841">
                  <c:v>2322.5540000000001</c:v>
                </c:pt>
                <c:pt idx="842">
                  <c:v>2293.6309999999999</c:v>
                </c:pt>
                <c:pt idx="843">
                  <c:v>2282.1990000000001</c:v>
                </c:pt>
                <c:pt idx="844">
                  <c:v>2293.183</c:v>
                </c:pt>
                <c:pt idx="845">
                  <c:v>2241.9490000000001</c:v>
                </c:pt>
                <c:pt idx="846">
                  <c:v>2290.9870000000001</c:v>
                </c:pt>
                <c:pt idx="847">
                  <c:v>2207.6790000000001</c:v>
                </c:pt>
                <c:pt idx="848">
                  <c:v>2241.422</c:v>
                </c:pt>
                <c:pt idx="849">
                  <c:v>1865.9179999999999</c:v>
                </c:pt>
                <c:pt idx="850">
                  <c:v>2074.3989999999999</c:v>
                </c:pt>
                <c:pt idx="851">
                  <c:v>2098.9839999999999</c:v>
                </c:pt>
                <c:pt idx="852">
                  <c:v>1975.5740000000001</c:v>
                </c:pt>
                <c:pt idx="853">
                  <c:v>1866.046</c:v>
                </c:pt>
                <c:pt idx="854">
                  <c:v>1760</c:v>
                </c:pt>
                <c:pt idx="855">
                  <c:v>1839.39</c:v>
                </c:pt>
                <c:pt idx="856">
                  <c:v>1760.7860000000001</c:v>
                </c:pt>
                <c:pt idx="857">
                  <c:v>1760</c:v>
                </c:pt>
                <c:pt idx="858">
                  <c:v>1760</c:v>
                </c:pt>
                <c:pt idx="859">
                  <c:v>1760</c:v>
                </c:pt>
                <c:pt idx="860">
                  <c:v>1760</c:v>
                </c:pt>
                <c:pt idx="861">
                  <c:v>1760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1760</c:v>
                </c:pt>
                <c:pt idx="938">
                  <c:v>1771.0540000000001</c:v>
                </c:pt>
                <c:pt idx="939">
                  <c:v>1760</c:v>
                </c:pt>
                <c:pt idx="940">
                  <c:v>1760</c:v>
                </c:pt>
                <c:pt idx="941">
                  <c:v>1760</c:v>
                </c:pt>
                <c:pt idx="942">
                  <c:v>1832.412</c:v>
                </c:pt>
                <c:pt idx="943">
                  <c:v>1859.837</c:v>
                </c:pt>
                <c:pt idx="944">
                  <c:v>2017.367</c:v>
                </c:pt>
                <c:pt idx="945">
                  <c:v>2046.8610000000001</c:v>
                </c:pt>
                <c:pt idx="946">
                  <c:v>2067.4569999999999</c:v>
                </c:pt>
                <c:pt idx="947">
                  <c:v>2076.0239999999999</c:v>
                </c:pt>
                <c:pt idx="948">
                  <c:v>2149.8609999999999</c:v>
                </c:pt>
                <c:pt idx="949">
                  <c:v>2251.7310000000002</c:v>
                </c:pt>
                <c:pt idx="950">
                  <c:v>2306.5390000000002</c:v>
                </c:pt>
                <c:pt idx="951">
                  <c:v>2284.5549999999998</c:v>
                </c:pt>
                <c:pt idx="952">
                  <c:v>2410.239</c:v>
                </c:pt>
                <c:pt idx="953">
                  <c:v>2395.261</c:v>
                </c:pt>
                <c:pt idx="954">
                  <c:v>2480.0610000000001</c:v>
                </c:pt>
                <c:pt idx="955">
                  <c:v>2458.404</c:v>
                </c:pt>
                <c:pt idx="956">
                  <c:v>2694.75</c:v>
                </c:pt>
                <c:pt idx="957">
                  <c:v>2672.1460000000002</c:v>
                </c:pt>
                <c:pt idx="958">
                  <c:v>2629.03</c:v>
                </c:pt>
                <c:pt idx="959">
                  <c:v>2711.4140000000002</c:v>
                </c:pt>
                <c:pt idx="960">
                  <c:v>2755.0639999999999</c:v>
                </c:pt>
                <c:pt idx="961">
                  <c:v>2822.0639999999999</c:v>
                </c:pt>
                <c:pt idx="962">
                  <c:v>2689.277</c:v>
                </c:pt>
                <c:pt idx="963">
                  <c:v>2903.84</c:v>
                </c:pt>
                <c:pt idx="964">
                  <c:v>2904.55</c:v>
                </c:pt>
                <c:pt idx="965">
                  <c:v>2897.8119999999999</c:v>
                </c:pt>
                <c:pt idx="966">
                  <c:v>2833.6460000000002</c:v>
                </c:pt>
                <c:pt idx="967">
                  <c:v>2844.0830000000001</c:v>
                </c:pt>
                <c:pt idx="968">
                  <c:v>2835.4250000000002</c:v>
                </c:pt>
                <c:pt idx="969">
                  <c:v>2726.24</c:v>
                </c:pt>
                <c:pt idx="970">
                  <c:v>2875.1410000000001</c:v>
                </c:pt>
                <c:pt idx="971">
                  <c:v>2699.2759999999998</c:v>
                </c:pt>
                <c:pt idx="972">
                  <c:v>2898.866</c:v>
                </c:pt>
                <c:pt idx="973">
                  <c:v>3007.154</c:v>
                </c:pt>
                <c:pt idx="974">
                  <c:v>2802.6489999999999</c:v>
                </c:pt>
                <c:pt idx="975">
                  <c:v>2916.6019999999999</c:v>
                </c:pt>
                <c:pt idx="976">
                  <c:v>2773.518</c:v>
                </c:pt>
                <c:pt idx="977">
                  <c:v>2955.9160000000002</c:v>
                </c:pt>
                <c:pt idx="978">
                  <c:v>3035.1880000000001</c:v>
                </c:pt>
                <c:pt idx="979">
                  <c:v>2858.3150000000001</c:v>
                </c:pt>
                <c:pt idx="980">
                  <c:v>3001.491</c:v>
                </c:pt>
                <c:pt idx="981">
                  <c:v>2703.8159999999998</c:v>
                </c:pt>
                <c:pt idx="982">
                  <c:v>3075.7950000000001</c:v>
                </c:pt>
                <c:pt idx="983">
                  <c:v>2874.1990000000001</c:v>
                </c:pt>
                <c:pt idx="984">
                  <c:v>2920.2669999999998</c:v>
                </c:pt>
                <c:pt idx="985">
                  <c:v>2904.502</c:v>
                </c:pt>
                <c:pt idx="986">
                  <c:v>2823.576</c:v>
                </c:pt>
                <c:pt idx="987">
                  <c:v>2804.3890000000001</c:v>
                </c:pt>
                <c:pt idx="988">
                  <c:v>3026.2860000000001</c:v>
                </c:pt>
                <c:pt idx="989">
                  <c:v>3105.03</c:v>
                </c:pt>
                <c:pt idx="990">
                  <c:v>2956.819</c:v>
                </c:pt>
                <c:pt idx="991">
                  <c:v>3130.8679999999999</c:v>
                </c:pt>
                <c:pt idx="992">
                  <c:v>2961.6350000000002</c:v>
                </c:pt>
                <c:pt idx="993">
                  <c:v>3044.0639999999999</c:v>
                </c:pt>
                <c:pt idx="994">
                  <c:v>2993.6379999999999</c:v>
                </c:pt>
                <c:pt idx="995">
                  <c:v>3062.7579999999998</c:v>
                </c:pt>
                <c:pt idx="996">
                  <c:v>3095.201</c:v>
                </c:pt>
                <c:pt idx="997">
                  <c:v>2995.902</c:v>
                </c:pt>
                <c:pt idx="998">
                  <c:v>3021.6210000000001</c:v>
                </c:pt>
                <c:pt idx="999">
                  <c:v>3106.0659999999998</c:v>
                </c:pt>
                <c:pt idx="1000">
                  <c:v>3100.1219999999998</c:v>
                </c:pt>
                <c:pt idx="1001">
                  <c:v>3145.9929999999999</c:v>
                </c:pt>
                <c:pt idx="1002">
                  <c:v>3113.7139999999999</c:v>
                </c:pt>
                <c:pt idx="1003">
                  <c:v>2988.4940000000001</c:v>
                </c:pt>
                <c:pt idx="1004">
                  <c:v>3020.8820000000001</c:v>
                </c:pt>
                <c:pt idx="1005">
                  <c:v>3043.2150000000001</c:v>
                </c:pt>
                <c:pt idx="1006">
                  <c:v>3172.6770000000001</c:v>
                </c:pt>
                <c:pt idx="1007">
                  <c:v>3044.7</c:v>
                </c:pt>
                <c:pt idx="1008">
                  <c:v>3076.8</c:v>
                </c:pt>
                <c:pt idx="1009">
                  <c:v>3126.0140000000001</c:v>
                </c:pt>
                <c:pt idx="1010">
                  <c:v>3101.7190000000001</c:v>
                </c:pt>
                <c:pt idx="1011">
                  <c:v>3062.9569999999999</c:v>
                </c:pt>
                <c:pt idx="1012">
                  <c:v>3134.8270000000002</c:v>
                </c:pt>
                <c:pt idx="1013">
                  <c:v>3038.0819999999999</c:v>
                </c:pt>
                <c:pt idx="1014">
                  <c:v>3053.7840000000001</c:v>
                </c:pt>
                <c:pt idx="1015">
                  <c:v>3026.8850000000002</c:v>
                </c:pt>
                <c:pt idx="1016">
                  <c:v>2970.605</c:v>
                </c:pt>
                <c:pt idx="1017">
                  <c:v>3049.5970000000002</c:v>
                </c:pt>
                <c:pt idx="1018">
                  <c:v>3030.6</c:v>
                </c:pt>
                <c:pt idx="1019">
                  <c:v>2991.5239999999999</c:v>
                </c:pt>
                <c:pt idx="1020">
                  <c:v>2995.3330000000001</c:v>
                </c:pt>
                <c:pt idx="1021">
                  <c:v>2956.0889999999999</c:v>
                </c:pt>
                <c:pt idx="1022">
                  <c:v>2961.4679999999998</c:v>
                </c:pt>
                <c:pt idx="1023">
                  <c:v>3296.7660000000001</c:v>
                </c:pt>
                <c:pt idx="1024">
                  <c:v>3161.125</c:v>
                </c:pt>
                <c:pt idx="1025">
                  <c:v>2910.8629999999998</c:v>
                </c:pt>
                <c:pt idx="1026">
                  <c:v>3217.3580000000002</c:v>
                </c:pt>
                <c:pt idx="1027">
                  <c:v>2910.2689999999998</c:v>
                </c:pt>
                <c:pt idx="1028">
                  <c:v>3091.72</c:v>
                </c:pt>
                <c:pt idx="1029">
                  <c:v>3124.9879999999998</c:v>
                </c:pt>
                <c:pt idx="1030">
                  <c:v>3154.9520000000002</c:v>
                </c:pt>
                <c:pt idx="1031">
                  <c:v>2987.7060000000001</c:v>
                </c:pt>
                <c:pt idx="1032">
                  <c:v>3108.3330000000001</c:v>
                </c:pt>
                <c:pt idx="1033">
                  <c:v>3098.3789999999999</c:v>
                </c:pt>
                <c:pt idx="1034">
                  <c:v>3117.587</c:v>
                </c:pt>
                <c:pt idx="1035">
                  <c:v>2962.8560000000002</c:v>
                </c:pt>
                <c:pt idx="1036">
                  <c:v>3191.288</c:v>
                </c:pt>
                <c:pt idx="1037">
                  <c:v>3016.9119999999998</c:v>
                </c:pt>
                <c:pt idx="1038">
                  <c:v>3012.42</c:v>
                </c:pt>
                <c:pt idx="1039">
                  <c:v>3060.3910000000001</c:v>
                </c:pt>
                <c:pt idx="1040">
                  <c:v>3035.6370000000002</c:v>
                </c:pt>
                <c:pt idx="1041">
                  <c:v>3074.4650000000001</c:v>
                </c:pt>
                <c:pt idx="1042">
                  <c:v>3046.5770000000002</c:v>
                </c:pt>
                <c:pt idx="1043">
                  <c:v>2856.5859999999998</c:v>
                </c:pt>
                <c:pt idx="1044">
                  <c:v>2962.4650000000001</c:v>
                </c:pt>
                <c:pt idx="1045">
                  <c:v>3003.5320000000002</c:v>
                </c:pt>
                <c:pt idx="1046">
                  <c:v>2941.9839999999999</c:v>
                </c:pt>
                <c:pt idx="1047">
                  <c:v>2998.3389999999999</c:v>
                </c:pt>
                <c:pt idx="1048">
                  <c:v>2940.11</c:v>
                </c:pt>
                <c:pt idx="1049">
                  <c:v>2985.44</c:v>
                </c:pt>
                <c:pt idx="1050">
                  <c:v>3057.6129999999998</c:v>
                </c:pt>
                <c:pt idx="1051">
                  <c:v>2982.3530000000001</c:v>
                </c:pt>
                <c:pt idx="1052">
                  <c:v>2963.0509999999999</c:v>
                </c:pt>
                <c:pt idx="1053">
                  <c:v>3067.1990000000001</c:v>
                </c:pt>
                <c:pt idx="1054">
                  <c:v>3035.1030000000001</c:v>
                </c:pt>
                <c:pt idx="1055">
                  <c:v>3034.982</c:v>
                </c:pt>
                <c:pt idx="1056">
                  <c:v>3057.998</c:v>
                </c:pt>
                <c:pt idx="1057">
                  <c:v>3008.7539999999999</c:v>
                </c:pt>
                <c:pt idx="1058">
                  <c:v>3154.0410000000002</c:v>
                </c:pt>
                <c:pt idx="1059">
                  <c:v>3174.5010000000002</c:v>
                </c:pt>
                <c:pt idx="1060">
                  <c:v>3212.9879999999998</c:v>
                </c:pt>
                <c:pt idx="1061">
                  <c:v>3260.1080000000002</c:v>
                </c:pt>
                <c:pt idx="1062">
                  <c:v>3272.0169999999998</c:v>
                </c:pt>
                <c:pt idx="1063">
                  <c:v>3245.681</c:v>
                </c:pt>
                <c:pt idx="1064">
                  <c:v>3314.4380000000001</c:v>
                </c:pt>
                <c:pt idx="1065">
                  <c:v>3405.98</c:v>
                </c:pt>
                <c:pt idx="1066">
                  <c:v>3287.0219999999999</c:v>
                </c:pt>
                <c:pt idx="1067">
                  <c:v>3410.7950000000001</c:v>
                </c:pt>
                <c:pt idx="1068">
                  <c:v>3452.3989999999999</c:v>
                </c:pt>
                <c:pt idx="1069">
                  <c:v>3501.846</c:v>
                </c:pt>
                <c:pt idx="1070">
                  <c:v>3436.3519999999999</c:v>
                </c:pt>
                <c:pt idx="1071">
                  <c:v>3422.99</c:v>
                </c:pt>
                <c:pt idx="1072">
                  <c:v>3614.7159999999999</c:v>
                </c:pt>
                <c:pt idx="1073">
                  <c:v>3606.721</c:v>
                </c:pt>
                <c:pt idx="1074">
                  <c:v>3512.0540000000001</c:v>
                </c:pt>
                <c:pt idx="1075">
                  <c:v>3517.915</c:v>
                </c:pt>
                <c:pt idx="1076">
                  <c:v>3512.337</c:v>
                </c:pt>
                <c:pt idx="1077">
                  <c:v>3421.0419999999999</c:v>
                </c:pt>
                <c:pt idx="1078">
                  <c:v>3641.6060000000002</c:v>
                </c:pt>
                <c:pt idx="1079">
                  <c:v>3608.5630000000001</c:v>
                </c:pt>
                <c:pt idx="1080">
                  <c:v>3614.2669999999998</c:v>
                </c:pt>
                <c:pt idx="1081">
                  <c:v>3600.1190000000001</c:v>
                </c:pt>
                <c:pt idx="1082">
                  <c:v>3716.59</c:v>
                </c:pt>
                <c:pt idx="1083">
                  <c:v>3588.143</c:v>
                </c:pt>
                <c:pt idx="1084">
                  <c:v>3773.6559999999999</c:v>
                </c:pt>
                <c:pt idx="1085">
                  <c:v>3965.9749999999999</c:v>
                </c:pt>
                <c:pt idx="1086">
                  <c:v>3732.6030000000001</c:v>
                </c:pt>
                <c:pt idx="1087">
                  <c:v>4090.9760000000001</c:v>
                </c:pt>
                <c:pt idx="1088">
                  <c:v>3874.6660000000002</c:v>
                </c:pt>
                <c:pt idx="1089">
                  <c:v>4069.32</c:v>
                </c:pt>
                <c:pt idx="1090">
                  <c:v>3976.576</c:v>
                </c:pt>
                <c:pt idx="1091">
                  <c:v>4130.442</c:v>
                </c:pt>
                <c:pt idx="1092">
                  <c:v>4121.0029999999997</c:v>
                </c:pt>
                <c:pt idx="1093">
                  <c:v>4181.4859999999999</c:v>
                </c:pt>
                <c:pt idx="1094">
                  <c:v>4067.7190000000001</c:v>
                </c:pt>
                <c:pt idx="1095">
                  <c:v>4083.8589999999999</c:v>
                </c:pt>
                <c:pt idx="1096">
                  <c:v>3917.4</c:v>
                </c:pt>
                <c:pt idx="1097">
                  <c:v>4077.1190000000001</c:v>
                </c:pt>
                <c:pt idx="1098">
                  <c:v>3990.4279999999999</c:v>
                </c:pt>
                <c:pt idx="1099">
                  <c:v>4021.172</c:v>
                </c:pt>
                <c:pt idx="1100">
                  <c:v>4021.8879999999999</c:v>
                </c:pt>
                <c:pt idx="1101">
                  <c:v>3986.5410000000002</c:v>
                </c:pt>
                <c:pt idx="1102">
                  <c:v>3812.7</c:v>
                </c:pt>
                <c:pt idx="1103">
                  <c:v>3942.0129999999999</c:v>
                </c:pt>
                <c:pt idx="1104">
                  <c:v>3849.6019999999999</c:v>
                </c:pt>
                <c:pt idx="1105">
                  <c:v>3902.0079999999998</c:v>
                </c:pt>
                <c:pt idx="1106">
                  <c:v>3758.0079999999998</c:v>
                </c:pt>
                <c:pt idx="1107">
                  <c:v>3846.951</c:v>
                </c:pt>
                <c:pt idx="1108">
                  <c:v>3705.5340000000001</c:v>
                </c:pt>
                <c:pt idx="1109">
                  <c:v>3499.4780000000001</c:v>
                </c:pt>
                <c:pt idx="1110">
                  <c:v>3424.9569999999999</c:v>
                </c:pt>
                <c:pt idx="1111">
                  <c:v>3543.491</c:v>
                </c:pt>
                <c:pt idx="1112">
                  <c:v>3640.6190000000001</c:v>
                </c:pt>
                <c:pt idx="1113">
                  <c:v>3561.0650000000001</c:v>
                </c:pt>
                <c:pt idx="1114">
                  <c:v>3523.623</c:v>
                </c:pt>
                <c:pt idx="1115">
                  <c:v>3499.62</c:v>
                </c:pt>
                <c:pt idx="1116">
                  <c:v>3378.6680000000001</c:v>
                </c:pt>
                <c:pt idx="1117">
                  <c:v>3337.502</c:v>
                </c:pt>
                <c:pt idx="1118">
                  <c:v>3430.3829999999998</c:v>
                </c:pt>
                <c:pt idx="1119">
                  <c:v>3399.8389999999999</c:v>
                </c:pt>
                <c:pt idx="1120">
                  <c:v>3249.8040000000001</c:v>
                </c:pt>
                <c:pt idx="1121">
                  <c:v>3326.761</c:v>
                </c:pt>
                <c:pt idx="1122">
                  <c:v>3380.0830000000001</c:v>
                </c:pt>
                <c:pt idx="1123">
                  <c:v>3331.587</c:v>
                </c:pt>
                <c:pt idx="1124">
                  <c:v>3233.9349999999999</c:v>
                </c:pt>
                <c:pt idx="1125">
                  <c:v>3291.0360000000001</c:v>
                </c:pt>
                <c:pt idx="1126">
                  <c:v>3261.6239999999998</c:v>
                </c:pt>
                <c:pt idx="1127">
                  <c:v>3186.8969999999999</c:v>
                </c:pt>
                <c:pt idx="1128">
                  <c:v>3243.3330000000001</c:v>
                </c:pt>
                <c:pt idx="1129">
                  <c:v>3284.404</c:v>
                </c:pt>
                <c:pt idx="1130">
                  <c:v>3284.8470000000002</c:v>
                </c:pt>
                <c:pt idx="1131">
                  <c:v>3115.221</c:v>
                </c:pt>
                <c:pt idx="1132">
                  <c:v>3191.7049999999999</c:v>
                </c:pt>
                <c:pt idx="1133">
                  <c:v>3270.07</c:v>
                </c:pt>
                <c:pt idx="1134">
                  <c:v>3261.48</c:v>
                </c:pt>
                <c:pt idx="1135">
                  <c:v>3087.569</c:v>
                </c:pt>
                <c:pt idx="1136">
                  <c:v>3094.6840000000002</c:v>
                </c:pt>
                <c:pt idx="1137">
                  <c:v>3074.1750000000002</c:v>
                </c:pt>
                <c:pt idx="1138">
                  <c:v>3317.125</c:v>
                </c:pt>
                <c:pt idx="1139">
                  <c:v>3194.2330000000002</c:v>
                </c:pt>
                <c:pt idx="1140">
                  <c:v>3031.998</c:v>
                </c:pt>
                <c:pt idx="1141">
                  <c:v>2961.694</c:v>
                </c:pt>
                <c:pt idx="1142">
                  <c:v>2898.1779999999999</c:v>
                </c:pt>
                <c:pt idx="1143">
                  <c:v>2893.6370000000002</c:v>
                </c:pt>
                <c:pt idx="1144">
                  <c:v>2776.5219999999999</c:v>
                </c:pt>
                <c:pt idx="1145">
                  <c:v>2905.4090000000001</c:v>
                </c:pt>
                <c:pt idx="1146">
                  <c:v>2767.2080000000001</c:v>
                </c:pt>
                <c:pt idx="1147">
                  <c:v>2604.9430000000002</c:v>
                </c:pt>
                <c:pt idx="1148">
                  <c:v>2786.578</c:v>
                </c:pt>
                <c:pt idx="1149">
                  <c:v>2689.7049999999999</c:v>
                </c:pt>
                <c:pt idx="1150">
                  <c:v>2560.13</c:v>
                </c:pt>
                <c:pt idx="1151">
                  <c:v>2637.29</c:v>
                </c:pt>
                <c:pt idx="1152">
                  <c:v>2420.8589999999999</c:v>
                </c:pt>
                <c:pt idx="1153">
                  <c:v>2385.7829999999999</c:v>
                </c:pt>
                <c:pt idx="1154">
                  <c:v>2303.7950000000001</c:v>
                </c:pt>
                <c:pt idx="1155">
                  <c:v>2349.194</c:v>
                </c:pt>
                <c:pt idx="1156">
                  <c:v>2418.502</c:v>
                </c:pt>
                <c:pt idx="1157">
                  <c:v>2408.7139999999999</c:v>
                </c:pt>
                <c:pt idx="1158">
                  <c:v>2313.6669999999999</c:v>
                </c:pt>
                <c:pt idx="1159">
                  <c:v>2383.5619999999999</c:v>
                </c:pt>
                <c:pt idx="1160">
                  <c:v>2322.5940000000001</c:v>
                </c:pt>
                <c:pt idx="1161">
                  <c:v>2361.9940000000001</c:v>
                </c:pt>
                <c:pt idx="1162">
                  <c:v>2370.712</c:v>
                </c:pt>
                <c:pt idx="1163">
                  <c:v>2239.3609999999999</c:v>
                </c:pt>
                <c:pt idx="1164">
                  <c:v>2311.3910000000001</c:v>
                </c:pt>
                <c:pt idx="1165">
                  <c:v>2374.21</c:v>
                </c:pt>
                <c:pt idx="1166">
                  <c:v>2261.1289999999999</c:v>
                </c:pt>
                <c:pt idx="1167">
                  <c:v>2324.2809999999999</c:v>
                </c:pt>
                <c:pt idx="1168">
                  <c:v>2217.7669999999998</c:v>
                </c:pt>
                <c:pt idx="1169">
                  <c:v>2340.3000000000002</c:v>
                </c:pt>
                <c:pt idx="1170">
                  <c:v>2246.1689999999999</c:v>
                </c:pt>
                <c:pt idx="1171">
                  <c:v>2242.4699999999998</c:v>
                </c:pt>
                <c:pt idx="1172">
                  <c:v>2305.7570000000001</c:v>
                </c:pt>
                <c:pt idx="1173">
                  <c:v>2148.6660000000002</c:v>
                </c:pt>
                <c:pt idx="1174">
                  <c:v>2204.4639999999999</c:v>
                </c:pt>
                <c:pt idx="1175">
                  <c:v>2108.0039999999999</c:v>
                </c:pt>
                <c:pt idx="1176">
                  <c:v>2128.4549999999999</c:v>
                </c:pt>
                <c:pt idx="1177">
                  <c:v>2100.9319999999998</c:v>
                </c:pt>
                <c:pt idx="1178">
                  <c:v>2021.2080000000001</c:v>
                </c:pt>
                <c:pt idx="1179">
                  <c:v>1993.298</c:v>
                </c:pt>
                <c:pt idx="1180">
                  <c:v>1916.9010000000001</c:v>
                </c:pt>
                <c:pt idx="1181">
                  <c:v>1987.7159999999999</c:v>
                </c:pt>
                <c:pt idx="1182">
                  <c:v>2013.549</c:v>
                </c:pt>
                <c:pt idx="1183">
                  <c:v>1827.0809999999999</c:v>
                </c:pt>
                <c:pt idx="1184">
                  <c:v>1900.6959999999999</c:v>
                </c:pt>
                <c:pt idx="1185">
                  <c:v>1916.2840000000001</c:v>
                </c:pt>
                <c:pt idx="1186">
                  <c:v>1760</c:v>
                </c:pt>
                <c:pt idx="1187">
                  <c:v>1765.422</c:v>
                </c:pt>
                <c:pt idx="1188">
                  <c:v>1760</c:v>
                </c:pt>
                <c:pt idx="1189">
                  <c:v>1760</c:v>
                </c:pt>
                <c:pt idx="1190">
                  <c:v>1760</c:v>
                </c:pt>
                <c:pt idx="1191">
                  <c:v>1791.9670000000001</c:v>
                </c:pt>
                <c:pt idx="1192">
                  <c:v>1760</c:v>
                </c:pt>
                <c:pt idx="1193">
                  <c:v>1760</c:v>
                </c:pt>
                <c:pt idx="1194">
                  <c:v>1760</c:v>
                </c:pt>
                <c:pt idx="1195">
                  <c:v>1760</c:v>
                </c:pt>
                <c:pt idx="1196">
                  <c:v>1760</c:v>
                </c:pt>
                <c:pt idx="1197">
                  <c:v>1760</c:v>
                </c:pt>
                <c:pt idx="1198">
                  <c:v>1760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1760</c:v>
                </c:pt>
                <c:pt idx="1205">
                  <c:v>1760</c:v>
                </c:pt>
                <c:pt idx="1206">
                  <c:v>1760</c:v>
                </c:pt>
                <c:pt idx="1207">
                  <c:v>1767.212</c:v>
                </c:pt>
                <c:pt idx="1208">
                  <c:v>1760</c:v>
                </c:pt>
                <c:pt idx="1209">
                  <c:v>1789.7159999999999</c:v>
                </c:pt>
                <c:pt idx="1210">
                  <c:v>1760</c:v>
                </c:pt>
                <c:pt idx="1211">
                  <c:v>1866.992</c:v>
                </c:pt>
                <c:pt idx="1212">
                  <c:v>1764.518</c:v>
                </c:pt>
                <c:pt idx="1213">
                  <c:v>1760</c:v>
                </c:pt>
                <c:pt idx="1214">
                  <c:v>1815.171</c:v>
                </c:pt>
                <c:pt idx="1215">
                  <c:v>1895.538</c:v>
                </c:pt>
                <c:pt idx="1216">
                  <c:v>1947.9939999999999</c:v>
                </c:pt>
                <c:pt idx="1217">
                  <c:v>1851.3109999999999</c:v>
                </c:pt>
                <c:pt idx="1218">
                  <c:v>1916.268</c:v>
                </c:pt>
                <c:pt idx="1219">
                  <c:v>1929.1669999999999</c:v>
                </c:pt>
                <c:pt idx="1220">
                  <c:v>2002.421</c:v>
                </c:pt>
                <c:pt idx="1221">
                  <c:v>2021.44</c:v>
                </c:pt>
                <c:pt idx="1222">
                  <c:v>1963.799</c:v>
                </c:pt>
                <c:pt idx="1223">
                  <c:v>2201.1210000000001</c:v>
                </c:pt>
                <c:pt idx="1224">
                  <c:v>2122.221</c:v>
                </c:pt>
                <c:pt idx="1225">
                  <c:v>2081.4389999999999</c:v>
                </c:pt>
                <c:pt idx="1226">
                  <c:v>2281.3449999999998</c:v>
                </c:pt>
                <c:pt idx="1227">
                  <c:v>2133.366</c:v>
                </c:pt>
                <c:pt idx="1228">
                  <c:v>2251.8739999999998</c:v>
                </c:pt>
                <c:pt idx="1229">
                  <c:v>2259.5239999999999</c:v>
                </c:pt>
                <c:pt idx="1230">
                  <c:v>2461.163</c:v>
                </c:pt>
                <c:pt idx="1231">
                  <c:v>2347.855</c:v>
                </c:pt>
                <c:pt idx="1232">
                  <c:v>2460.973</c:v>
                </c:pt>
                <c:pt idx="1233">
                  <c:v>2487.3130000000001</c:v>
                </c:pt>
                <c:pt idx="1234">
                  <c:v>2529.7440000000001</c:v>
                </c:pt>
                <c:pt idx="1235">
                  <c:v>2530.3270000000002</c:v>
                </c:pt>
                <c:pt idx="1236">
                  <c:v>2623.625</c:v>
                </c:pt>
                <c:pt idx="1237">
                  <c:v>2620.3040000000001</c:v>
                </c:pt>
                <c:pt idx="1238">
                  <c:v>2746.752</c:v>
                </c:pt>
                <c:pt idx="1239">
                  <c:v>2600.569</c:v>
                </c:pt>
                <c:pt idx="1240">
                  <c:v>2853.5239999999999</c:v>
                </c:pt>
                <c:pt idx="1241">
                  <c:v>2974.288</c:v>
                </c:pt>
                <c:pt idx="1242">
                  <c:v>2889.605</c:v>
                </c:pt>
                <c:pt idx="1243">
                  <c:v>3000.3649999999998</c:v>
                </c:pt>
                <c:pt idx="1244">
                  <c:v>3044.279</c:v>
                </c:pt>
                <c:pt idx="1245">
                  <c:v>3052.125</c:v>
                </c:pt>
                <c:pt idx="1246">
                  <c:v>3128.1350000000002</c:v>
                </c:pt>
                <c:pt idx="1247">
                  <c:v>2940.9720000000002</c:v>
                </c:pt>
                <c:pt idx="1248">
                  <c:v>3131.732</c:v>
                </c:pt>
                <c:pt idx="1249">
                  <c:v>3092.9090000000001</c:v>
                </c:pt>
                <c:pt idx="1250">
                  <c:v>3181.9349999999999</c:v>
                </c:pt>
                <c:pt idx="1251">
                  <c:v>3131.1239999999998</c:v>
                </c:pt>
                <c:pt idx="1252">
                  <c:v>3190.2069999999999</c:v>
                </c:pt>
                <c:pt idx="1253">
                  <c:v>3210.8939999999998</c:v>
                </c:pt>
                <c:pt idx="1254">
                  <c:v>3202.239</c:v>
                </c:pt>
                <c:pt idx="1255">
                  <c:v>3138.134</c:v>
                </c:pt>
                <c:pt idx="1256">
                  <c:v>3133.1039999999998</c:v>
                </c:pt>
                <c:pt idx="1257">
                  <c:v>3182.1280000000002</c:v>
                </c:pt>
                <c:pt idx="1258">
                  <c:v>3015.3420000000001</c:v>
                </c:pt>
                <c:pt idx="1259">
                  <c:v>3196.0520000000001</c:v>
                </c:pt>
                <c:pt idx="1260">
                  <c:v>3208.1370000000002</c:v>
                </c:pt>
                <c:pt idx="1261">
                  <c:v>3236.5</c:v>
                </c:pt>
                <c:pt idx="1262">
                  <c:v>3291.5010000000002</c:v>
                </c:pt>
                <c:pt idx="1263">
                  <c:v>3306.5549999999998</c:v>
                </c:pt>
                <c:pt idx="1264">
                  <c:v>3161.6469999999999</c:v>
                </c:pt>
                <c:pt idx="1265">
                  <c:v>3250.951</c:v>
                </c:pt>
                <c:pt idx="1266">
                  <c:v>3239.8539999999998</c:v>
                </c:pt>
                <c:pt idx="1267">
                  <c:v>3361.6190000000001</c:v>
                </c:pt>
                <c:pt idx="1268">
                  <c:v>3369.328</c:v>
                </c:pt>
                <c:pt idx="1269">
                  <c:v>3204.8380000000002</c:v>
                </c:pt>
                <c:pt idx="1270">
                  <c:v>3385.962</c:v>
                </c:pt>
                <c:pt idx="1271">
                  <c:v>3409.277</c:v>
                </c:pt>
                <c:pt idx="1272">
                  <c:v>3325.84</c:v>
                </c:pt>
                <c:pt idx="1273">
                  <c:v>3127.319</c:v>
                </c:pt>
                <c:pt idx="1274">
                  <c:v>3387.1210000000001</c:v>
                </c:pt>
                <c:pt idx="1275">
                  <c:v>3251.2919999999999</c:v>
                </c:pt>
                <c:pt idx="1276">
                  <c:v>3454.1819999999998</c:v>
                </c:pt>
                <c:pt idx="1277">
                  <c:v>3173.5450000000001</c:v>
                </c:pt>
                <c:pt idx="1278">
                  <c:v>3132.5540000000001</c:v>
                </c:pt>
                <c:pt idx="1279">
                  <c:v>3270.3490000000002</c:v>
                </c:pt>
                <c:pt idx="1280">
                  <c:v>3179.6889999999999</c:v>
                </c:pt>
                <c:pt idx="1281">
                  <c:v>3106.9459999999999</c:v>
                </c:pt>
                <c:pt idx="1282">
                  <c:v>3276.58</c:v>
                </c:pt>
                <c:pt idx="1283">
                  <c:v>3032.0929999999998</c:v>
                </c:pt>
                <c:pt idx="1284">
                  <c:v>3093.308</c:v>
                </c:pt>
                <c:pt idx="1285">
                  <c:v>2897.5520000000001</c:v>
                </c:pt>
                <c:pt idx="1286">
                  <c:v>2812.6219999999998</c:v>
                </c:pt>
                <c:pt idx="1287">
                  <c:v>3132.2049999999999</c:v>
                </c:pt>
                <c:pt idx="1288">
                  <c:v>2856.2930000000001</c:v>
                </c:pt>
                <c:pt idx="1289">
                  <c:v>2851.8229999999999</c:v>
                </c:pt>
                <c:pt idx="1290">
                  <c:v>2620.31</c:v>
                </c:pt>
                <c:pt idx="1291">
                  <c:v>2705.0920000000001</c:v>
                </c:pt>
                <c:pt idx="1292">
                  <c:v>2599.556</c:v>
                </c:pt>
                <c:pt idx="1293">
                  <c:v>2613.402</c:v>
                </c:pt>
                <c:pt idx="1294">
                  <c:v>2359.567</c:v>
                </c:pt>
                <c:pt idx="1295">
                  <c:v>2305.58</c:v>
                </c:pt>
                <c:pt idx="1296">
                  <c:v>2320.605</c:v>
                </c:pt>
                <c:pt idx="1297">
                  <c:v>2304.4749999999999</c:v>
                </c:pt>
                <c:pt idx="1298">
                  <c:v>2243.2060000000001</c:v>
                </c:pt>
                <c:pt idx="1299">
                  <c:v>2242.694</c:v>
                </c:pt>
                <c:pt idx="1300">
                  <c:v>2285.2330000000002</c:v>
                </c:pt>
                <c:pt idx="1301">
                  <c:v>2213.0329999999999</c:v>
                </c:pt>
                <c:pt idx="1302">
                  <c:v>2229.203</c:v>
                </c:pt>
                <c:pt idx="1303">
                  <c:v>2185.299</c:v>
                </c:pt>
                <c:pt idx="1304">
                  <c:v>2232.681</c:v>
                </c:pt>
                <c:pt idx="1305">
                  <c:v>2215.35</c:v>
                </c:pt>
                <c:pt idx="1306">
                  <c:v>2160.3910000000001</c:v>
                </c:pt>
                <c:pt idx="1307">
                  <c:v>2111.4870000000001</c:v>
                </c:pt>
                <c:pt idx="1308">
                  <c:v>2123.3710000000001</c:v>
                </c:pt>
                <c:pt idx="1309">
                  <c:v>2125.0970000000002</c:v>
                </c:pt>
                <c:pt idx="1310">
                  <c:v>2086.8629999999998</c:v>
                </c:pt>
                <c:pt idx="1311">
                  <c:v>2065.9940000000001</c:v>
                </c:pt>
                <c:pt idx="1312">
                  <c:v>2021.16</c:v>
                </c:pt>
                <c:pt idx="1313">
                  <c:v>2073.0230000000001</c:v>
                </c:pt>
                <c:pt idx="1314">
                  <c:v>2164.61</c:v>
                </c:pt>
                <c:pt idx="1315">
                  <c:v>2128.4250000000002</c:v>
                </c:pt>
                <c:pt idx="1316">
                  <c:v>2107.4870000000001</c:v>
                </c:pt>
                <c:pt idx="1317">
                  <c:v>2078.4639999999999</c:v>
                </c:pt>
                <c:pt idx="1318">
                  <c:v>2133.9549999999999</c:v>
                </c:pt>
                <c:pt idx="1319">
                  <c:v>2162.54</c:v>
                </c:pt>
                <c:pt idx="1320">
                  <c:v>2134.3710000000001</c:v>
                </c:pt>
                <c:pt idx="1321">
                  <c:v>2284.3420000000001</c:v>
                </c:pt>
                <c:pt idx="1322">
                  <c:v>2192.8389999999999</c:v>
                </c:pt>
                <c:pt idx="1323">
                  <c:v>2125.6709999999998</c:v>
                </c:pt>
                <c:pt idx="1324">
                  <c:v>2140.002</c:v>
                </c:pt>
                <c:pt idx="1325">
                  <c:v>2151.5430000000001</c:v>
                </c:pt>
                <c:pt idx="1326">
                  <c:v>2134.2620000000002</c:v>
                </c:pt>
                <c:pt idx="1327">
                  <c:v>2112.6109999999999</c:v>
                </c:pt>
                <c:pt idx="1328">
                  <c:v>2268.4810000000002</c:v>
                </c:pt>
                <c:pt idx="1329">
                  <c:v>2346.328</c:v>
                </c:pt>
                <c:pt idx="1330">
                  <c:v>2246.37</c:v>
                </c:pt>
                <c:pt idx="1331">
                  <c:v>2419.665</c:v>
                </c:pt>
                <c:pt idx="1332">
                  <c:v>2297.4349999999999</c:v>
                </c:pt>
                <c:pt idx="1333">
                  <c:v>2362.9659999999999</c:v>
                </c:pt>
                <c:pt idx="1334">
                  <c:v>2324.3220000000001</c:v>
                </c:pt>
                <c:pt idx="1335">
                  <c:v>2367.1129999999998</c:v>
                </c:pt>
                <c:pt idx="1336">
                  <c:v>2337.7640000000001</c:v>
                </c:pt>
                <c:pt idx="1337">
                  <c:v>2453.4180000000001</c:v>
                </c:pt>
                <c:pt idx="1338">
                  <c:v>2552.7469999999998</c:v>
                </c:pt>
                <c:pt idx="1339">
                  <c:v>2535.4169999999999</c:v>
                </c:pt>
                <c:pt idx="1340">
                  <c:v>2669.76</c:v>
                </c:pt>
                <c:pt idx="1341">
                  <c:v>2612.1410000000001</c:v>
                </c:pt>
                <c:pt idx="1342">
                  <c:v>2610.7350000000001</c:v>
                </c:pt>
                <c:pt idx="1343">
                  <c:v>2489.6469999999999</c:v>
                </c:pt>
                <c:pt idx="1344">
                  <c:v>2641.201</c:v>
                </c:pt>
                <c:pt idx="1345">
                  <c:v>2610.2220000000002</c:v>
                </c:pt>
                <c:pt idx="1346">
                  <c:v>2705.9029999999998</c:v>
                </c:pt>
                <c:pt idx="1347">
                  <c:v>2872.8739999999998</c:v>
                </c:pt>
                <c:pt idx="1348">
                  <c:v>2733.4609999999998</c:v>
                </c:pt>
                <c:pt idx="1349">
                  <c:v>2807.8339999999998</c:v>
                </c:pt>
                <c:pt idx="1350">
                  <c:v>2886.6109999999999</c:v>
                </c:pt>
                <c:pt idx="1351">
                  <c:v>2885.395</c:v>
                </c:pt>
                <c:pt idx="1352">
                  <c:v>3049.59</c:v>
                </c:pt>
                <c:pt idx="1353">
                  <c:v>2926.4479999999999</c:v>
                </c:pt>
                <c:pt idx="1354">
                  <c:v>3203.43</c:v>
                </c:pt>
                <c:pt idx="1355">
                  <c:v>3060.3870000000002</c:v>
                </c:pt>
                <c:pt idx="1356">
                  <c:v>3041.9029999999998</c:v>
                </c:pt>
                <c:pt idx="1357">
                  <c:v>3134.9470000000001</c:v>
                </c:pt>
                <c:pt idx="1358">
                  <c:v>3178.261</c:v>
                </c:pt>
                <c:pt idx="1359">
                  <c:v>3162.933</c:v>
                </c:pt>
                <c:pt idx="1360">
                  <c:v>3142.424</c:v>
                </c:pt>
                <c:pt idx="1361">
                  <c:v>3202.4369999999999</c:v>
                </c:pt>
                <c:pt idx="1362">
                  <c:v>3263.2939999999999</c:v>
                </c:pt>
                <c:pt idx="1363">
                  <c:v>3407.1109999999999</c:v>
                </c:pt>
                <c:pt idx="1364">
                  <c:v>3126.8539999999998</c:v>
                </c:pt>
                <c:pt idx="1365">
                  <c:v>3352.6289999999999</c:v>
                </c:pt>
                <c:pt idx="1366">
                  <c:v>3492.174</c:v>
                </c:pt>
                <c:pt idx="1367">
                  <c:v>3462.8879999999999</c:v>
                </c:pt>
                <c:pt idx="1368">
                  <c:v>3443.84</c:v>
                </c:pt>
                <c:pt idx="1369">
                  <c:v>3401.6819999999998</c:v>
                </c:pt>
                <c:pt idx="1370">
                  <c:v>3536.886</c:v>
                </c:pt>
                <c:pt idx="1371">
                  <c:v>3413.55</c:v>
                </c:pt>
                <c:pt idx="1372">
                  <c:v>3470.498</c:v>
                </c:pt>
                <c:pt idx="1373">
                  <c:v>3566.0340000000001</c:v>
                </c:pt>
                <c:pt idx="1374">
                  <c:v>3480.5309999999999</c:v>
                </c:pt>
                <c:pt idx="1375">
                  <c:v>3465.1489999999999</c:v>
                </c:pt>
                <c:pt idx="1376">
                  <c:v>3481.0659999999998</c:v>
                </c:pt>
                <c:pt idx="1377">
                  <c:v>3403.87</c:v>
                </c:pt>
                <c:pt idx="1378">
                  <c:v>3490.7649999999999</c:v>
                </c:pt>
                <c:pt idx="1379">
                  <c:v>3331.59</c:v>
                </c:pt>
                <c:pt idx="1380">
                  <c:v>3498.712</c:v>
                </c:pt>
                <c:pt idx="1381">
                  <c:v>3460.473</c:v>
                </c:pt>
                <c:pt idx="1382">
                  <c:v>3430.47</c:v>
                </c:pt>
                <c:pt idx="1383">
                  <c:v>3247.5360000000001</c:v>
                </c:pt>
                <c:pt idx="1384">
                  <c:v>3242.0549999999998</c:v>
                </c:pt>
                <c:pt idx="1385">
                  <c:v>3076.8470000000002</c:v>
                </c:pt>
                <c:pt idx="1386">
                  <c:v>3239.8939999999998</c:v>
                </c:pt>
                <c:pt idx="1387">
                  <c:v>3060.5709999999999</c:v>
                </c:pt>
                <c:pt idx="1388">
                  <c:v>3012.578</c:v>
                </c:pt>
                <c:pt idx="1389">
                  <c:v>2936.9630000000002</c:v>
                </c:pt>
                <c:pt idx="1390">
                  <c:v>2851.9580000000001</c:v>
                </c:pt>
                <c:pt idx="1391">
                  <c:v>2693.0659999999998</c:v>
                </c:pt>
                <c:pt idx="1392">
                  <c:v>2766.01</c:v>
                </c:pt>
                <c:pt idx="1393">
                  <c:v>2758.355</c:v>
                </c:pt>
                <c:pt idx="1394">
                  <c:v>2785.11</c:v>
                </c:pt>
                <c:pt idx="1395">
                  <c:v>2685.5540000000001</c:v>
                </c:pt>
                <c:pt idx="1396">
                  <c:v>2620.951</c:v>
                </c:pt>
                <c:pt idx="1397">
                  <c:v>2692.6819999999998</c:v>
                </c:pt>
                <c:pt idx="1398">
                  <c:v>2520.4920000000002</c:v>
                </c:pt>
                <c:pt idx="1399">
                  <c:v>2601.3519999999999</c:v>
                </c:pt>
                <c:pt idx="1400">
                  <c:v>2361.8119999999999</c:v>
                </c:pt>
                <c:pt idx="1401">
                  <c:v>2337.712</c:v>
                </c:pt>
                <c:pt idx="1402">
                  <c:v>2467.2779999999998</c:v>
                </c:pt>
                <c:pt idx="1403">
                  <c:v>2396.2730000000001</c:v>
                </c:pt>
                <c:pt idx="1404">
                  <c:v>2344.5419999999999</c:v>
                </c:pt>
                <c:pt idx="1405">
                  <c:v>2430.0219999999999</c:v>
                </c:pt>
                <c:pt idx="1406">
                  <c:v>2510.6439999999998</c:v>
                </c:pt>
                <c:pt idx="1407">
                  <c:v>2373.1390000000001</c:v>
                </c:pt>
                <c:pt idx="1408">
                  <c:v>2335.3789999999999</c:v>
                </c:pt>
                <c:pt idx="1409">
                  <c:v>2209.8560000000002</c:v>
                </c:pt>
                <c:pt idx="1410">
                  <c:v>2255.4459999999999</c:v>
                </c:pt>
                <c:pt idx="1411">
                  <c:v>2208.9969999999998</c:v>
                </c:pt>
                <c:pt idx="1412">
                  <c:v>2159.9949999999999</c:v>
                </c:pt>
                <c:pt idx="1413">
                  <c:v>2260.393</c:v>
                </c:pt>
                <c:pt idx="1414">
                  <c:v>2058.9740000000002</c:v>
                </c:pt>
                <c:pt idx="1415">
                  <c:v>2112.1610000000001</c:v>
                </c:pt>
                <c:pt idx="1416">
                  <c:v>2093.3710000000001</c:v>
                </c:pt>
                <c:pt idx="1417">
                  <c:v>2021.1130000000001</c:v>
                </c:pt>
                <c:pt idx="1418">
                  <c:v>1902.107</c:v>
                </c:pt>
                <c:pt idx="1419">
                  <c:v>1960.6010000000001</c:v>
                </c:pt>
                <c:pt idx="1420">
                  <c:v>2121.645</c:v>
                </c:pt>
                <c:pt idx="1421">
                  <c:v>1912.163</c:v>
                </c:pt>
                <c:pt idx="1422">
                  <c:v>1952.7670000000001</c:v>
                </c:pt>
                <c:pt idx="1423">
                  <c:v>1825.1010000000001</c:v>
                </c:pt>
                <c:pt idx="1424">
                  <c:v>1765.3579999999999</c:v>
                </c:pt>
                <c:pt idx="1425">
                  <c:v>1760</c:v>
                </c:pt>
                <c:pt idx="1426">
                  <c:v>1768.8530000000001</c:v>
                </c:pt>
                <c:pt idx="1427">
                  <c:v>1760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Scenario2_5_TN_UC!$D$1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Scenario2_5_TN_UC!$D$2:$D$1442</c:f>
              <c:numCache>
                <c:formatCode>General</c:formatCode>
                <c:ptCount val="1441"/>
                <c:pt idx="0">
                  <c:v>37.5</c:v>
                </c:pt>
                <c:pt idx="1">
                  <c:v>37.5</c:v>
                </c:pt>
                <c:pt idx="2">
                  <c:v>37.5</c:v>
                </c:pt>
                <c:pt idx="3">
                  <c:v>37.5</c:v>
                </c:pt>
                <c:pt idx="4">
                  <c:v>37.5</c:v>
                </c:pt>
                <c:pt idx="5">
                  <c:v>37.5</c:v>
                </c:pt>
                <c:pt idx="6">
                  <c:v>37.5</c:v>
                </c:pt>
                <c:pt idx="7">
                  <c:v>37.5</c:v>
                </c:pt>
                <c:pt idx="8">
                  <c:v>37.5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37.5</c:v>
                </c:pt>
                <c:pt idx="17">
                  <c:v>37.5</c:v>
                </c:pt>
                <c:pt idx="18">
                  <c:v>37.5</c:v>
                </c:pt>
                <c:pt idx="19">
                  <c:v>37.5</c:v>
                </c:pt>
                <c:pt idx="20">
                  <c:v>37.5</c:v>
                </c:pt>
                <c:pt idx="21">
                  <c:v>37.5</c:v>
                </c:pt>
                <c:pt idx="22">
                  <c:v>37.5</c:v>
                </c:pt>
                <c:pt idx="23">
                  <c:v>37.5</c:v>
                </c:pt>
                <c:pt idx="24">
                  <c:v>37.5</c:v>
                </c:pt>
                <c:pt idx="25">
                  <c:v>37.5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37.5</c:v>
                </c:pt>
                <c:pt idx="32">
                  <c:v>37.5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37.5</c:v>
                </c:pt>
                <c:pt idx="193">
                  <c:v>37.5</c:v>
                </c:pt>
                <c:pt idx="194">
                  <c:v>37.5</c:v>
                </c:pt>
                <c:pt idx="195">
                  <c:v>37.5</c:v>
                </c:pt>
                <c:pt idx="196">
                  <c:v>37.5</c:v>
                </c:pt>
                <c:pt idx="197">
                  <c:v>37.5</c:v>
                </c:pt>
                <c:pt idx="198">
                  <c:v>37.5</c:v>
                </c:pt>
                <c:pt idx="199">
                  <c:v>37.5</c:v>
                </c:pt>
                <c:pt idx="200">
                  <c:v>37.5</c:v>
                </c:pt>
                <c:pt idx="201">
                  <c:v>37.5</c:v>
                </c:pt>
                <c:pt idx="202">
                  <c:v>37.5</c:v>
                </c:pt>
                <c:pt idx="203">
                  <c:v>37.5</c:v>
                </c:pt>
                <c:pt idx="204">
                  <c:v>37.5</c:v>
                </c:pt>
                <c:pt idx="205">
                  <c:v>37.5</c:v>
                </c:pt>
                <c:pt idx="206">
                  <c:v>37.5</c:v>
                </c:pt>
                <c:pt idx="207">
                  <c:v>71.355000000000004</c:v>
                </c:pt>
                <c:pt idx="208">
                  <c:v>37.5</c:v>
                </c:pt>
                <c:pt idx="209">
                  <c:v>37.5</c:v>
                </c:pt>
                <c:pt idx="210">
                  <c:v>37.5</c:v>
                </c:pt>
                <c:pt idx="211">
                  <c:v>75</c:v>
                </c:pt>
                <c:pt idx="212">
                  <c:v>37.5</c:v>
                </c:pt>
                <c:pt idx="213">
                  <c:v>75</c:v>
                </c:pt>
                <c:pt idx="214">
                  <c:v>37.5</c:v>
                </c:pt>
                <c:pt idx="215">
                  <c:v>75</c:v>
                </c:pt>
                <c:pt idx="216">
                  <c:v>75</c:v>
                </c:pt>
                <c:pt idx="217">
                  <c:v>75</c:v>
                </c:pt>
                <c:pt idx="218">
                  <c:v>41.994999999999997</c:v>
                </c:pt>
                <c:pt idx="219">
                  <c:v>65.2</c:v>
                </c:pt>
                <c:pt idx="220">
                  <c:v>37.5</c:v>
                </c:pt>
                <c:pt idx="221">
                  <c:v>37.5</c:v>
                </c:pt>
                <c:pt idx="222">
                  <c:v>75</c:v>
                </c:pt>
                <c:pt idx="223">
                  <c:v>37.5</c:v>
                </c:pt>
                <c:pt idx="224">
                  <c:v>37.5</c:v>
                </c:pt>
                <c:pt idx="225">
                  <c:v>75</c:v>
                </c:pt>
                <c:pt idx="226">
                  <c:v>37.5</c:v>
                </c:pt>
                <c:pt idx="227">
                  <c:v>37.5</c:v>
                </c:pt>
                <c:pt idx="228">
                  <c:v>37.5</c:v>
                </c:pt>
                <c:pt idx="229">
                  <c:v>37.5</c:v>
                </c:pt>
                <c:pt idx="230">
                  <c:v>37.5</c:v>
                </c:pt>
                <c:pt idx="231">
                  <c:v>37.5</c:v>
                </c:pt>
                <c:pt idx="232">
                  <c:v>37.5</c:v>
                </c:pt>
                <c:pt idx="233">
                  <c:v>37.5</c:v>
                </c:pt>
                <c:pt idx="234">
                  <c:v>37.5</c:v>
                </c:pt>
                <c:pt idx="235">
                  <c:v>37.5</c:v>
                </c:pt>
                <c:pt idx="236">
                  <c:v>37.5</c:v>
                </c:pt>
                <c:pt idx="237">
                  <c:v>37.5</c:v>
                </c:pt>
                <c:pt idx="238">
                  <c:v>37.5</c:v>
                </c:pt>
                <c:pt idx="239">
                  <c:v>37.5</c:v>
                </c:pt>
                <c:pt idx="240">
                  <c:v>37.5</c:v>
                </c:pt>
                <c:pt idx="241">
                  <c:v>37.5</c:v>
                </c:pt>
                <c:pt idx="242">
                  <c:v>37.5</c:v>
                </c:pt>
                <c:pt idx="243">
                  <c:v>37.5</c:v>
                </c:pt>
                <c:pt idx="244">
                  <c:v>37.5</c:v>
                </c:pt>
                <c:pt idx="245">
                  <c:v>37.5</c:v>
                </c:pt>
                <c:pt idx="246">
                  <c:v>37.5</c:v>
                </c:pt>
                <c:pt idx="247">
                  <c:v>37.5</c:v>
                </c:pt>
                <c:pt idx="248">
                  <c:v>37.5</c:v>
                </c:pt>
                <c:pt idx="249">
                  <c:v>37.5</c:v>
                </c:pt>
                <c:pt idx="250">
                  <c:v>37.5</c:v>
                </c:pt>
                <c:pt idx="251">
                  <c:v>37.5</c:v>
                </c:pt>
                <c:pt idx="252">
                  <c:v>37.5</c:v>
                </c:pt>
                <c:pt idx="253">
                  <c:v>37.5</c:v>
                </c:pt>
                <c:pt idx="254">
                  <c:v>37.5</c:v>
                </c:pt>
                <c:pt idx="255">
                  <c:v>37.5</c:v>
                </c:pt>
                <c:pt idx="256">
                  <c:v>37.5</c:v>
                </c:pt>
                <c:pt idx="257">
                  <c:v>37.5</c:v>
                </c:pt>
                <c:pt idx="258">
                  <c:v>37.5</c:v>
                </c:pt>
                <c:pt idx="259">
                  <c:v>37.5</c:v>
                </c:pt>
                <c:pt idx="260">
                  <c:v>37.5</c:v>
                </c:pt>
                <c:pt idx="261">
                  <c:v>37.5</c:v>
                </c:pt>
                <c:pt idx="262">
                  <c:v>37.5</c:v>
                </c:pt>
                <c:pt idx="263">
                  <c:v>37.5</c:v>
                </c:pt>
                <c:pt idx="264">
                  <c:v>37.5</c:v>
                </c:pt>
                <c:pt idx="265">
                  <c:v>37.5</c:v>
                </c:pt>
                <c:pt idx="266">
                  <c:v>37.5</c:v>
                </c:pt>
                <c:pt idx="267">
                  <c:v>37.5</c:v>
                </c:pt>
                <c:pt idx="268">
                  <c:v>37.5</c:v>
                </c:pt>
                <c:pt idx="269">
                  <c:v>37.5</c:v>
                </c:pt>
                <c:pt idx="270">
                  <c:v>37.5</c:v>
                </c:pt>
                <c:pt idx="271">
                  <c:v>37.5</c:v>
                </c:pt>
                <c:pt idx="272">
                  <c:v>37.5</c:v>
                </c:pt>
                <c:pt idx="273">
                  <c:v>37.5</c:v>
                </c:pt>
                <c:pt idx="274">
                  <c:v>37.5</c:v>
                </c:pt>
                <c:pt idx="275">
                  <c:v>37.5</c:v>
                </c:pt>
                <c:pt idx="276">
                  <c:v>37.5</c:v>
                </c:pt>
                <c:pt idx="277">
                  <c:v>37.5</c:v>
                </c:pt>
                <c:pt idx="278">
                  <c:v>37.5</c:v>
                </c:pt>
                <c:pt idx="279">
                  <c:v>37.5</c:v>
                </c:pt>
                <c:pt idx="280">
                  <c:v>37.5</c:v>
                </c:pt>
                <c:pt idx="281">
                  <c:v>37.5</c:v>
                </c:pt>
                <c:pt idx="282">
                  <c:v>37.5</c:v>
                </c:pt>
                <c:pt idx="283">
                  <c:v>37.5</c:v>
                </c:pt>
                <c:pt idx="284">
                  <c:v>37.5</c:v>
                </c:pt>
                <c:pt idx="285">
                  <c:v>37.5</c:v>
                </c:pt>
                <c:pt idx="286">
                  <c:v>37.5</c:v>
                </c:pt>
                <c:pt idx="287">
                  <c:v>37.5</c:v>
                </c:pt>
                <c:pt idx="288">
                  <c:v>37.5</c:v>
                </c:pt>
                <c:pt idx="289">
                  <c:v>37.5</c:v>
                </c:pt>
                <c:pt idx="290">
                  <c:v>37.5</c:v>
                </c:pt>
                <c:pt idx="291">
                  <c:v>37.5</c:v>
                </c:pt>
                <c:pt idx="292">
                  <c:v>37.5</c:v>
                </c:pt>
                <c:pt idx="293">
                  <c:v>37.5</c:v>
                </c:pt>
                <c:pt idx="294">
                  <c:v>37.5</c:v>
                </c:pt>
                <c:pt idx="295">
                  <c:v>37.5</c:v>
                </c:pt>
                <c:pt idx="296">
                  <c:v>37.5</c:v>
                </c:pt>
                <c:pt idx="297">
                  <c:v>37.5</c:v>
                </c:pt>
                <c:pt idx="298">
                  <c:v>37.5</c:v>
                </c:pt>
                <c:pt idx="299">
                  <c:v>37.5</c:v>
                </c:pt>
                <c:pt idx="300">
                  <c:v>37.5</c:v>
                </c:pt>
                <c:pt idx="301">
                  <c:v>37.5</c:v>
                </c:pt>
                <c:pt idx="302">
                  <c:v>37.5</c:v>
                </c:pt>
                <c:pt idx="303">
                  <c:v>37.5</c:v>
                </c:pt>
                <c:pt idx="304">
                  <c:v>37.5</c:v>
                </c:pt>
                <c:pt idx="305">
                  <c:v>37.5</c:v>
                </c:pt>
                <c:pt idx="306">
                  <c:v>37.5</c:v>
                </c:pt>
                <c:pt idx="307">
                  <c:v>37.5</c:v>
                </c:pt>
                <c:pt idx="308">
                  <c:v>37.5</c:v>
                </c:pt>
                <c:pt idx="309">
                  <c:v>37.5</c:v>
                </c:pt>
                <c:pt idx="310">
                  <c:v>37.5</c:v>
                </c:pt>
                <c:pt idx="311">
                  <c:v>37.5</c:v>
                </c:pt>
                <c:pt idx="312">
                  <c:v>37.5</c:v>
                </c:pt>
                <c:pt idx="313">
                  <c:v>37.5</c:v>
                </c:pt>
                <c:pt idx="314">
                  <c:v>37.5</c:v>
                </c:pt>
                <c:pt idx="315">
                  <c:v>37.5</c:v>
                </c:pt>
                <c:pt idx="316">
                  <c:v>37.5</c:v>
                </c:pt>
                <c:pt idx="317">
                  <c:v>37.5</c:v>
                </c:pt>
                <c:pt idx="318">
                  <c:v>37.5</c:v>
                </c:pt>
                <c:pt idx="319">
                  <c:v>37.5</c:v>
                </c:pt>
                <c:pt idx="320">
                  <c:v>37.5</c:v>
                </c:pt>
                <c:pt idx="321">
                  <c:v>37.5</c:v>
                </c:pt>
                <c:pt idx="322">
                  <c:v>37.5</c:v>
                </c:pt>
                <c:pt idx="323">
                  <c:v>37.5</c:v>
                </c:pt>
                <c:pt idx="324">
                  <c:v>37.5</c:v>
                </c:pt>
                <c:pt idx="325">
                  <c:v>37.5</c:v>
                </c:pt>
                <c:pt idx="326">
                  <c:v>37.5</c:v>
                </c:pt>
                <c:pt idx="327">
                  <c:v>37.5</c:v>
                </c:pt>
                <c:pt idx="328">
                  <c:v>37.5</c:v>
                </c:pt>
                <c:pt idx="329">
                  <c:v>37.5</c:v>
                </c:pt>
                <c:pt idx="330">
                  <c:v>37.5</c:v>
                </c:pt>
                <c:pt idx="331">
                  <c:v>37.5</c:v>
                </c:pt>
                <c:pt idx="332">
                  <c:v>37.5</c:v>
                </c:pt>
                <c:pt idx="333">
                  <c:v>37.5</c:v>
                </c:pt>
                <c:pt idx="334">
                  <c:v>37.5</c:v>
                </c:pt>
                <c:pt idx="335">
                  <c:v>37.5</c:v>
                </c:pt>
                <c:pt idx="336">
                  <c:v>37.5</c:v>
                </c:pt>
                <c:pt idx="337">
                  <c:v>37.5</c:v>
                </c:pt>
                <c:pt idx="338">
                  <c:v>37.5</c:v>
                </c:pt>
                <c:pt idx="339">
                  <c:v>37.5</c:v>
                </c:pt>
                <c:pt idx="340">
                  <c:v>37.5</c:v>
                </c:pt>
                <c:pt idx="341">
                  <c:v>37.5</c:v>
                </c:pt>
                <c:pt idx="342">
                  <c:v>37.5</c:v>
                </c:pt>
                <c:pt idx="343">
                  <c:v>37.5</c:v>
                </c:pt>
                <c:pt idx="344">
                  <c:v>37.5</c:v>
                </c:pt>
                <c:pt idx="345">
                  <c:v>37.5</c:v>
                </c:pt>
                <c:pt idx="346">
                  <c:v>37.5</c:v>
                </c:pt>
                <c:pt idx="347">
                  <c:v>37.5</c:v>
                </c:pt>
                <c:pt idx="348">
                  <c:v>37.5</c:v>
                </c:pt>
                <c:pt idx="349">
                  <c:v>37.5</c:v>
                </c:pt>
                <c:pt idx="350">
                  <c:v>37.5</c:v>
                </c:pt>
                <c:pt idx="351">
                  <c:v>37.5</c:v>
                </c:pt>
                <c:pt idx="352">
                  <c:v>37.5</c:v>
                </c:pt>
                <c:pt idx="353">
                  <c:v>37.5</c:v>
                </c:pt>
                <c:pt idx="354">
                  <c:v>37.5</c:v>
                </c:pt>
                <c:pt idx="355">
                  <c:v>37.5</c:v>
                </c:pt>
                <c:pt idx="356">
                  <c:v>37.5</c:v>
                </c:pt>
                <c:pt idx="357">
                  <c:v>37.5</c:v>
                </c:pt>
                <c:pt idx="358">
                  <c:v>37.5</c:v>
                </c:pt>
                <c:pt idx="359">
                  <c:v>37.5</c:v>
                </c:pt>
                <c:pt idx="360">
                  <c:v>37.5</c:v>
                </c:pt>
                <c:pt idx="361">
                  <c:v>37.5</c:v>
                </c:pt>
                <c:pt idx="362">
                  <c:v>37.5</c:v>
                </c:pt>
                <c:pt idx="363">
                  <c:v>37.5</c:v>
                </c:pt>
                <c:pt idx="364">
                  <c:v>37.5</c:v>
                </c:pt>
                <c:pt idx="365">
                  <c:v>37.5</c:v>
                </c:pt>
                <c:pt idx="366">
                  <c:v>37.5</c:v>
                </c:pt>
                <c:pt idx="367">
                  <c:v>37.5</c:v>
                </c:pt>
                <c:pt idx="368">
                  <c:v>37.5</c:v>
                </c:pt>
                <c:pt idx="369">
                  <c:v>37.5</c:v>
                </c:pt>
                <c:pt idx="370">
                  <c:v>37.5</c:v>
                </c:pt>
                <c:pt idx="371">
                  <c:v>37.5</c:v>
                </c:pt>
                <c:pt idx="372">
                  <c:v>37.5</c:v>
                </c:pt>
                <c:pt idx="373">
                  <c:v>37.5</c:v>
                </c:pt>
                <c:pt idx="374">
                  <c:v>112.5</c:v>
                </c:pt>
                <c:pt idx="375">
                  <c:v>95.611000000000004</c:v>
                </c:pt>
                <c:pt idx="376">
                  <c:v>75</c:v>
                </c:pt>
                <c:pt idx="377">
                  <c:v>187.5</c:v>
                </c:pt>
                <c:pt idx="378">
                  <c:v>375</c:v>
                </c:pt>
                <c:pt idx="379">
                  <c:v>374.61900000000003</c:v>
                </c:pt>
                <c:pt idx="380">
                  <c:v>375</c:v>
                </c:pt>
                <c:pt idx="381">
                  <c:v>299.625</c:v>
                </c:pt>
                <c:pt idx="382">
                  <c:v>375</c:v>
                </c:pt>
                <c:pt idx="383">
                  <c:v>368.44900000000001</c:v>
                </c:pt>
                <c:pt idx="384">
                  <c:v>375</c:v>
                </c:pt>
                <c:pt idx="385">
                  <c:v>375</c:v>
                </c:pt>
                <c:pt idx="386">
                  <c:v>375</c:v>
                </c:pt>
                <c:pt idx="387">
                  <c:v>375</c:v>
                </c:pt>
                <c:pt idx="388">
                  <c:v>375</c:v>
                </c:pt>
                <c:pt idx="389">
                  <c:v>375</c:v>
                </c:pt>
                <c:pt idx="390">
                  <c:v>375</c:v>
                </c:pt>
                <c:pt idx="391">
                  <c:v>375</c:v>
                </c:pt>
                <c:pt idx="392">
                  <c:v>375</c:v>
                </c:pt>
                <c:pt idx="393">
                  <c:v>375</c:v>
                </c:pt>
                <c:pt idx="394">
                  <c:v>375</c:v>
                </c:pt>
                <c:pt idx="395">
                  <c:v>375</c:v>
                </c:pt>
                <c:pt idx="396">
                  <c:v>375</c:v>
                </c:pt>
                <c:pt idx="397">
                  <c:v>375</c:v>
                </c:pt>
                <c:pt idx="398">
                  <c:v>375</c:v>
                </c:pt>
                <c:pt idx="399">
                  <c:v>375</c:v>
                </c:pt>
                <c:pt idx="400">
                  <c:v>375</c:v>
                </c:pt>
                <c:pt idx="401">
                  <c:v>375</c:v>
                </c:pt>
                <c:pt idx="402">
                  <c:v>375</c:v>
                </c:pt>
                <c:pt idx="403">
                  <c:v>375</c:v>
                </c:pt>
                <c:pt idx="404">
                  <c:v>375</c:v>
                </c:pt>
                <c:pt idx="405">
                  <c:v>375</c:v>
                </c:pt>
                <c:pt idx="406">
                  <c:v>375</c:v>
                </c:pt>
                <c:pt idx="407">
                  <c:v>375</c:v>
                </c:pt>
                <c:pt idx="408">
                  <c:v>375</c:v>
                </c:pt>
                <c:pt idx="409">
                  <c:v>375</c:v>
                </c:pt>
                <c:pt idx="410">
                  <c:v>375</c:v>
                </c:pt>
                <c:pt idx="411">
                  <c:v>375</c:v>
                </c:pt>
                <c:pt idx="412">
                  <c:v>375</c:v>
                </c:pt>
                <c:pt idx="413">
                  <c:v>375</c:v>
                </c:pt>
                <c:pt idx="414">
                  <c:v>375</c:v>
                </c:pt>
                <c:pt idx="415">
                  <c:v>375</c:v>
                </c:pt>
                <c:pt idx="416">
                  <c:v>375</c:v>
                </c:pt>
                <c:pt idx="417">
                  <c:v>375</c:v>
                </c:pt>
                <c:pt idx="418">
                  <c:v>375</c:v>
                </c:pt>
                <c:pt idx="419">
                  <c:v>375</c:v>
                </c:pt>
                <c:pt idx="420">
                  <c:v>375</c:v>
                </c:pt>
                <c:pt idx="421">
                  <c:v>375</c:v>
                </c:pt>
                <c:pt idx="422">
                  <c:v>375</c:v>
                </c:pt>
                <c:pt idx="423">
                  <c:v>272.029</c:v>
                </c:pt>
                <c:pt idx="424">
                  <c:v>270.072</c:v>
                </c:pt>
                <c:pt idx="425">
                  <c:v>292.25400000000002</c:v>
                </c:pt>
                <c:pt idx="426">
                  <c:v>270.08699999999999</c:v>
                </c:pt>
                <c:pt idx="427">
                  <c:v>194.19200000000001</c:v>
                </c:pt>
                <c:pt idx="428">
                  <c:v>231.77699999999999</c:v>
                </c:pt>
                <c:pt idx="429">
                  <c:v>266.53500000000003</c:v>
                </c:pt>
                <c:pt idx="430">
                  <c:v>240.30699999999999</c:v>
                </c:pt>
                <c:pt idx="431">
                  <c:v>187.5</c:v>
                </c:pt>
                <c:pt idx="432">
                  <c:v>187.5</c:v>
                </c:pt>
                <c:pt idx="433">
                  <c:v>283.47000000000003</c:v>
                </c:pt>
                <c:pt idx="434">
                  <c:v>187.5</c:v>
                </c:pt>
                <c:pt idx="435">
                  <c:v>187.5</c:v>
                </c:pt>
                <c:pt idx="436">
                  <c:v>187.5</c:v>
                </c:pt>
                <c:pt idx="437">
                  <c:v>187.5</c:v>
                </c:pt>
                <c:pt idx="438">
                  <c:v>187.5</c:v>
                </c:pt>
                <c:pt idx="439">
                  <c:v>187.5</c:v>
                </c:pt>
                <c:pt idx="440">
                  <c:v>187.5</c:v>
                </c:pt>
                <c:pt idx="441">
                  <c:v>187.5</c:v>
                </c:pt>
                <c:pt idx="442">
                  <c:v>187.5</c:v>
                </c:pt>
                <c:pt idx="443">
                  <c:v>187.5</c:v>
                </c:pt>
                <c:pt idx="444">
                  <c:v>187.5</c:v>
                </c:pt>
                <c:pt idx="445">
                  <c:v>187.5</c:v>
                </c:pt>
                <c:pt idx="446">
                  <c:v>187.5</c:v>
                </c:pt>
                <c:pt idx="447">
                  <c:v>187.5</c:v>
                </c:pt>
                <c:pt idx="448">
                  <c:v>187.5</c:v>
                </c:pt>
                <c:pt idx="449">
                  <c:v>187.5</c:v>
                </c:pt>
                <c:pt idx="450">
                  <c:v>187.5</c:v>
                </c:pt>
                <c:pt idx="451">
                  <c:v>187.5</c:v>
                </c:pt>
                <c:pt idx="452">
                  <c:v>187.5</c:v>
                </c:pt>
                <c:pt idx="453">
                  <c:v>187.5</c:v>
                </c:pt>
                <c:pt idx="454">
                  <c:v>187.5</c:v>
                </c:pt>
                <c:pt idx="455">
                  <c:v>187.5</c:v>
                </c:pt>
                <c:pt idx="456">
                  <c:v>187.5</c:v>
                </c:pt>
                <c:pt idx="457">
                  <c:v>187.5</c:v>
                </c:pt>
                <c:pt idx="458">
                  <c:v>187.5</c:v>
                </c:pt>
                <c:pt idx="459">
                  <c:v>187.5</c:v>
                </c:pt>
                <c:pt idx="460">
                  <c:v>187.5</c:v>
                </c:pt>
                <c:pt idx="461">
                  <c:v>187.5</c:v>
                </c:pt>
                <c:pt idx="462">
                  <c:v>187.5</c:v>
                </c:pt>
                <c:pt idx="463">
                  <c:v>187.5</c:v>
                </c:pt>
                <c:pt idx="464">
                  <c:v>187.5</c:v>
                </c:pt>
                <c:pt idx="465">
                  <c:v>187.5</c:v>
                </c:pt>
                <c:pt idx="466">
                  <c:v>187.5</c:v>
                </c:pt>
                <c:pt idx="467">
                  <c:v>187.5</c:v>
                </c:pt>
                <c:pt idx="468">
                  <c:v>187.5</c:v>
                </c:pt>
                <c:pt idx="469">
                  <c:v>187.5</c:v>
                </c:pt>
                <c:pt idx="470">
                  <c:v>187.5</c:v>
                </c:pt>
                <c:pt idx="471">
                  <c:v>187.5</c:v>
                </c:pt>
                <c:pt idx="472">
                  <c:v>187.5</c:v>
                </c:pt>
                <c:pt idx="473">
                  <c:v>187.5</c:v>
                </c:pt>
                <c:pt idx="474">
                  <c:v>187.5</c:v>
                </c:pt>
                <c:pt idx="475">
                  <c:v>187.5</c:v>
                </c:pt>
                <c:pt idx="476">
                  <c:v>187.5</c:v>
                </c:pt>
                <c:pt idx="477">
                  <c:v>187.5</c:v>
                </c:pt>
                <c:pt idx="478">
                  <c:v>187.5</c:v>
                </c:pt>
                <c:pt idx="479">
                  <c:v>187.5</c:v>
                </c:pt>
                <c:pt idx="480">
                  <c:v>187.5</c:v>
                </c:pt>
                <c:pt idx="481">
                  <c:v>187.5</c:v>
                </c:pt>
                <c:pt idx="482">
                  <c:v>187.5</c:v>
                </c:pt>
                <c:pt idx="483">
                  <c:v>187.5</c:v>
                </c:pt>
                <c:pt idx="484">
                  <c:v>187.5</c:v>
                </c:pt>
                <c:pt idx="485">
                  <c:v>187.5</c:v>
                </c:pt>
                <c:pt idx="486">
                  <c:v>187.5</c:v>
                </c:pt>
                <c:pt idx="487">
                  <c:v>187.5</c:v>
                </c:pt>
                <c:pt idx="488">
                  <c:v>187.5</c:v>
                </c:pt>
                <c:pt idx="489">
                  <c:v>187.5</c:v>
                </c:pt>
                <c:pt idx="490">
                  <c:v>191.21199999999999</c:v>
                </c:pt>
                <c:pt idx="491">
                  <c:v>187.5</c:v>
                </c:pt>
                <c:pt idx="492">
                  <c:v>187.5</c:v>
                </c:pt>
                <c:pt idx="493">
                  <c:v>210.68600000000001</c:v>
                </c:pt>
                <c:pt idx="494">
                  <c:v>187.5</c:v>
                </c:pt>
                <c:pt idx="495">
                  <c:v>272.95600000000002</c:v>
                </c:pt>
                <c:pt idx="496">
                  <c:v>252.94900000000001</c:v>
                </c:pt>
                <c:pt idx="497">
                  <c:v>187.5</c:v>
                </c:pt>
                <c:pt idx="498">
                  <c:v>187.5</c:v>
                </c:pt>
                <c:pt idx="499">
                  <c:v>187.5</c:v>
                </c:pt>
                <c:pt idx="500">
                  <c:v>285.50799999999998</c:v>
                </c:pt>
                <c:pt idx="501">
                  <c:v>244.46</c:v>
                </c:pt>
                <c:pt idx="502">
                  <c:v>187.5</c:v>
                </c:pt>
                <c:pt idx="503">
                  <c:v>247.48699999999999</c:v>
                </c:pt>
                <c:pt idx="504">
                  <c:v>200.04900000000001</c:v>
                </c:pt>
                <c:pt idx="505">
                  <c:v>249.779</c:v>
                </c:pt>
                <c:pt idx="506">
                  <c:v>187.5</c:v>
                </c:pt>
                <c:pt idx="507">
                  <c:v>187.5</c:v>
                </c:pt>
                <c:pt idx="508">
                  <c:v>187.5</c:v>
                </c:pt>
                <c:pt idx="509">
                  <c:v>187.5</c:v>
                </c:pt>
                <c:pt idx="510">
                  <c:v>217.53100000000001</c:v>
                </c:pt>
                <c:pt idx="511">
                  <c:v>187.5</c:v>
                </c:pt>
                <c:pt idx="512">
                  <c:v>187.5</c:v>
                </c:pt>
                <c:pt idx="513">
                  <c:v>187.5</c:v>
                </c:pt>
                <c:pt idx="514">
                  <c:v>187.5</c:v>
                </c:pt>
                <c:pt idx="515">
                  <c:v>187.5</c:v>
                </c:pt>
                <c:pt idx="516">
                  <c:v>187.5</c:v>
                </c:pt>
                <c:pt idx="517">
                  <c:v>187.5</c:v>
                </c:pt>
                <c:pt idx="518">
                  <c:v>187.5</c:v>
                </c:pt>
                <c:pt idx="519">
                  <c:v>187.5</c:v>
                </c:pt>
                <c:pt idx="520">
                  <c:v>187.5</c:v>
                </c:pt>
                <c:pt idx="521">
                  <c:v>187.5</c:v>
                </c:pt>
                <c:pt idx="522">
                  <c:v>187.5</c:v>
                </c:pt>
                <c:pt idx="523">
                  <c:v>187.5</c:v>
                </c:pt>
                <c:pt idx="524">
                  <c:v>187.5</c:v>
                </c:pt>
                <c:pt idx="525">
                  <c:v>187.5</c:v>
                </c:pt>
                <c:pt idx="526">
                  <c:v>187.5</c:v>
                </c:pt>
                <c:pt idx="527">
                  <c:v>187.5</c:v>
                </c:pt>
                <c:pt idx="528">
                  <c:v>187.5</c:v>
                </c:pt>
                <c:pt idx="529">
                  <c:v>187.5</c:v>
                </c:pt>
                <c:pt idx="530">
                  <c:v>187.5</c:v>
                </c:pt>
                <c:pt idx="531">
                  <c:v>187.5</c:v>
                </c:pt>
                <c:pt idx="532">
                  <c:v>187.5</c:v>
                </c:pt>
                <c:pt idx="533">
                  <c:v>187.5</c:v>
                </c:pt>
                <c:pt idx="534">
                  <c:v>187.5</c:v>
                </c:pt>
                <c:pt idx="535">
                  <c:v>187.5</c:v>
                </c:pt>
                <c:pt idx="536">
                  <c:v>187.5</c:v>
                </c:pt>
                <c:pt idx="537">
                  <c:v>187.5</c:v>
                </c:pt>
                <c:pt idx="538">
                  <c:v>187.5</c:v>
                </c:pt>
                <c:pt idx="539">
                  <c:v>187.5</c:v>
                </c:pt>
                <c:pt idx="540">
                  <c:v>187.5</c:v>
                </c:pt>
                <c:pt idx="541">
                  <c:v>187.5</c:v>
                </c:pt>
                <c:pt idx="542">
                  <c:v>187.5</c:v>
                </c:pt>
                <c:pt idx="543">
                  <c:v>187.5</c:v>
                </c:pt>
                <c:pt idx="544">
                  <c:v>187.5</c:v>
                </c:pt>
                <c:pt idx="545">
                  <c:v>187.5</c:v>
                </c:pt>
                <c:pt idx="546">
                  <c:v>187.5</c:v>
                </c:pt>
                <c:pt idx="547">
                  <c:v>187.5</c:v>
                </c:pt>
                <c:pt idx="548">
                  <c:v>187.5</c:v>
                </c:pt>
                <c:pt idx="549">
                  <c:v>187.5</c:v>
                </c:pt>
                <c:pt idx="550">
                  <c:v>187.5</c:v>
                </c:pt>
                <c:pt idx="551">
                  <c:v>187.5</c:v>
                </c:pt>
                <c:pt idx="552">
                  <c:v>187.5</c:v>
                </c:pt>
                <c:pt idx="553">
                  <c:v>187.5</c:v>
                </c:pt>
                <c:pt idx="554">
                  <c:v>187.5</c:v>
                </c:pt>
                <c:pt idx="555">
                  <c:v>187.5</c:v>
                </c:pt>
                <c:pt idx="556">
                  <c:v>187.5</c:v>
                </c:pt>
                <c:pt idx="557">
                  <c:v>187.5</c:v>
                </c:pt>
                <c:pt idx="558">
                  <c:v>187.5</c:v>
                </c:pt>
                <c:pt idx="559">
                  <c:v>187.5</c:v>
                </c:pt>
                <c:pt idx="560">
                  <c:v>187.5</c:v>
                </c:pt>
                <c:pt idx="561">
                  <c:v>187.5</c:v>
                </c:pt>
                <c:pt idx="562">
                  <c:v>187.5</c:v>
                </c:pt>
                <c:pt idx="563">
                  <c:v>187.5</c:v>
                </c:pt>
                <c:pt idx="564">
                  <c:v>187.5</c:v>
                </c:pt>
                <c:pt idx="565">
                  <c:v>187.5</c:v>
                </c:pt>
                <c:pt idx="566">
                  <c:v>187.5</c:v>
                </c:pt>
                <c:pt idx="567">
                  <c:v>187.5</c:v>
                </c:pt>
                <c:pt idx="568">
                  <c:v>187.5</c:v>
                </c:pt>
                <c:pt idx="569">
                  <c:v>187.5</c:v>
                </c:pt>
                <c:pt idx="570">
                  <c:v>187.5</c:v>
                </c:pt>
                <c:pt idx="571">
                  <c:v>187.5</c:v>
                </c:pt>
                <c:pt idx="572">
                  <c:v>187.5</c:v>
                </c:pt>
                <c:pt idx="573">
                  <c:v>187.5</c:v>
                </c:pt>
                <c:pt idx="574">
                  <c:v>187.5</c:v>
                </c:pt>
                <c:pt idx="575">
                  <c:v>187.5</c:v>
                </c:pt>
                <c:pt idx="576">
                  <c:v>187.5</c:v>
                </c:pt>
                <c:pt idx="577">
                  <c:v>187.5</c:v>
                </c:pt>
                <c:pt idx="578">
                  <c:v>187.5</c:v>
                </c:pt>
                <c:pt idx="579">
                  <c:v>187.5</c:v>
                </c:pt>
                <c:pt idx="580">
                  <c:v>187.5</c:v>
                </c:pt>
                <c:pt idx="581">
                  <c:v>187.5</c:v>
                </c:pt>
                <c:pt idx="582">
                  <c:v>187.5</c:v>
                </c:pt>
                <c:pt idx="583">
                  <c:v>187.5</c:v>
                </c:pt>
                <c:pt idx="584">
                  <c:v>187.5</c:v>
                </c:pt>
                <c:pt idx="585">
                  <c:v>187.5</c:v>
                </c:pt>
                <c:pt idx="586">
                  <c:v>187.5</c:v>
                </c:pt>
                <c:pt idx="587">
                  <c:v>187.5</c:v>
                </c:pt>
                <c:pt idx="588">
                  <c:v>187.5</c:v>
                </c:pt>
                <c:pt idx="589">
                  <c:v>187.5</c:v>
                </c:pt>
                <c:pt idx="590">
                  <c:v>187.5</c:v>
                </c:pt>
                <c:pt idx="591">
                  <c:v>187.5</c:v>
                </c:pt>
                <c:pt idx="592">
                  <c:v>187.5</c:v>
                </c:pt>
                <c:pt idx="593">
                  <c:v>187.5</c:v>
                </c:pt>
                <c:pt idx="594">
                  <c:v>187.5</c:v>
                </c:pt>
                <c:pt idx="595">
                  <c:v>187.5</c:v>
                </c:pt>
                <c:pt idx="596">
                  <c:v>187.5</c:v>
                </c:pt>
                <c:pt idx="597">
                  <c:v>187.5</c:v>
                </c:pt>
                <c:pt idx="598">
                  <c:v>187.5</c:v>
                </c:pt>
                <c:pt idx="599">
                  <c:v>187.5</c:v>
                </c:pt>
                <c:pt idx="600">
                  <c:v>187.5</c:v>
                </c:pt>
                <c:pt idx="601">
                  <c:v>187.5</c:v>
                </c:pt>
                <c:pt idx="602">
                  <c:v>187.5</c:v>
                </c:pt>
                <c:pt idx="603">
                  <c:v>187.5</c:v>
                </c:pt>
                <c:pt idx="604">
                  <c:v>187.5</c:v>
                </c:pt>
                <c:pt idx="605">
                  <c:v>187.5</c:v>
                </c:pt>
                <c:pt idx="606">
                  <c:v>187.5</c:v>
                </c:pt>
                <c:pt idx="607">
                  <c:v>187.5</c:v>
                </c:pt>
                <c:pt idx="608">
                  <c:v>187.5</c:v>
                </c:pt>
                <c:pt idx="609">
                  <c:v>187.5</c:v>
                </c:pt>
                <c:pt idx="610">
                  <c:v>187.5</c:v>
                </c:pt>
                <c:pt idx="611">
                  <c:v>187.5</c:v>
                </c:pt>
                <c:pt idx="612">
                  <c:v>187.5</c:v>
                </c:pt>
                <c:pt idx="613">
                  <c:v>187.5</c:v>
                </c:pt>
                <c:pt idx="614">
                  <c:v>187.5</c:v>
                </c:pt>
                <c:pt idx="615">
                  <c:v>187.5</c:v>
                </c:pt>
                <c:pt idx="616">
                  <c:v>187.5</c:v>
                </c:pt>
                <c:pt idx="617">
                  <c:v>187.5</c:v>
                </c:pt>
                <c:pt idx="618">
                  <c:v>187.5</c:v>
                </c:pt>
                <c:pt idx="619">
                  <c:v>187.5</c:v>
                </c:pt>
                <c:pt idx="620">
                  <c:v>187.5</c:v>
                </c:pt>
                <c:pt idx="621">
                  <c:v>187.5</c:v>
                </c:pt>
                <c:pt idx="622">
                  <c:v>187.5</c:v>
                </c:pt>
                <c:pt idx="623">
                  <c:v>187.5</c:v>
                </c:pt>
                <c:pt idx="624">
                  <c:v>187.5</c:v>
                </c:pt>
                <c:pt idx="625">
                  <c:v>187.5</c:v>
                </c:pt>
                <c:pt idx="626">
                  <c:v>187.5</c:v>
                </c:pt>
                <c:pt idx="627">
                  <c:v>187.5</c:v>
                </c:pt>
                <c:pt idx="628">
                  <c:v>187.5</c:v>
                </c:pt>
                <c:pt idx="629">
                  <c:v>187.5</c:v>
                </c:pt>
                <c:pt idx="630">
                  <c:v>187.5</c:v>
                </c:pt>
                <c:pt idx="631">
                  <c:v>187.5</c:v>
                </c:pt>
                <c:pt idx="632">
                  <c:v>187.5</c:v>
                </c:pt>
                <c:pt idx="633">
                  <c:v>187.5</c:v>
                </c:pt>
                <c:pt idx="634">
                  <c:v>187.5</c:v>
                </c:pt>
                <c:pt idx="635">
                  <c:v>187.5</c:v>
                </c:pt>
                <c:pt idx="636">
                  <c:v>187.5</c:v>
                </c:pt>
                <c:pt idx="637">
                  <c:v>187.5</c:v>
                </c:pt>
                <c:pt idx="638">
                  <c:v>187.5</c:v>
                </c:pt>
                <c:pt idx="639">
                  <c:v>187.5</c:v>
                </c:pt>
                <c:pt idx="640">
                  <c:v>187.5</c:v>
                </c:pt>
                <c:pt idx="641">
                  <c:v>187.5</c:v>
                </c:pt>
                <c:pt idx="642">
                  <c:v>187.5</c:v>
                </c:pt>
                <c:pt idx="643">
                  <c:v>187.5</c:v>
                </c:pt>
                <c:pt idx="644">
                  <c:v>187.5</c:v>
                </c:pt>
                <c:pt idx="645">
                  <c:v>187.5</c:v>
                </c:pt>
                <c:pt idx="646">
                  <c:v>187.5</c:v>
                </c:pt>
                <c:pt idx="647">
                  <c:v>187.5</c:v>
                </c:pt>
                <c:pt idx="648">
                  <c:v>187.5</c:v>
                </c:pt>
                <c:pt idx="649">
                  <c:v>187.5</c:v>
                </c:pt>
                <c:pt idx="650">
                  <c:v>187.5</c:v>
                </c:pt>
                <c:pt idx="651">
                  <c:v>187.5</c:v>
                </c:pt>
                <c:pt idx="652">
                  <c:v>187.5</c:v>
                </c:pt>
                <c:pt idx="653">
                  <c:v>187.5</c:v>
                </c:pt>
                <c:pt idx="654">
                  <c:v>187.5</c:v>
                </c:pt>
                <c:pt idx="655">
                  <c:v>187.5</c:v>
                </c:pt>
                <c:pt idx="656">
                  <c:v>187.5</c:v>
                </c:pt>
                <c:pt idx="657">
                  <c:v>187.5</c:v>
                </c:pt>
                <c:pt idx="658">
                  <c:v>187.5</c:v>
                </c:pt>
                <c:pt idx="659">
                  <c:v>187.5</c:v>
                </c:pt>
                <c:pt idx="660">
                  <c:v>187.5</c:v>
                </c:pt>
                <c:pt idx="661">
                  <c:v>187.5</c:v>
                </c:pt>
                <c:pt idx="662">
                  <c:v>187.5</c:v>
                </c:pt>
                <c:pt idx="663">
                  <c:v>187.5</c:v>
                </c:pt>
                <c:pt idx="664">
                  <c:v>233.82900000000001</c:v>
                </c:pt>
                <c:pt idx="665">
                  <c:v>278.13499999999999</c:v>
                </c:pt>
                <c:pt idx="666">
                  <c:v>212.7</c:v>
                </c:pt>
                <c:pt idx="667">
                  <c:v>375</c:v>
                </c:pt>
                <c:pt idx="668">
                  <c:v>375</c:v>
                </c:pt>
                <c:pt idx="669">
                  <c:v>375</c:v>
                </c:pt>
                <c:pt idx="670">
                  <c:v>375</c:v>
                </c:pt>
                <c:pt idx="671">
                  <c:v>375</c:v>
                </c:pt>
                <c:pt idx="672">
                  <c:v>375</c:v>
                </c:pt>
                <c:pt idx="673">
                  <c:v>375</c:v>
                </c:pt>
                <c:pt idx="674">
                  <c:v>375</c:v>
                </c:pt>
                <c:pt idx="675">
                  <c:v>375</c:v>
                </c:pt>
                <c:pt idx="676">
                  <c:v>375</c:v>
                </c:pt>
                <c:pt idx="677">
                  <c:v>375</c:v>
                </c:pt>
                <c:pt idx="678">
                  <c:v>375</c:v>
                </c:pt>
                <c:pt idx="679">
                  <c:v>375</c:v>
                </c:pt>
                <c:pt idx="680">
                  <c:v>375</c:v>
                </c:pt>
                <c:pt idx="681">
                  <c:v>375</c:v>
                </c:pt>
                <c:pt idx="682">
                  <c:v>375</c:v>
                </c:pt>
                <c:pt idx="683">
                  <c:v>375</c:v>
                </c:pt>
                <c:pt idx="684">
                  <c:v>375</c:v>
                </c:pt>
                <c:pt idx="685">
                  <c:v>375</c:v>
                </c:pt>
                <c:pt idx="686">
                  <c:v>375</c:v>
                </c:pt>
                <c:pt idx="687">
                  <c:v>375</c:v>
                </c:pt>
                <c:pt idx="688">
                  <c:v>375</c:v>
                </c:pt>
                <c:pt idx="689">
                  <c:v>375</c:v>
                </c:pt>
                <c:pt idx="690">
                  <c:v>324.48899999999998</c:v>
                </c:pt>
                <c:pt idx="691">
                  <c:v>375</c:v>
                </c:pt>
                <c:pt idx="692">
                  <c:v>375</c:v>
                </c:pt>
                <c:pt idx="693">
                  <c:v>253.22</c:v>
                </c:pt>
                <c:pt idx="694">
                  <c:v>203.69800000000001</c:v>
                </c:pt>
                <c:pt idx="695">
                  <c:v>375</c:v>
                </c:pt>
                <c:pt idx="696">
                  <c:v>230.67699999999999</c:v>
                </c:pt>
                <c:pt idx="697">
                  <c:v>341.04700000000003</c:v>
                </c:pt>
                <c:pt idx="698">
                  <c:v>187.5</c:v>
                </c:pt>
                <c:pt idx="699">
                  <c:v>187.5</c:v>
                </c:pt>
                <c:pt idx="700">
                  <c:v>249.822</c:v>
                </c:pt>
                <c:pt idx="701">
                  <c:v>187.5</c:v>
                </c:pt>
                <c:pt idx="702">
                  <c:v>187.5</c:v>
                </c:pt>
                <c:pt idx="703">
                  <c:v>187.5</c:v>
                </c:pt>
                <c:pt idx="704">
                  <c:v>187.5</c:v>
                </c:pt>
                <c:pt idx="705">
                  <c:v>187.5</c:v>
                </c:pt>
                <c:pt idx="706">
                  <c:v>187.5</c:v>
                </c:pt>
                <c:pt idx="707">
                  <c:v>187.5</c:v>
                </c:pt>
                <c:pt idx="708">
                  <c:v>187.5</c:v>
                </c:pt>
                <c:pt idx="709">
                  <c:v>187.5</c:v>
                </c:pt>
                <c:pt idx="710">
                  <c:v>187.5</c:v>
                </c:pt>
                <c:pt idx="711">
                  <c:v>187.5</c:v>
                </c:pt>
                <c:pt idx="712">
                  <c:v>187.5</c:v>
                </c:pt>
                <c:pt idx="713">
                  <c:v>187.5</c:v>
                </c:pt>
                <c:pt idx="714">
                  <c:v>187.5</c:v>
                </c:pt>
                <c:pt idx="715">
                  <c:v>187.5</c:v>
                </c:pt>
                <c:pt idx="716">
                  <c:v>187.5</c:v>
                </c:pt>
                <c:pt idx="717">
                  <c:v>187.5</c:v>
                </c:pt>
                <c:pt idx="718">
                  <c:v>187.5</c:v>
                </c:pt>
                <c:pt idx="719">
                  <c:v>187.5</c:v>
                </c:pt>
                <c:pt idx="720">
                  <c:v>187.5</c:v>
                </c:pt>
                <c:pt idx="721">
                  <c:v>187.5</c:v>
                </c:pt>
                <c:pt idx="722">
                  <c:v>187.5</c:v>
                </c:pt>
                <c:pt idx="723">
                  <c:v>187.5</c:v>
                </c:pt>
                <c:pt idx="724">
                  <c:v>187.5</c:v>
                </c:pt>
                <c:pt idx="725">
                  <c:v>187.5</c:v>
                </c:pt>
                <c:pt idx="726">
                  <c:v>187.5</c:v>
                </c:pt>
                <c:pt idx="727">
                  <c:v>187.5</c:v>
                </c:pt>
                <c:pt idx="728">
                  <c:v>187.5</c:v>
                </c:pt>
                <c:pt idx="729">
                  <c:v>187.5</c:v>
                </c:pt>
                <c:pt idx="730">
                  <c:v>187.5</c:v>
                </c:pt>
                <c:pt idx="731">
                  <c:v>187.5</c:v>
                </c:pt>
                <c:pt idx="732">
                  <c:v>187.5</c:v>
                </c:pt>
                <c:pt idx="733">
                  <c:v>187.5</c:v>
                </c:pt>
                <c:pt idx="734">
                  <c:v>187.5</c:v>
                </c:pt>
                <c:pt idx="735">
                  <c:v>187.5</c:v>
                </c:pt>
                <c:pt idx="736">
                  <c:v>187.5</c:v>
                </c:pt>
                <c:pt idx="737">
                  <c:v>187.5</c:v>
                </c:pt>
                <c:pt idx="738">
                  <c:v>187.5</c:v>
                </c:pt>
                <c:pt idx="739">
                  <c:v>187.5</c:v>
                </c:pt>
                <c:pt idx="740">
                  <c:v>187.5</c:v>
                </c:pt>
                <c:pt idx="741">
                  <c:v>187.5</c:v>
                </c:pt>
                <c:pt idx="742">
                  <c:v>187.5</c:v>
                </c:pt>
                <c:pt idx="743">
                  <c:v>187.5</c:v>
                </c:pt>
                <c:pt idx="744">
                  <c:v>187.5</c:v>
                </c:pt>
                <c:pt idx="745">
                  <c:v>187.5</c:v>
                </c:pt>
                <c:pt idx="746">
                  <c:v>187.5</c:v>
                </c:pt>
                <c:pt idx="747">
                  <c:v>187.5</c:v>
                </c:pt>
                <c:pt idx="748">
                  <c:v>187.5</c:v>
                </c:pt>
                <c:pt idx="749">
                  <c:v>187.5</c:v>
                </c:pt>
                <c:pt idx="750">
                  <c:v>187.5</c:v>
                </c:pt>
                <c:pt idx="751">
                  <c:v>187.5</c:v>
                </c:pt>
                <c:pt idx="752">
                  <c:v>187.5</c:v>
                </c:pt>
                <c:pt idx="753">
                  <c:v>187.5</c:v>
                </c:pt>
                <c:pt idx="754">
                  <c:v>187.5</c:v>
                </c:pt>
                <c:pt idx="755">
                  <c:v>187.5</c:v>
                </c:pt>
                <c:pt idx="756">
                  <c:v>187.5</c:v>
                </c:pt>
                <c:pt idx="757">
                  <c:v>187.5</c:v>
                </c:pt>
                <c:pt idx="758">
                  <c:v>187.5</c:v>
                </c:pt>
                <c:pt idx="759">
                  <c:v>187.5</c:v>
                </c:pt>
                <c:pt idx="760">
                  <c:v>187.5</c:v>
                </c:pt>
                <c:pt idx="761">
                  <c:v>187.5</c:v>
                </c:pt>
                <c:pt idx="762">
                  <c:v>187.5</c:v>
                </c:pt>
                <c:pt idx="763">
                  <c:v>187.5</c:v>
                </c:pt>
                <c:pt idx="764">
                  <c:v>187.5</c:v>
                </c:pt>
                <c:pt idx="765">
                  <c:v>187.5</c:v>
                </c:pt>
                <c:pt idx="766">
                  <c:v>187.5</c:v>
                </c:pt>
                <c:pt idx="767">
                  <c:v>187.5</c:v>
                </c:pt>
                <c:pt idx="768">
                  <c:v>187.5</c:v>
                </c:pt>
                <c:pt idx="769">
                  <c:v>187.5</c:v>
                </c:pt>
                <c:pt idx="770">
                  <c:v>187.5</c:v>
                </c:pt>
                <c:pt idx="771">
                  <c:v>187.5</c:v>
                </c:pt>
                <c:pt idx="772">
                  <c:v>187.5</c:v>
                </c:pt>
                <c:pt idx="773">
                  <c:v>187.5</c:v>
                </c:pt>
                <c:pt idx="774">
                  <c:v>187.5</c:v>
                </c:pt>
                <c:pt idx="775">
                  <c:v>187.5</c:v>
                </c:pt>
                <c:pt idx="776">
                  <c:v>187.5</c:v>
                </c:pt>
                <c:pt idx="777">
                  <c:v>187.5</c:v>
                </c:pt>
                <c:pt idx="778">
                  <c:v>187.5</c:v>
                </c:pt>
                <c:pt idx="779">
                  <c:v>187.5</c:v>
                </c:pt>
                <c:pt idx="780">
                  <c:v>187.5</c:v>
                </c:pt>
                <c:pt idx="781">
                  <c:v>187.5</c:v>
                </c:pt>
                <c:pt idx="782">
                  <c:v>187.5</c:v>
                </c:pt>
                <c:pt idx="783">
                  <c:v>187.5</c:v>
                </c:pt>
                <c:pt idx="784">
                  <c:v>187.5</c:v>
                </c:pt>
                <c:pt idx="785">
                  <c:v>187.5</c:v>
                </c:pt>
                <c:pt idx="786">
                  <c:v>187.5</c:v>
                </c:pt>
                <c:pt idx="787">
                  <c:v>187.5</c:v>
                </c:pt>
                <c:pt idx="788">
                  <c:v>187.5</c:v>
                </c:pt>
                <c:pt idx="789">
                  <c:v>187.5</c:v>
                </c:pt>
                <c:pt idx="790">
                  <c:v>187.5</c:v>
                </c:pt>
                <c:pt idx="791">
                  <c:v>187.5</c:v>
                </c:pt>
                <c:pt idx="792">
                  <c:v>187.5</c:v>
                </c:pt>
                <c:pt idx="793">
                  <c:v>187.5</c:v>
                </c:pt>
                <c:pt idx="794">
                  <c:v>187.5</c:v>
                </c:pt>
                <c:pt idx="795">
                  <c:v>187.5</c:v>
                </c:pt>
                <c:pt idx="796">
                  <c:v>187.5</c:v>
                </c:pt>
                <c:pt idx="797">
                  <c:v>187.5</c:v>
                </c:pt>
                <c:pt idx="798">
                  <c:v>187.5</c:v>
                </c:pt>
                <c:pt idx="799">
                  <c:v>187.5</c:v>
                </c:pt>
                <c:pt idx="800">
                  <c:v>187.5</c:v>
                </c:pt>
                <c:pt idx="801">
                  <c:v>187.5</c:v>
                </c:pt>
                <c:pt idx="802">
                  <c:v>187.5</c:v>
                </c:pt>
                <c:pt idx="803">
                  <c:v>187.5</c:v>
                </c:pt>
                <c:pt idx="804">
                  <c:v>187.5</c:v>
                </c:pt>
                <c:pt idx="805">
                  <c:v>187.5</c:v>
                </c:pt>
                <c:pt idx="806">
                  <c:v>187.5</c:v>
                </c:pt>
                <c:pt idx="807">
                  <c:v>187.5</c:v>
                </c:pt>
                <c:pt idx="808">
                  <c:v>187.5</c:v>
                </c:pt>
                <c:pt idx="809">
                  <c:v>187.5</c:v>
                </c:pt>
                <c:pt idx="810">
                  <c:v>187.5</c:v>
                </c:pt>
                <c:pt idx="811">
                  <c:v>187.5</c:v>
                </c:pt>
                <c:pt idx="812">
                  <c:v>187.5</c:v>
                </c:pt>
                <c:pt idx="813">
                  <c:v>187.5</c:v>
                </c:pt>
                <c:pt idx="814">
                  <c:v>187.5</c:v>
                </c:pt>
                <c:pt idx="815">
                  <c:v>187.5</c:v>
                </c:pt>
                <c:pt idx="816">
                  <c:v>187.5</c:v>
                </c:pt>
                <c:pt idx="817">
                  <c:v>187.5</c:v>
                </c:pt>
                <c:pt idx="818">
                  <c:v>187.5</c:v>
                </c:pt>
                <c:pt idx="819">
                  <c:v>187.5</c:v>
                </c:pt>
                <c:pt idx="820">
                  <c:v>187.5</c:v>
                </c:pt>
                <c:pt idx="821">
                  <c:v>187.5</c:v>
                </c:pt>
                <c:pt idx="822">
                  <c:v>187.5</c:v>
                </c:pt>
                <c:pt idx="823">
                  <c:v>187.5</c:v>
                </c:pt>
                <c:pt idx="824">
                  <c:v>187.5</c:v>
                </c:pt>
                <c:pt idx="825">
                  <c:v>187.5</c:v>
                </c:pt>
                <c:pt idx="826">
                  <c:v>187.5</c:v>
                </c:pt>
                <c:pt idx="827">
                  <c:v>187.5</c:v>
                </c:pt>
                <c:pt idx="828">
                  <c:v>187.5</c:v>
                </c:pt>
                <c:pt idx="829">
                  <c:v>187.5</c:v>
                </c:pt>
                <c:pt idx="830">
                  <c:v>187.5</c:v>
                </c:pt>
                <c:pt idx="831">
                  <c:v>187.5</c:v>
                </c:pt>
                <c:pt idx="832">
                  <c:v>187.5</c:v>
                </c:pt>
                <c:pt idx="833">
                  <c:v>187.5</c:v>
                </c:pt>
                <c:pt idx="834">
                  <c:v>187.5</c:v>
                </c:pt>
                <c:pt idx="835">
                  <c:v>187.5</c:v>
                </c:pt>
                <c:pt idx="836">
                  <c:v>187.5</c:v>
                </c:pt>
                <c:pt idx="837">
                  <c:v>187.5</c:v>
                </c:pt>
                <c:pt idx="838">
                  <c:v>187.5</c:v>
                </c:pt>
                <c:pt idx="839">
                  <c:v>187.5</c:v>
                </c:pt>
                <c:pt idx="840">
                  <c:v>187.5</c:v>
                </c:pt>
                <c:pt idx="841">
                  <c:v>187.5</c:v>
                </c:pt>
                <c:pt idx="842">
                  <c:v>187.5</c:v>
                </c:pt>
                <c:pt idx="843">
                  <c:v>187.5</c:v>
                </c:pt>
                <c:pt idx="844">
                  <c:v>187.5</c:v>
                </c:pt>
                <c:pt idx="845">
                  <c:v>187.5</c:v>
                </c:pt>
                <c:pt idx="846">
                  <c:v>187.5</c:v>
                </c:pt>
                <c:pt idx="847">
                  <c:v>187.5</c:v>
                </c:pt>
                <c:pt idx="848">
                  <c:v>187.5</c:v>
                </c:pt>
                <c:pt idx="849">
                  <c:v>187.5</c:v>
                </c:pt>
                <c:pt idx="850">
                  <c:v>187.5</c:v>
                </c:pt>
                <c:pt idx="851">
                  <c:v>187.5</c:v>
                </c:pt>
                <c:pt idx="852">
                  <c:v>187.5</c:v>
                </c:pt>
                <c:pt idx="853">
                  <c:v>187.5</c:v>
                </c:pt>
                <c:pt idx="854">
                  <c:v>187.5</c:v>
                </c:pt>
                <c:pt idx="855">
                  <c:v>187.5</c:v>
                </c:pt>
                <c:pt idx="856">
                  <c:v>187.5</c:v>
                </c:pt>
                <c:pt idx="857">
                  <c:v>187.5</c:v>
                </c:pt>
                <c:pt idx="858">
                  <c:v>187.5</c:v>
                </c:pt>
                <c:pt idx="859">
                  <c:v>187.5</c:v>
                </c:pt>
                <c:pt idx="860">
                  <c:v>187.5</c:v>
                </c:pt>
                <c:pt idx="861">
                  <c:v>187.5</c:v>
                </c:pt>
                <c:pt idx="862">
                  <c:v>187.5</c:v>
                </c:pt>
                <c:pt idx="863">
                  <c:v>187.5</c:v>
                </c:pt>
                <c:pt idx="864">
                  <c:v>187.5</c:v>
                </c:pt>
                <c:pt idx="865">
                  <c:v>187.5</c:v>
                </c:pt>
                <c:pt idx="866">
                  <c:v>187.5</c:v>
                </c:pt>
                <c:pt idx="867">
                  <c:v>187.5</c:v>
                </c:pt>
                <c:pt idx="868">
                  <c:v>187.5</c:v>
                </c:pt>
                <c:pt idx="869">
                  <c:v>187.5</c:v>
                </c:pt>
                <c:pt idx="870">
                  <c:v>187.5</c:v>
                </c:pt>
                <c:pt idx="871">
                  <c:v>187.5</c:v>
                </c:pt>
                <c:pt idx="872">
                  <c:v>187.5</c:v>
                </c:pt>
                <c:pt idx="873">
                  <c:v>187.5</c:v>
                </c:pt>
                <c:pt idx="874">
                  <c:v>187.5</c:v>
                </c:pt>
                <c:pt idx="875">
                  <c:v>187.5</c:v>
                </c:pt>
                <c:pt idx="876">
                  <c:v>187.5</c:v>
                </c:pt>
                <c:pt idx="877">
                  <c:v>187.5</c:v>
                </c:pt>
                <c:pt idx="878">
                  <c:v>187.5</c:v>
                </c:pt>
                <c:pt idx="879">
                  <c:v>187.5</c:v>
                </c:pt>
                <c:pt idx="880">
                  <c:v>187.5</c:v>
                </c:pt>
                <c:pt idx="881">
                  <c:v>187.5</c:v>
                </c:pt>
                <c:pt idx="882">
                  <c:v>187.5</c:v>
                </c:pt>
                <c:pt idx="883">
                  <c:v>187.5</c:v>
                </c:pt>
                <c:pt idx="884">
                  <c:v>187.5</c:v>
                </c:pt>
                <c:pt idx="885">
                  <c:v>187.5</c:v>
                </c:pt>
                <c:pt idx="886">
                  <c:v>187.5</c:v>
                </c:pt>
                <c:pt idx="887">
                  <c:v>187.5</c:v>
                </c:pt>
                <c:pt idx="888">
                  <c:v>187.5</c:v>
                </c:pt>
                <c:pt idx="889">
                  <c:v>187.5</c:v>
                </c:pt>
                <c:pt idx="890">
                  <c:v>187.5</c:v>
                </c:pt>
                <c:pt idx="891">
                  <c:v>187.5</c:v>
                </c:pt>
                <c:pt idx="892">
                  <c:v>187.5</c:v>
                </c:pt>
                <c:pt idx="893">
                  <c:v>187.5</c:v>
                </c:pt>
                <c:pt idx="894">
                  <c:v>187.5</c:v>
                </c:pt>
                <c:pt idx="895">
                  <c:v>187.5</c:v>
                </c:pt>
                <c:pt idx="896">
                  <c:v>187.5</c:v>
                </c:pt>
                <c:pt idx="897">
                  <c:v>187.5</c:v>
                </c:pt>
                <c:pt idx="898">
                  <c:v>187.5</c:v>
                </c:pt>
                <c:pt idx="899">
                  <c:v>187.5</c:v>
                </c:pt>
                <c:pt idx="900">
                  <c:v>187.5</c:v>
                </c:pt>
                <c:pt idx="901">
                  <c:v>187.5</c:v>
                </c:pt>
                <c:pt idx="902">
                  <c:v>187.5</c:v>
                </c:pt>
                <c:pt idx="903">
                  <c:v>187.5</c:v>
                </c:pt>
                <c:pt idx="904">
                  <c:v>187.5</c:v>
                </c:pt>
                <c:pt idx="905">
                  <c:v>187.5</c:v>
                </c:pt>
                <c:pt idx="906">
                  <c:v>187.5</c:v>
                </c:pt>
                <c:pt idx="907">
                  <c:v>187.5</c:v>
                </c:pt>
                <c:pt idx="908">
                  <c:v>187.5</c:v>
                </c:pt>
                <c:pt idx="909">
                  <c:v>187.5</c:v>
                </c:pt>
                <c:pt idx="910">
                  <c:v>187.5</c:v>
                </c:pt>
                <c:pt idx="911">
                  <c:v>187.5</c:v>
                </c:pt>
                <c:pt idx="912">
                  <c:v>187.5</c:v>
                </c:pt>
                <c:pt idx="913">
                  <c:v>187.5</c:v>
                </c:pt>
                <c:pt idx="914">
                  <c:v>187.5</c:v>
                </c:pt>
                <c:pt idx="915">
                  <c:v>187.5</c:v>
                </c:pt>
                <c:pt idx="916">
                  <c:v>187.5</c:v>
                </c:pt>
                <c:pt idx="917">
                  <c:v>187.5</c:v>
                </c:pt>
                <c:pt idx="918">
                  <c:v>187.5</c:v>
                </c:pt>
                <c:pt idx="919">
                  <c:v>187.5</c:v>
                </c:pt>
                <c:pt idx="920">
                  <c:v>187.5</c:v>
                </c:pt>
                <c:pt idx="921">
                  <c:v>187.5</c:v>
                </c:pt>
                <c:pt idx="922">
                  <c:v>187.5</c:v>
                </c:pt>
                <c:pt idx="923">
                  <c:v>187.5</c:v>
                </c:pt>
                <c:pt idx="924">
                  <c:v>187.5</c:v>
                </c:pt>
                <c:pt idx="925">
                  <c:v>187.5</c:v>
                </c:pt>
                <c:pt idx="926">
                  <c:v>187.5</c:v>
                </c:pt>
                <c:pt idx="927">
                  <c:v>187.5</c:v>
                </c:pt>
                <c:pt idx="928">
                  <c:v>187.5</c:v>
                </c:pt>
                <c:pt idx="929">
                  <c:v>187.5</c:v>
                </c:pt>
                <c:pt idx="930">
                  <c:v>187.5</c:v>
                </c:pt>
                <c:pt idx="931">
                  <c:v>187.5</c:v>
                </c:pt>
                <c:pt idx="932">
                  <c:v>187.5</c:v>
                </c:pt>
                <c:pt idx="933">
                  <c:v>187.5</c:v>
                </c:pt>
                <c:pt idx="934">
                  <c:v>187.5</c:v>
                </c:pt>
                <c:pt idx="935">
                  <c:v>187.5</c:v>
                </c:pt>
                <c:pt idx="936">
                  <c:v>187.5</c:v>
                </c:pt>
                <c:pt idx="937">
                  <c:v>187.5</c:v>
                </c:pt>
                <c:pt idx="938">
                  <c:v>187.5</c:v>
                </c:pt>
                <c:pt idx="939">
                  <c:v>187.5</c:v>
                </c:pt>
                <c:pt idx="940">
                  <c:v>187.5</c:v>
                </c:pt>
                <c:pt idx="941">
                  <c:v>187.5</c:v>
                </c:pt>
                <c:pt idx="942">
                  <c:v>187.5</c:v>
                </c:pt>
                <c:pt idx="943">
                  <c:v>187.5</c:v>
                </c:pt>
                <c:pt idx="944">
                  <c:v>187.5</c:v>
                </c:pt>
                <c:pt idx="945">
                  <c:v>187.5</c:v>
                </c:pt>
                <c:pt idx="946">
                  <c:v>187.5</c:v>
                </c:pt>
                <c:pt idx="947">
                  <c:v>187.5</c:v>
                </c:pt>
                <c:pt idx="948">
                  <c:v>187.5</c:v>
                </c:pt>
                <c:pt idx="949">
                  <c:v>187.5</c:v>
                </c:pt>
                <c:pt idx="950">
                  <c:v>187.5</c:v>
                </c:pt>
                <c:pt idx="951">
                  <c:v>187.5</c:v>
                </c:pt>
                <c:pt idx="952">
                  <c:v>187.5</c:v>
                </c:pt>
                <c:pt idx="953">
                  <c:v>187.5</c:v>
                </c:pt>
                <c:pt idx="954">
                  <c:v>187.5</c:v>
                </c:pt>
                <c:pt idx="955">
                  <c:v>187.5</c:v>
                </c:pt>
                <c:pt idx="956">
                  <c:v>187.5</c:v>
                </c:pt>
                <c:pt idx="957">
                  <c:v>187.5</c:v>
                </c:pt>
                <c:pt idx="958">
                  <c:v>187.5</c:v>
                </c:pt>
                <c:pt idx="959">
                  <c:v>187.5</c:v>
                </c:pt>
                <c:pt idx="960">
                  <c:v>187.5</c:v>
                </c:pt>
                <c:pt idx="961">
                  <c:v>187.5</c:v>
                </c:pt>
                <c:pt idx="962">
                  <c:v>187.5</c:v>
                </c:pt>
                <c:pt idx="963">
                  <c:v>187.5</c:v>
                </c:pt>
                <c:pt idx="964">
                  <c:v>187.5</c:v>
                </c:pt>
                <c:pt idx="965">
                  <c:v>187.5</c:v>
                </c:pt>
                <c:pt idx="966">
                  <c:v>187.5</c:v>
                </c:pt>
                <c:pt idx="967">
                  <c:v>187.5</c:v>
                </c:pt>
                <c:pt idx="968">
                  <c:v>187.5</c:v>
                </c:pt>
                <c:pt idx="969">
                  <c:v>187.5</c:v>
                </c:pt>
                <c:pt idx="970">
                  <c:v>187.5</c:v>
                </c:pt>
                <c:pt idx="971">
                  <c:v>187.5</c:v>
                </c:pt>
                <c:pt idx="972">
                  <c:v>187.5</c:v>
                </c:pt>
                <c:pt idx="973">
                  <c:v>187.5</c:v>
                </c:pt>
                <c:pt idx="974">
                  <c:v>187.5</c:v>
                </c:pt>
                <c:pt idx="975">
                  <c:v>187.5</c:v>
                </c:pt>
                <c:pt idx="976">
                  <c:v>187.5</c:v>
                </c:pt>
                <c:pt idx="977">
                  <c:v>187.5</c:v>
                </c:pt>
                <c:pt idx="978">
                  <c:v>187.5</c:v>
                </c:pt>
                <c:pt idx="979">
                  <c:v>187.5</c:v>
                </c:pt>
                <c:pt idx="980">
                  <c:v>187.5</c:v>
                </c:pt>
                <c:pt idx="981">
                  <c:v>187.5</c:v>
                </c:pt>
                <c:pt idx="982">
                  <c:v>187.5</c:v>
                </c:pt>
                <c:pt idx="983">
                  <c:v>187.5</c:v>
                </c:pt>
                <c:pt idx="984">
                  <c:v>187.5</c:v>
                </c:pt>
                <c:pt idx="985">
                  <c:v>187.5</c:v>
                </c:pt>
                <c:pt idx="986">
                  <c:v>187.5</c:v>
                </c:pt>
                <c:pt idx="987">
                  <c:v>187.5</c:v>
                </c:pt>
                <c:pt idx="988">
                  <c:v>187.5</c:v>
                </c:pt>
                <c:pt idx="989">
                  <c:v>187.5</c:v>
                </c:pt>
                <c:pt idx="990">
                  <c:v>187.5</c:v>
                </c:pt>
                <c:pt idx="991">
                  <c:v>187.5</c:v>
                </c:pt>
                <c:pt idx="992">
                  <c:v>187.5</c:v>
                </c:pt>
                <c:pt idx="993">
                  <c:v>187.5</c:v>
                </c:pt>
                <c:pt idx="994">
                  <c:v>187.5</c:v>
                </c:pt>
                <c:pt idx="995">
                  <c:v>187.5</c:v>
                </c:pt>
                <c:pt idx="996">
                  <c:v>187.5</c:v>
                </c:pt>
                <c:pt idx="997">
                  <c:v>187.5</c:v>
                </c:pt>
                <c:pt idx="998">
                  <c:v>187.5</c:v>
                </c:pt>
                <c:pt idx="999">
                  <c:v>187.5</c:v>
                </c:pt>
                <c:pt idx="1000">
                  <c:v>187.5</c:v>
                </c:pt>
                <c:pt idx="1001">
                  <c:v>187.5</c:v>
                </c:pt>
                <c:pt idx="1002">
                  <c:v>187.5</c:v>
                </c:pt>
                <c:pt idx="1003">
                  <c:v>187.5</c:v>
                </c:pt>
                <c:pt idx="1004">
                  <c:v>187.5</c:v>
                </c:pt>
                <c:pt idx="1005">
                  <c:v>187.5</c:v>
                </c:pt>
                <c:pt idx="1006">
                  <c:v>187.5</c:v>
                </c:pt>
                <c:pt idx="1007">
                  <c:v>187.5</c:v>
                </c:pt>
                <c:pt idx="1008">
                  <c:v>187.5</c:v>
                </c:pt>
                <c:pt idx="1009">
                  <c:v>187.5</c:v>
                </c:pt>
                <c:pt idx="1010">
                  <c:v>187.5</c:v>
                </c:pt>
                <c:pt idx="1011">
                  <c:v>187.5</c:v>
                </c:pt>
                <c:pt idx="1012">
                  <c:v>187.5</c:v>
                </c:pt>
                <c:pt idx="1013">
                  <c:v>187.5</c:v>
                </c:pt>
                <c:pt idx="1014">
                  <c:v>187.5</c:v>
                </c:pt>
                <c:pt idx="1015">
                  <c:v>187.5</c:v>
                </c:pt>
                <c:pt idx="1016">
                  <c:v>187.5</c:v>
                </c:pt>
                <c:pt idx="1017">
                  <c:v>187.5</c:v>
                </c:pt>
                <c:pt idx="1018">
                  <c:v>187.5</c:v>
                </c:pt>
                <c:pt idx="1019">
                  <c:v>187.5</c:v>
                </c:pt>
                <c:pt idx="1020">
                  <c:v>187.5</c:v>
                </c:pt>
                <c:pt idx="1021">
                  <c:v>187.5</c:v>
                </c:pt>
                <c:pt idx="1022">
                  <c:v>187.5</c:v>
                </c:pt>
                <c:pt idx="1023">
                  <c:v>187.5</c:v>
                </c:pt>
                <c:pt idx="1024">
                  <c:v>187.5</c:v>
                </c:pt>
                <c:pt idx="1025">
                  <c:v>187.5</c:v>
                </c:pt>
                <c:pt idx="1026">
                  <c:v>187.5</c:v>
                </c:pt>
                <c:pt idx="1027">
                  <c:v>187.5</c:v>
                </c:pt>
                <c:pt idx="1028">
                  <c:v>187.5</c:v>
                </c:pt>
                <c:pt idx="1029">
                  <c:v>187.5</c:v>
                </c:pt>
                <c:pt idx="1030">
                  <c:v>187.5</c:v>
                </c:pt>
                <c:pt idx="1031">
                  <c:v>187.5</c:v>
                </c:pt>
                <c:pt idx="1032">
                  <c:v>187.5</c:v>
                </c:pt>
                <c:pt idx="1033">
                  <c:v>187.5</c:v>
                </c:pt>
                <c:pt idx="1034">
                  <c:v>187.5</c:v>
                </c:pt>
                <c:pt idx="1035">
                  <c:v>187.5</c:v>
                </c:pt>
                <c:pt idx="1036">
                  <c:v>187.5</c:v>
                </c:pt>
                <c:pt idx="1037">
                  <c:v>187.5</c:v>
                </c:pt>
                <c:pt idx="1038">
                  <c:v>187.5</c:v>
                </c:pt>
                <c:pt idx="1039">
                  <c:v>187.5</c:v>
                </c:pt>
                <c:pt idx="1040">
                  <c:v>187.5</c:v>
                </c:pt>
                <c:pt idx="1041">
                  <c:v>187.5</c:v>
                </c:pt>
                <c:pt idx="1042">
                  <c:v>187.5</c:v>
                </c:pt>
                <c:pt idx="1043">
                  <c:v>187.5</c:v>
                </c:pt>
                <c:pt idx="1044">
                  <c:v>187.5</c:v>
                </c:pt>
                <c:pt idx="1045">
                  <c:v>187.5</c:v>
                </c:pt>
                <c:pt idx="1046">
                  <c:v>187.5</c:v>
                </c:pt>
                <c:pt idx="1047">
                  <c:v>187.5</c:v>
                </c:pt>
                <c:pt idx="1048">
                  <c:v>187.5</c:v>
                </c:pt>
                <c:pt idx="1049">
                  <c:v>187.5</c:v>
                </c:pt>
                <c:pt idx="1050">
                  <c:v>187.5</c:v>
                </c:pt>
                <c:pt idx="1051">
                  <c:v>187.5</c:v>
                </c:pt>
                <c:pt idx="1052">
                  <c:v>187.5</c:v>
                </c:pt>
                <c:pt idx="1053">
                  <c:v>187.5</c:v>
                </c:pt>
                <c:pt idx="1054">
                  <c:v>187.5</c:v>
                </c:pt>
                <c:pt idx="1055">
                  <c:v>187.5</c:v>
                </c:pt>
                <c:pt idx="1056">
                  <c:v>187.5</c:v>
                </c:pt>
                <c:pt idx="1057">
                  <c:v>187.5</c:v>
                </c:pt>
                <c:pt idx="1058">
                  <c:v>187.5</c:v>
                </c:pt>
                <c:pt idx="1059">
                  <c:v>187.5</c:v>
                </c:pt>
                <c:pt idx="1060">
                  <c:v>187.5</c:v>
                </c:pt>
                <c:pt idx="1061">
                  <c:v>187.5</c:v>
                </c:pt>
                <c:pt idx="1062">
                  <c:v>187.5</c:v>
                </c:pt>
                <c:pt idx="1063">
                  <c:v>187.5</c:v>
                </c:pt>
                <c:pt idx="1064">
                  <c:v>187.5</c:v>
                </c:pt>
                <c:pt idx="1065">
                  <c:v>187.5</c:v>
                </c:pt>
                <c:pt idx="1066">
                  <c:v>187.5</c:v>
                </c:pt>
                <c:pt idx="1067">
                  <c:v>187.5</c:v>
                </c:pt>
                <c:pt idx="1068">
                  <c:v>187.5</c:v>
                </c:pt>
                <c:pt idx="1069">
                  <c:v>187.5</c:v>
                </c:pt>
                <c:pt idx="1070">
                  <c:v>187.5</c:v>
                </c:pt>
                <c:pt idx="1071">
                  <c:v>187.5</c:v>
                </c:pt>
                <c:pt idx="1072">
                  <c:v>187.5</c:v>
                </c:pt>
                <c:pt idx="1073">
                  <c:v>187.5</c:v>
                </c:pt>
                <c:pt idx="1074">
                  <c:v>187.5</c:v>
                </c:pt>
                <c:pt idx="1075">
                  <c:v>187.5</c:v>
                </c:pt>
                <c:pt idx="1076">
                  <c:v>187.5</c:v>
                </c:pt>
                <c:pt idx="1077">
                  <c:v>187.5</c:v>
                </c:pt>
                <c:pt idx="1078">
                  <c:v>187.5</c:v>
                </c:pt>
                <c:pt idx="1079">
                  <c:v>187.5</c:v>
                </c:pt>
                <c:pt idx="1080">
                  <c:v>187.5</c:v>
                </c:pt>
                <c:pt idx="1081">
                  <c:v>187.5</c:v>
                </c:pt>
                <c:pt idx="1082">
                  <c:v>187.5</c:v>
                </c:pt>
                <c:pt idx="1083">
                  <c:v>187.5</c:v>
                </c:pt>
                <c:pt idx="1084">
                  <c:v>187.5</c:v>
                </c:pt>
                <c:pt idx="1085">
                  <c:v>187.5</c:v>
                </c:pt>
                <c:pt idx="1086">
                  <c:v>187.5</c:v>
                </c:pt>
                <c:pt idx="1087">
                  <c:v>187.5</c:v>
                </c:pt>
                <c:pt idx="1088">
                  <c:v>187.5</c:v>
                </c:pt>
                <c:pt idx="1089">
                  <c:v>187.5</c:v>
                </c:pt>
                <c:pt idx="1090">
                  <c:v>187.5</c:v>
                </c:pt>
                <c:pt idx="1091">
                  <c:v>187.5</c:v>
                </c:pt>
                <c:pt idx="1092">
                  <c:v>187.5</c:v>
                </c:pt>
                <c:pt idx="1093">
                  <c:v>187.5</c:v>
                </c:pt>
                <c:pt idx="1094">
                  <c:v>187.5</c:v>
                </c:pt>
                <c:pt idx="1095">
                  <c:v>187.5</c:v>
                </c:pt>
                <c:pt idx="1096">
                  <c:v>187.5</c:v>
                </c:pt>
                <c:pt idx="1097">
                  <c:v>187.5</c:v>
                </c:pt>
                <c:pt idx="1098">
                  <c:v>187.5</c:v>
                </c:pt>
                <c:pt idx="1099">
                  <c:v>187.5</c:v>
                </c:pt>
                <c:pt idx="1100">
                  <c:v>187.5</c:v>
                </c:pt>
                <c:pt idx="1101">
                  <c:v>187.5</c:v>
                </c:pt>
                <c:pt idx="1102">
                  <c:v>187.5</c:v>
                </c:pt>
                <c:pt idx="1103">
                  <c:v>187.5</c:v>
                </c:pt>
                <c:pt idx="1104">
                  <c:v>187.5</c:v>
                </c:pt>
                <c:pt idx="1105">
                  <c:v>187.5</c:v>
                </c:pt>
                <c:pt idx="1106">
                  <c:v>187.5</c:v>
                </c:pt>
                <c:pt idx="1107">
                  <c:v>187.5</c:v>
                </c:pt>
                <c:pt idx="1108">
                  <c:v>187.5</c:v>
                </c:pt>
                <c:pt idx="1109">
                  <c:v>187.5</c:v>
                </c:pt>
                <c:pt idx="1110">
                  <c:v>187.5</c:v>
                </c:pt>
                <c:pt idx="1111">
                  <c:v>187.5</c:v>
                </c:pt>
                <c:pt idx="1112">
                  <c:v>187.5</c:v>
                </c:pt>
                <c:pt idx="1113">
                  <c:v>187.5</c:v>
                </c:pt>
                <c:pt idx="1114">
                  <c:v>187.5</c:v>
                </c:pt>
                <c:pt idx="1115">
                  <c:v>187.5</c:v>
                </c:pt>
                <c:pt idx="1116">
                  <c:v>187.5</c:v>
                </c:pt>
                <c:pt idx="1117">
                  <c:v>187.5</c:v>
                </c:pt>
                <c:pt idx="1118">
                  <c:v>187.5</c:v>
                </c:pt>
                <c:pt idx="1119">
                  <c:v>187.5</c:v>
                </c:pt>
                <c:pt idx="1120">
                  <c:v>187.5</c:v>
                </c:pt>
                <c:pt idx="1121">
                  <c:v>187.5</c:v>
                </c:pt>
                <c:pt idx="1122">
                  <c:v>187.5</c:v>
                </c:pt>
                <c:pt idx="1123">
                  <c:v>187.5</c:v>
                </c:pt>
                <c:pt idx="1124">
                  <c:v>187.5</c:v>
                </c:pt>
                <c:pt idx="1125">
                  <c:v>187.5</c:v>
                </c:pt>
                <c:pt idx="1126">
                  <c:v>187.5</c:v>
                </c:pt>
                <c:pt idx="1127">
                  <c:v>187.5</c:v>
                </c:pt>
                <c:pt idx="1128">
                  <c:v>187.5</c:v>
                </c:pt>
                <c:pt idx="1129">
                  <c:v>187.5</c:v>
                </c:pt>
                <c:pt idx="1130">
                  <c:v>187.5</c:v>
                </c:pt>
                <c:pt idx="1131">
                  <c:v>187.5</c:v>
                </c:pt>
                <c:pt idx="1132">
                  <c:v>187.5</c:v>
                </c:pt>
                <c:pt idx="1133">
                  <c:v>187.5</c:v>
                </c:pt>
                <c:pt idx="1134">
                  <c:v>187.5</c:v>
                </c:pt>
                <c:pt idx="1135">
                  <c:v>187.5</c:v>
                </c:pt>
                <c:pt idx="1136">
                  <c:v>187.5</c:v>
                </c:pt>
                <c:pt idx="1137">
                  <c:v>187.5</c:v>
                </c:pt>
                <c:pt idx="1138">
                  <c:v>187.5</c:v>
                </c:pt>
                <c:pt idx="1139">
                  <c:v>187.5</c:v>
                </c:pt>
                <c:pt idx="1140">
                  <c:v>187.5</c:v>
                </c:pt>
                <c:pt idx="1141">
                  <c:v>187.5</c:v>
                </c:pt>
                <c:pt idx="1142">
                  <c:v>187.5</c:v>
                </c:pt>
                <c:pt idx="1143">
                  <c:v>187.5</c:v>
                </c:pt>
                <c:pt idx="1144">
                  <c:v>187.5</c:v>
                </c:pt>
                <c:pt idx="1145">
                  <c:v>187.5</c:v>
                </c:pt>
                <c:pt idx="1146">
                  <c:v>187.5</c:v>
                </c:pt>
                <c:pt idx="1147">
                  <c:v>187.5</c:v>
                </c:pt>
                <c:pt idx="1148">
                  <c:v>187.5</c:v>
                </c:pt>
                <c:pt idx="1149">
                  <c:v>187.5</c:v>
                </c:pt>
                <c:pt idx="1150">
                  <c:v>187.5</c:v>
                </c:pt>
                <c:pt idx="1151">
                  <c:v>187.5</c:v>
                </c:pt>
                <c:pt idx="1152">
                  <c:v>187.5</c:v>
                </c:pt>
                <c:pt idx="1153">
                  <c:v>187.5</c:v>
                </c:pt>
                <c:pt idx="1154">
                  <c:v>187.5</c:v>
                </c:pt>
                <c:pt idx="1155">
                  <c:v>187.5</c:v>
                </c:pt>
                <c:pt idx="1156">
                  <c:v>187.5</c:v>
                </c:pt>
                <c:pt idx="1157">
                  <c:v>187.5</c:v>
                </c:pt>
                <c:pt idx="1158">
                  <c:v>187.5</c:v>
                </c:pt>
                <c:pt idx="1159">
                  <c:v>187.5</c:v>
                </c:pt>
                <c:pt idx="1160">
                  <c:v>187.5</c:v>
                </c:pt>
                <c:pt idx="1161">
                  <c:v>187.5</c:v>
                </c:pt>
                <c:pt idx="1162">
                  <c:v>187.5</c:v>
                </c:pt>
                <c:pt idx="1163">
                  <c:v>187.5</c:v>
                </c:pt>
                <c:pt idx="1164">
                  <c:v>187.5</c:v>
                </c:pt>
                <c:pt idx="1165">
                  <c:v>187.5</c:v>
                </c:pt>
                <c:pt idx="1166">
                  <c:v>187.5</c:v>
                </c:pt>
                <c:pt idx="1167">
                  <c:v>187.5</c:v>
                </c:pt>
                <c:pt idx="1168">
                  <c:v>187.5</c:v>
                </c:pt>
                <c:pt idx="1169">
                  <c:v>187.5</c:v>
                </c:pt>
                <c:pt idx="1170">
                  <c:v>187.5</c:v>
                </c:pt>
                <c:pt idx="1171">
                  <c:v>187.5</c:v>
                </c:pt>
                <c:pt idx="1172">
                  <c:v>187.5</c:v>
                </c:pt>
                <c:pt idx="1173">
                  <c:v>187.5</c:v>
                </c:pt>
                <c:pt idx="1174">
                  <c:v>187.5</c:v>
                </c:pt>
                <c:pt idx="1175">
                  <c:v>187.5</c:v>
                </c:pt>
                <c:pt idx="1176">
                  <c:v>187.5</c:v>
                </c:pt>
                <c:pt idx="1177">
                  <c:v>187.5</c:v>
                </c:pt>
                <c:pt idx="1178">
                  <c:v>187.5</c:v>
                </c:pt>
                <c:pt idx="1179">
                  <c:v>187.5</c:v>
                </c:pt>
                <c:pt idx="1180">
                  <c:v>187.5</c:v>
                </c:pt>
                <c:pt idx="1181">
                  <c:v>187.5</c:v>
                </c:pt>
                <c:pt idx="1182">
                  <c:v>187.5</c:v>
                </c:pt>
                <c:pt idx="1183">
                  <c:v>187.5</c:v>
                </c:pt>
                <c:pt idx="1184">
                  <c:v>187.5</c:v>
                </c:pt>
                <c:pt idx="1185">
                  <c:v>187.5</c:v>
                </c:pt>
                <c:pt idx="1186">
                  <c:v>187.5</c:v>
                </c:pt>
                <c:pt idx="1187">
                  <c:v>187.5</c:v>
                </c:pt>
                <c:pt idx="1188">
                  <c:v>187.5</c:v>
                </c:pt>
                <c:pt idx="1189">
                  <c:v>187.5</c:v>
                </c:pt>
                <c:pt idx="1190">
                  <c:v>187.5</c:v>
                </c:pt>
                <c:pt idx="1191">
                  <c:v>187.5</c:v>
                </c:pt>
                <c:pt idx="1192">
                  <c:v>187.5</c:v>
                </c:pt>
                <c:pt idx="1193">
                  <c:v>187.5</c:v>
                </c:pt>
                <c:pt idx="1194">
                  <c:v>187.5</c:v>
                </c:pt>
                <c:pt idx="1195">
                  <c:v>187.5</c:v>
                </c:pt>
                <c:pt idx="1196">
                  <c:v>187.5</c:v>
                </c:pt>
                <c:pt idx="1197">
                  <c:v>187.5</c:v>
                </c:pt>
                <c:pt idx="1198">
                  <c:v>187.5</c:v>
                </c:pt>
                <c:pt idx="1199">
                  <c:v>187.5</c:v>
                </c:pt>
                <c:pt idx="1200">
                  <c:v>187.5</c:v>
                </c:pt>
                <c:pt idx="1201">
                  <c:v>187.5</c:v>
                </c:pt>
                <c:pt idx="1202">
                  <c:v>187.5</c:v>
                </c:pt>
                <c:pt idx="1203">
                  <c:v>187.5</c:v>
                </c:pt>
                <c:pt idx="1204">
                  <c:v>187.5</c:v>
                </c:pt>
                <c:pt idx="1205">
                  <c:v>187.5</c:v>
                </c:pt>
                <c:pt idx="1206">
                  <c:v>187.5</c:v>
                </c:pt>
                <c:pt idx="1207">
                  <c:v>187.5</c:v>
                </c:pt>
                <c:pt idx="1208">
                  <c:v>187.5</c:v>
                </c:pt>
                <c:pt idx="1209">
                  <c:v>187.5</c:v>
                </c:pt>
                <c:pt idx="1210">
                  <c:v>187.5</c:v>
                </c:pt>
                <c:pt idx="1211">
                  <c:v>187.5</c:v>
                </c:pt>
                <c:pt idx="1212">
                  <c:v>187.5</c:v>
                </c:pt>
                <c:pt idx="1213">
                  <c:v>187.5</c:v>
                </c:pt>
                <c:pt idx="1214">
                  <c:v>187.5</c:v>
                </c:pt>
                <c:pt idx="1215">
                  <c:v>187.5</c:v>
                </c:pt>
                <c:pt idx="1216">
                  <c:v>187.5</c:v>
                </c:pt>
                <c:pt idx="1217">
                  <c:v>187.5</c:v>
                </c:pt>
                <c:pt idx="1218">
                  <c:v>187.5</c:v>
                </c:pt>
                <c:pt idx="1219">
                  <c:v>187.5</c:v>
                </c:pt>
                <c:pt idx="1220">
                  <c:v>187.5</c:v>
                </c:pt>
                <c:pt idx="1221">
                  <c:v>187.5</c:v>
                </c:pt>
                <c:pt idx="1222">
                  <c:v>187.5</c:v>
                </c:pt>
                <c:pt idx="1223">
                  <c:v>187.5</c:v>
                </c:pt>
                <c:pt idx="1224">
                  <c:v>187.5</c:v>
                </c:pt>
                <c:pt idx="1225">
                  <c:v>187.5</c:v>
                </c:pt>
                <c:pt idx="1226">
                  <c:v>187.5</c:v>
                </c:pt>
                <c:pt idx="1227">
                  <c:v>187.5</c:v>
                </c:pt>
                <c:pt idx="1228">
                  <c:v>187.5</c:v>
                </c:pt>
                <c:pt idx="1229">
                  <c:v>187.5</c:v>
                </c:pt>
                <c:pt idx="1230">
                  <c:v>187.5</c:v>
                </c:pt>
                <c:pt idx="1231">
                  <c:v>187.5</c:v>
                </c:pt>
                <c:pt idx="1232">
                  <c:v>187.5</c:v>
                </c:pt>
                <c:pt idx="1233">
                  <c:v>187.5</c:v>
                </c:pt>
                <c:pt idx="1234">
                  <c:v>187.5</c:v>
                </c:pt>
                <c:pt idx="1235">
                  <c:v>187.5</c:v>
                </c:pt>
                <c:pt idx="1236">
                  <c:v>187.5</c:v>
                </c:pt>
                <c:pt idx="1237">
                  <c:v>187.5</c:v>
                </c:pt>
                <c:pt idx="1238">
                  <c:v>187.5</c:v>
                </c:pt>
                <c:pt idx="1239">
                  <c:v>187.5</c:v>
                </c:pt>
                <c:pt idx="1240">
                  <c:v>187.5</c:v>
                </c:pt>
                <c:pt idx="1241">
                  <c:v>187.5</c:v>
                </c:pt>
                <c:pt idx="1242">
                  <c:v>187.5</c:v>
                </c:pt>
                <c:pt idx="1243">
                  <c:v>187.5</c:v>
                </c:pt>
                <c:pt idx="1244">
                  <c:v>187.5</c:v>
                </c:pt>
                <c:pt idx="1245">
                  <c:v>187.5</c:v>
                </c:pt>
                <c:pt idx="1246">
                  <c:v>187.5</c:v>
                </c:pt>
                <c:pt idx="1247">
                  <c:v>187.5</c:v>
                </c:pt>
                <c:pt idx="1248">
                  <c:v>187.5</c:v>
                </c:pt>
                <c:pt idx="1249">
                  <c:v>187.5</c:v>
                </c:pt>
                <c:pt idx="1250">
                  <c:v>187.5</c:v>
                </c:pt>
                <c:pt idx="1251">
                  <c:v>187.5</c:v>
                </c:pt>
                <c:pt idx="1252">
                  <c:v>187.5</c:v>
                </c:pt>
                <c:pt idx="1253">
                  <c:v>187.5</c:v>
                </c:pt>
                <c:pt idx="1254">
                  <c:v>187.5</c:v>
                </c:pt>
                <c:pt idx="1255">
                  <c:v>187.5</c:v>
                </c:pt>
                <c:pt idx="1256">
                  <c:v>187.5</c:v>
                </c:pt>
                <c:pt idx="1257">
                  <c:v>187.5</c:v>
                </c:pt>
                <c:pt idx="1258">
                  <c:v>187.5</c:v>
                </c:pt>
                <c:pt idx="1259">
                  <c:v>187.5</c:v>
                </c:pt>
                <c:pt idx="1260">
                  <c:v>187.5</c:v>
                </c:pt>
                <c:pt idx="1261">
                  <c:v>187.5</c:v>
                </c:pt>
                <c:pt idx="1262">
                  <c:v>187.5</c:v>
                </c:pt>
                <c:pt idx="1263">
                  <c:v>187.5</c:v>
                </c:pt>
                <c:pt idx="1264">
                  <c:v>187.5</c:v>
                </c:pt>
                <c:pt idx="1265">
                  <c:v>187.5</c:v>
                </c:pt>
                <c:pt idx="1266">
                  <c:v>187.5</c:v>
                </c:pt>
                <c:pt idx="1267">
                  <c:v>187.5</c:v>
                </c:pt>
                <c:pt idx="1268">
                  <c:v>187.5</c:v>
                </c:pt>
                <c:pt idx="1269">
                  <c:v>187.5</c:v>
                </c:pt>
                <c:pt idx="1270">
                  <c:v>187.5</c:v>
                </c:pt>
                <c:pt idx="1271">
                  <c:v>187.5</c:v>
                </c:pt>
                <c:pt idx="1272">
                  <c:v>187.5</c:v>
                </c:pt>
                <c:pt idx="1273">
                  <c:v>187.5</c:v>
                </c:pt>
                <c:pt idx="1274">
                  <c:v>187.5</c:v>
                </c:pt>
                <c:pt idx="1275">
                  <c:v>187.5</c:v>
                </c:pt>
                <c:pt idx="1276">
                  <c:v>187.5</c:v>
                </c:pt>
                <c:pt idx="1277">
                  <c:v>187.5</c:v>
                </c:pt>
                <c:pt idx="1278">
                  <c:v>187.5</c:v>
                </c:pt>
                <c:pt idx="1279">
                  <c:v>187.5</c:v>
                </c:pt>
                <c:pt idx="1280">
                  <c:v>187.5</c:v>
                </c:pt>
                <c:pt idx="1281">
                  <c:v>187.5</c:v>
                </c:pt>
                <c:pt idx="1282">
                  <c:v>187.5</c:v>
                </c:pt>
                <c:pt idx="1283">
                  <c:v>187.5</c:v>
                </c:pt>
                <c:pt idx="1284">
                  <c:v>187.5</c:v>
                </c:pt>
                <c:pt idx="1285">
                  <c:v>187.5</c:v>
                </c:pt>
                <c:pt idx="1286">
                  <c:v>187.5</c:v>
                </c:pt>
                <c:pt idx="1287">
                  <c:v>187.5</c:v>
                </c:pt>
                <c:pt idx="1288">
                  <c:v>187.5</c:v>
                </c:pt>
                <c:pt idx="1289">
                  <c:v>187.5</c:v>
                </c:pt>
                <c:pt idx="1290">
                  <c:v>187.5</c:v>
                </c:pt>
                <c:pt idx="1291">
                  <c:v>187.5</c:v>
                </c:pt>
                <c:pt idx="1292">
                  <c:v>187.5</c:v>
                </c:pt>
                <c:pt idx="1293">
                  <c:v>187.5</c:v>
                </c:pt>
                <c:pt idx="1294">
                  <c:v>187.5</c:v>
                </c:pt>
                <c:pt idx="1295">
                  <c:v>187.5</c:v>
                </c:pt>
                <c:pt idx="1296">
                  <c:v>187.5</c:v>
                </c:pt>
                <c:pt idx="1297">
                  <c:v>187.5</c:v>
                </c:pt>
                <c:pt idx="1298">
                  <c:v>187.5</c:v>
                </c:pt>
                <c:pt idx="1299">
                  <c:v>187.5</c:v>
                </c:pt>
                <c:pt idx="1300">
                  <c:v>187.5</c:v>
                </c:pt>
                <c:pt idx="1301">
                  <c:v>187.5</c:v>
                </c:pt>
                <c:pt idx="1302">
                  <c:v>187.5</c:v>
                </c:pt>
                <c:pt idx="1303">
                  <c:v>187.5</c:v>
                </c:pt>
                <c:pt idx="1304">
                  <c:v>187.5</c:v>
                </c:pt>
                <c:pt idx="1305">
                  <c:v>187.5</c:v>
                </c:pt>
                <c:pt idx="1306">
                  <c:v>187.5</c:v>
                </c:pt>
                <c:pt idx="1307">
                  <c:v>187.5</c:v>
                </c:pt>
                <c:pt idx="1308">
                  <c:v>187.5</c:v>
                </c:pt>
                <c:pt idx="1309">
                  <c:v>187.5</c:v>
                </c:pt>
                <c:pt idx="1310">
                  <c:v>187.5</c:v>
                </c:pt>
                <c:pt idx="1311">
                  <c:v>187.5</c:v>
                </c:pt>
                <c:pt idx="1312">
                  <c:v>187.5</c:v>
                </c:pt>
                <c:pt idx="1313">
                  <c:v>187.5</c:v>
                </c:pt>
                <c:pt idx="1314">
                  <c:v>187.5</c:v>
                </c:pt>
                <c:pt idx="1315">
                  <c:v>187.5</c:v>
                </c:pt>
                <c:pt idx="1316">
                  <c:v>187.5</c:v>
                </c:pt>
                <c:pt idx="1317">
                  <c:v>187.5</c:v>
                </c:pt>
                <c:pt idx="1318">
                  <c:v>187.5</c:v>
                </c:pt>
                <c:pt idx="1319">
                  <c:v>187.5</c:v>
                </c:pt>
                <c:pt idx="1320">
                  <c:v>187.5</c:v>
                </c:pt>
                <c:pt idx="1321">
                  <c:v>187.5</c:v>
                </c:pt>
                <c:pt idx="1322">
                  <c:v>187.5</c:v>
                </c:pt>
                <c:pt idx="1323">
                  <c:v>187.5</c:v>
                </c:pt>
                <c:pt idx="1324">
                  <c:v>187.5</c:v>
                </c:pt>
                <c:pt idx="1325">
                  <c:v>187.5</c:v>
                </c:pt>
                <c:pt idx="1326">
                  <c:v>187.5</c:v>
                </c:pt>
                <c:pt idx="1327">
                  <c:v>187.5</c:v>
                </c:pt>
                <c:pt idx="1328">
                  <c:v>187.5</c:v>
                </c:pt>
                <c:pt idx="1329">
                  <c:v>187.5</c:v>
                </c:pt>
                <c:pt idx="1330">
                  <c:v>187.5</c:v>
                </c:pt>
                <c:pt idx="1331">
                  <c:v>187.5</c:v>
                </c:pt>
                <c:pt idx="1332">
                  <c:v>187.5</c:v>
                </c:pt>
                <c:pt idx="1333">
                  <c:v>187.5</c:v>
                </c:pt>
                <c:pt idx="1334">
                  <c:v>187.5</c:v>
                </c:pt>
                <c:pt idx="1335">
                  <c:v>187.5</c:v>
                </c:pt>
                <c:pt idx="1336">
                  <c:v>187.5</c:v>
                </c:pt>
                <c:pt idx="1337">
                  <c:v>187.5</c:v>
                </c:pt>
                <c:pt idx="1338">
                  <c:v>187.5</c:v>
                </c:pt>
                <c:pt idx="1339">
                  <c:v>187.5</c:v>
                </c:pt>
                <c:pt idx="1340">
                  <c:v>187.5</c:v>
                </c:pt>
                <c:pt idx="1341">
                  <c:v>187.5</c:v>
                </c:pt>
                <c:pt idx="1342">
                  <c:v>187.5</c:v>
                </c:pt>
                <c:pt idx="1343">
                  <c:v>187.5</c:v>
                </c:pt>
                <c:pt idx="1344">
                  <c:v>187.5</c:v>
                </c:pt>
                <c:pt idx="1345">
                  <c:v>187.5</c:v>
                </c:pt>
                <c:pt idx="1346">
                  <c:v>187.5</c:v>
                </c:pt>
                <c:pt idx="1347">
                  <c:v>187.5</c:v>
                </c:pt>
                <c:pt idx="1348">
                  <c:v>187.5</c:v>
                </c:pt>
                <c:pt idx="1349">
                  <c:v>187.5</c:v>
                </c:pt>
                <c:pt idx="1350">
                  <c:v>187.5</c:v>
                </c:pt>
                <c:pt idx="1351">
                  <c:v>187.5</c:v>
                </c:pt>
                <c:pt idx="1352">
                  <c:v>187.5</c:v>
                </c:pt>
                <c:pt idx="1353">
                  <c:v>187.5</c:v>
                </c:pt>
                <c:pt idx="1354">
                  <c:v>187.5</c:v>
                </c:pt>
                <c:pt idx="1355">
                  <c:v>187.5</c:v>
                </c:pt>
                <c:pt idx="1356">
                  <c:v>187.5</c:v>
                </c:pt>
                <c:pt idx="1357">
                  <c:v>187.5</c:v>
                </c:pt>
                <c:pt idx="1358">
                  <c:v>187.5</c:v>
                </c:pt>
                <c:pt idx="1359">
                  <c:v>187.5</c:v>
                </c:pt>
                <c:pt idx="1360">
                  <c:v>187.5</c:v>
                </c:pt>
                <c:pt idx="1361">
                  <c:v>187.5</c:v>
                </c:pt>
                <c:pt idx="1362">
                  <c:v>187.5</c:v>
                </c:pt>
                <c:pt idx="1363">
                  <c:v>187.5</c:v>
                </c:pt>
                <c:pt idx="1364">
                  <c:v>187.5</c:v>
                </c:pt>
                <c:pt idx="1365">
                  <c:v>187.5</c:v>
                </c:pt>
                <c:pt idx="1366">
                  <c:v>187.5</c:v>
                </c:pt>
                <c:pt idx="1367">
                  <c:v>187.5</c:v>
                </c:pt>
                <c:pt idx="1368">
                  <c:v>187.5</c:v>
                </c:pt>
                <c:pt idx="1369">
                  <c:v>187.5</c:v>
                </c:pt>
                <c:pt idx="1370">
                  <c:v>187.5</c:v>
                </c:pt>
                <c:pt idx="1371">
                  <c:v>187.5</c:v>
                </c:pt>
                <c:pt idx="1372">
                  <c:v>187.5</c:v>
                </c:pt>
                <c:pt idx="1373">
                  <c:v>187.5</c:v>
                </c:pt>
                <c:pt idx="1374">
                  <c:v>187.5</c:v>
                </c:pt>
                <c:pt idx="1375">
                  <c:v>187.5</c:v>
                </c:pt>
                <c:pt idx="1376">
                  <c:v>187.5</c:v>
                </c:pt>
                <c:pt idx="1377">
                  <c:v>187.5</c:v>
                </c:pt>
                <c:pt idx="1378">
                  <c:v>187.5</c:v>
                </c:pt>
                <c:pt idx="1379">
                  <c:v>187.5</c:v>
                </c:pt>
                <c:pt idx="1380">
                  <c:v>187.5</c:v>
                </c:pt>
                <c:pt idx="1381">
                  <c:v>187.5</c:v>
                </c:pt>
                <c:pt idx="1382">
                  <c:v>187.5</c:v>
                </c:pt>
                <c:pt idx="1383">
                  <c:v>187.5</c:v>
                </c:pt>
                <c:pt idx="1384">
                  <c:v>187.5</c:v>
                </c:pt>
                <c:pt idx="1385">
                  <c:v>187.5</c:v>
                </c:pt>
                <c:pt idx="1386">
                  <c:v>187.5</c:v>
                </c:pt>
                <c:pt idx="1387">
                  <c:v>187.5</c:v>
                </c:pt>
                <c:pt idx="1388">
                  <c:v>187.5</c:v>
                </c:pt>
                <c:pt idx="1389">
                  <c:v>187.5</c:v>
                </c:pt>
                <c:pt idx="1390">
                  <c:v>187.5</c:v>
                </c:pt>
                <c:pt idx="1391">
                  <c:v>187.5</c:v>
                </c:pt>
                <c:pt idx="1392">
                  <c:v>187.5</c:v>
                </c:pt>
                <c:pt idx="1393">
                  <c:v>187.5</c:v>
                </c:pt>
                <c:pt idx="1394">
                  <c:v>187.5</c:v>
                </c:pt>
                <c:pt idx="1395">
                  <c:v>187.5</c:v>
                </c:pt>
                <c:pt idx="1396">
                  <c:v>187.5</c:v>
                </c:pt>
                <c:pt idx="1397">
                  <c:v>187.5</c:v>
                </c:pt>
                <c:pt idx="1398">
                  <c:v>187.5</c:v>
                </c:pt>
                <c:pt idx="1399">
                  <c:v>187.5</c:v>
                </c:pt>
                <c:pt idx="1400">
                  <c:v>187.5</c:v>
                </c:pt>
                <c:pt idx="1401">
                  <c:v>187.5</c:v>
                </c:pt>
                <c:pt idx="1402">
                  <c:v>187.5</c:v>
                </c:pt>
                <c:pt idx="1403">
                  <c:v>187.5</c:v>
                </c:pt>
                <c:pt idx="1404">
                  <c:v>187.5</c:v>
                </c:pt>
                <c:pt idx="1405">
                  <c:v>187.5</c:v>
                </c:pt>
                <c:pt idx="1406">
                  <c:v>187.5</c:v>
                </c:pt>
                <c:pt idx="1407">
                  <c:v>187.5</c:v>
                </c:pt>
                <c:pt idx="1408">
                  <c:v>187.5</c:v>
                </c:pt>
                <c:pt idx="1409">
                  <c:v>187.5</c:v>
                </c:pt>
                <c:pt idx="1410">
                  <c:v>187.5</c:v>
                </c:pt>
                <c:pt idx="1411">
                  <c:v>187.5</c:v>
                </c:pt>
                <c:pt idx="1412">
                  <c:v>187.5</c:v>
                </c:pt>
                <c:pt idx="1413">
                  <c:v>187.5</c:v>
                </c:pt>
                <c:pt idx="1414">
                  <c:v>187.5</c:v>
                </c:pt>
                <c:pt idx="1415">
                  <c:v>187.5</c:v>
                </c:pt>
                <c:pt idx="1416">
                  <c:v>187.5</c:v>
                </c:pt>
                <c:pt idx="1417">
                  <c:v>187.5</c:v>
                </c:pt>
                <c:pt idx="1418">
                  <c:v>187.5</c:v>
                </c:pt>
                <c:pt idx="1419">
                  <c:v>187.5</c:v>
                </c:pt>
                <c:pt idx="1420">
                  <c:v>187.5</c:v>
                </c:pt>
                <c:pt idx="1421">
                  <c:v>187.5</c:v>
                </c:pt>
                <c:pt idx="1422">
                  <c:v>187.5</c:v>
                </c:pt>
                <c:pt idx="1423">
                  <c:v>187.5</c:v>
                </c:pt>
                <c:pt idx="1424">
                  <c:v>187.5</c:v>
                </c:pt>
                <c:pt idx="1425">
                  <c:v>187.5</c:v>
                </c:pt>
                <c:pt idx="1426">
                  <c:v>187.5</c:v>
                </c:pt>
                <c:pt idx="1427">
                  <c:v>187.5</c:v>
                </c:pt>
                <c:pt idx="1428">
                  <c:v>187.5</c:v>
                </c:pt>
                <c:pt idx="1429">
                  <c:v>187.5</c:v>
                </c:pt>
                <c:pt idx="1430">
                  <c:v>187.5</c:v>
                </c:pt>
                <c:pt idx="1431">
                  <c:v>187.5</c:v>
                </c:pt>
                <c:pt idx="1432">
                  <c:v>187.5</c:v>
                </c:pt>
                <c:pt idx="1433">
                  <c:v>187.5</c:v>
                </c:pt>
                <c:pt idx="1434">
                  <c:v>187.5</c:v>
                </c:pt>
                <c:pt idx="1435">
                  <c:v>187.5</c:v>
                </c:pt>
                <c:pt idx="1436">
                  <c:v>187.5</c:v>
                </c:pt>
                <c:pt idx="1437">
                  <c:v>187.5</c:v>
                </c:pt>
                <c:pt idx="1438">
                  <c:v>187.5</c:v>
                </c:pt>
                <c:pt idx="1439">
                  <c:v>187.5</c:v>
                </c:pt>
                <c:pt idx="1440">
                  <c:v>187.5</c:v>
                </c:pt>
              </c:numCache>
            </c:numRef>
          </c:val>
        </c:ser>
        <c:ser>
          <c:idx val="3"/>
          <c:order val="3"/>
          <c:tx>
            <c:strRef>
              <c:f>Scenario2_5_TN_UC!$E$1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2379.4630000000002</c:v>
                </c:pt>
                <c:pt idx="2">
                  <c:v>2358.125</c:v>
                </c:pt>
                <c:pt idx="3">
                  <c:v>2366.645</c:v>
                </c:pt>
                <c:pt idx="4">
                  <c:v>2272.857</c:v>
                </c:pt>
                <c:pt idx="5">
                  <c:v>2311.7829999999999</c:v>
                </c:pt>
                <c:pt idx="6">
                  <c:v>2250.2629999999999</c:v>
                </c:pt>
                <c:pt idx="7">
                  <c:v>2326.2359999999999</c:v>
                </c:pt>
                <c:pt idx="8">
                  <c:v>2264.0369999999998</c:v>
                </c:pt>
                <c:pt idx="9">
                  <c:v>2256.7600000000002</c:v>
                </c:pt>
                <c:pt idx="10">
                  <c:v>2200.7800000000002</c:v>
                </c:pt>
                <c:pt idx="11">
                  <c:v>2198.5680000000002</c:v>
                </c:pt>
                <c:pt idx="12">
                  <c:v>2207</c:v>
                </c:pt>
                <c:pt idx="13">
                  <c:v>2240.5279999999998</c:v>
                </c:pt>
                <c:pt idx="14">
                  <c:v>2201.5630000000001</c:v>
                </c:pt>
                <c:pt idx="15">
                  <c:v>2156.451</c:v>
                </c:pt>
                <c:pt idx="16">
                  <c:v>2201.21</c:v>
                </c:pt>
                <c:pt idx="17">
                  <c:v>2186.634</c:v>
                </c:pt>
                <c:pt idx="18">
                  <c:v>2113.127</c:v>
                </c:pt>
                <c:pt idx="19">
                  <c:v>2152.1619999999998</c:v>
                </c:pt>
                <c:pt idx="20">
                  <c:v>2134.7930000000001</c:v>
                </c:pt>
                <c:pt idx="21">
                  <c:v>2189.3539999999998</c:v>
                </c:pt>
                <c:pt idx="22">
                  <c:v>2073.69</c:v>
                </c:pt>
                <c:pt idx="23">
                  <c:v>2241.3359999999998</c:v>
                </c:pt>
                <c:pt idx="24">
                  <c:v>2146</c:v>
                </c:pt>
                <c:pt idx="25">
                  <c:v>2126.7429999999999</c:v>
                </c:pt>
                <c:pt idx="26">
                  <c:v>2159.2779999999998</c:v>
                </c:pt>
                <c:pt idx="27">
                  <c:v>2114.3519999999999</c:v>
                </c:pt>
                <c:pt idx="28">
                  <c:v>2103.915</c:v>
                </c:pt>
                <c:pt idx="29">
                  <c:v>2062.326</c:v>
                </c:pt>
                <c:pt idx="30">
                  <c:v>2083.2739999999999</c:v>
                </c:pt>
                <c:pt idx="31">
                  <c:v>2042.85</c:v>
                </c:pt>
                <c:pt idx="32">
                  <c:v>2037.8309999999999</c:v>
                </c:pt>
                <c:pt idx="33">
                  <c:v>2086.002</c:v>
                </c:pt>
                <c:pt idx="34">
                  <c:v>1984.885</c:v>
                </c:pt>
                <c:pt idx="35">
                  <c:v>1969.645</c:v>
                </c:pt>
                <c:pt idx="36">
                  <c:v>2024</c:v>
                </c:pt>
                <c:pt idx="37">
                  <c:v>1963.1030000000001</c:v>
                </c:pt>
                <c:pt idx="38">
                  <c:v>2016.2529999999999</c:v>
                </c:pt>
                <c:pt idx="39">
                  <c:v>2027.4369999999999</c:v>
                </c:pt>
                <c:pt idx="40">
                  <c:v>1903.078</c:v>
                </c:pt>
                <c:pt idx="41">
                  <c:v>1922.31</c:v>
                </c:pt>
                <c:pt idx="42">
                  <c:v>1840.4459999999999</c:v>
                </c:pt>
                <c:pt idx="43">
                  <c:v>1832.518</c:v>
                </c:pt>
                <c:pt idx="44">
                  <c:v>1869.999</c:v>
                </c:pt>
                <c:pt idx="45">
                  <c:v>1789.193</c:v>
                </c:pt>
                <c:pt idx="46">
                  <c:v>1777.377</c:v>
                </c:pt>
                <c:pt idx="47">
                  <c:v>1770.8040000000001</c:v>
                </c:pt>
                <c:pt idx="48">
                  <c:v>1736</c:v>
                </c:pt>
                <c:pt idx="49">
                  <c:v>1679.056</c:v>
                </c:pt>
                <c:pt idx="50">
                  <c:v>1719.1210000000001</c:v>
                </c:pt>
                <c:pt idx="51">
                  <c:v>1790.58</c:v>
                </c:pt>
                <c:pt idx="52">
                  <c:v>1701.066</c:v>
                </c:pt>
                <c:pt idx="53">
                  <c:v>1713.1020000000001</c:v>
                </c:pt>
                <c:pt idx="54">
                  <c:v>1708.8779999999999</c:v>
                </c:pt>
                <c:pt idx="55">
                  <c:v>1734.77</c:v>
                </c:pt>
                <c:pt idx="56">
                  <c:v>1709.6220000000001</c:v>
                </c:pt>
                <c:pt idx="57">
                  <c:v>1721.528</c:v>
                </c:pt>
                <c:pt idx="58">
                  <c:v>1678.3150000000001</c:v>
                </c:pt>
                <c:pt idx="59">
                  <c:v>1661.7180000000001</c:v>
                </c:pt>
                <c:pt idx="60">
                  <c:v>1697</c:v>
                </c:pt>
                <c:pt idx="61">
                  <c:v>1662.48</c:v>
                </c:pt>
                <c:pt idx="62">
                  <c:v>1640.816</c:v>
                </c:pt>
                <c:pt idx="63">
                  <c:v>1663.3720000000001</c:v>
                </c:pt>
                <c:pt idx="64">
                  <c:v>1657.6469999999999</c:v>
                </c:pt>
                <c:pt idx="65">
                  <c:v>1721.489</c:v>
                </c:pt>
                <c:pt idx="66">
                  <c:v>1607.903</c:v>
                </c:pt>
                <c:pt idx="67">
                  <c:v>1616.0170000000001</c:v>
                </c:pt>
                <c:pt idx="68">
                  <c:v>1626.2809999999999</c:v>
                </c:pt>
                <c:pt idx="69">
                  <c:v>1560.181</c:v>
                </c:pt>
                <c:pt idx="70">
                  <c:v>1557.2380000000001</c:v>
                </c:pt>
                <c:pt idx="71">
                  <c:v>1492.759</c:v>
                </c:pt>
                <c:pt idx="72">
                  <c:v>1534</c:v>
                </c:pt>
                <c:pt idx="73">
                  <c:v>1536.8430000000001</c:v>
                </c:pt>
                <c:pt idx="74">
                  <c:v>1512.396</c:v>
                </c:pt>
                <c:pt idx="75">
                  <c:v>1518.867</c:v>
                </c:pt>
                <c:pt idx="76">
                  <c:v>1505.2619999999999</c:v>
                </c:pt>
                <c:pt idx="77">
                  <c:v>1571.2729999999999</c:v>
                </c:pt>
                <c:pt idx="78">
                  <c:v>1524.4290000000001</c:v>
                </c:pt>
                <c:pt idx="79">
                  <c:v>1516.1469999999999</c:v>
                </c:pt>
                <c:pt idx="80">
                  <c:v>1461.2950000000001</c:v>
                </c:pt>
                <c:pt idx="81">
                  <c:v>1487.2449999999999</c:v>
                </c:pt>
                <c:pt idx="82">
                  <c:v>1521.7249999999999</c:v>
                </c:pt>
                <c:pt idx="83">
                  <c:v>1547.4549999999999</c:v>
                </c:pt>
                <c:pt idx="84">
                  <c:v>1482</c:v>
                </c:pt>
                <c:pt idx="85">
                  <c:v>1509.7</c:v>
                </c:pt>
                <c:pt idx="86">
                  <c:v>1468.598</c:v>
                </c:pt>
                <c:pt idx="87">
                  <c:v>1525.8789999999999</c:v>
                </c:pt>
                <c:pt idx="88">
                  <c:v>1458.713</c:v>
                </c:pt>
                <c:pt idx="89">
                  <c:v>1456.519</c:v>
                </c:pt>
                <c:pt idx="90">
                  <c:v>1443.7090000000001</c:v>
                </c:pt>
                <c:pt idx="91">
                  <c:v>1395.373</c:v>
                </c:pt>
                <c:pt idx="92">
                  <c:v>1396.575</c:v>
                </c:pt>
                <c:pt idx="93">
                  <c:v>1496.479</c:v>
                </c:pt>
                <c:pt idx="94">
                  <c:v>1480.9929999999999</c:v>
                </c:pt>
                <c:pt idx="95">
                  <c:v>1500.1379999999999</c:v>
                </c:pt>
                <c:pt idx="96">
                  <c:v>1456</c:v>
                </c:pt>
                <c:pt idx="97">
                  <c:v>1469.713</c:v>
                </c:pt>
                <c:pt idx="98">
                  <c:v>1411.383</c:v>
                </c:pt>
                <c:pt idx="99">
                  <c:v>1439.9770000000001</c:v>
                </c:pt>
                <c:pt idx="100">
                  <c:v>1395.692</c:v>
                </c:pt>
                <c:pt idx="101">
                  <c:v>1472.3920000000001</c:v>
                </c:pt>
                <c:pt idx="102">
                  <c:v>1444.8040000000001</c:v>
                </c:pt>
                <c:pt idx="103">
                  <c:v>1446.29</c:v>
                </c:pt>
                <c:pt idx="104">
                  <c:v>1462.9069999999999</c:v>
                </c:pt>
                <c:pt idx="105">
                  <c:v>1428.5530000000001</c:v>
                </c:pt>
                <c:pt idx="106">
                  <c:v>1378.441</c:v>
                </c:pt>
                <c:pt idx="107">
                  <c:v>1352.2940000000001</c:v>
                </c:pt>
                <c:pt idx="108">
                  <c:v>1388</c:v>
                </c:pt>
                <c:pt idx="109">
                  <c:v>1331.7829999999999</c:v>
                </c:pt>
                <c:pt idx="110">
                  <c:v>1430.0519999999999</c:v>
                </c:pt>
                <c:pt idx="111">
                  <c:v>1408.4179999999999</c:v>
                </c:pt>
                <c:pt idx="112">
                  <c:v>1443.23</c:v>
                </c:pt>
                <c:pt idx="113">
                  <c:v>1437.2380000000001</c:v>
                </c:pt>
                <c:pt idx="114">
                  <c:v>1441.896</c:v>
                </c:pt>
                <c:pt idx="115">
                  <c:v>1565.104</c:v>
                </c:pt>
                <c:pt idx="116">
                  <c:v>1549.4069999999999</c:v>
                </c:pt>
                <c:pt idx="117">
                  <c:v>1499.9559999999999</c:v>
                </c:pt>
                <c:pt idx="118">
                  <c:v>1539.578</c:v>
                </c:pt>
                <c:pt idx="119">
                  <c:v>1518.694</c:v>
                </c:pt>
                <c:pt idx="120">
                  <c:v>1584</c:v>
                </c:pt>
                <c:pt idx="121">
                  <c:v>1587.576</c:v>
                </c:pt>
                <c:pt idx="122">
                  <c:v>1649.309</c:v>
                </c:pt>
                <c:pt idx="123">
                  <c:v>1572.895</c:v>
                </c:pt>
                <c:pt idx="124">
                  <c:v>1687.7170000000001</c:v>
                </c:pt>
                <c:pt idx="125">
                  <c:v>1608.3430000000001</c:v>
                </c:pt>
                <c:pt idx="126">
                  <c:v>1585.9590000000001</c:v>
                </c:pt>
                <c:pt idx="127">
                  <c:v>1630.864</c:v>
                </c:pt>
                <c:pt idx="128">
                  <c:v>1651.14</c:v>
                </c:pt>
                <c:pt idx="129">
                  <c:v>1623.0119999999999</c:v>
                </c:pt>
                <c:pt idx="130">
                  <c:v>1601.261</c:v>
                </c:pt>
                <c:pt idx="131">
                  <c:v>1657.049</c:v>
                </c:pt>
                <c:pt idx="132">
                  <c:v>1650</c:v>
                </c:pt>
                <c:pt idx="133">
                  <c:v>1652.63</c:v>
                </c:pt>
                <c:pt idx="134">
                  <c:v>1654.059</c:v>
                </c:pt>
                <c:pt idx="135">
                  <c:v>1610.08</c:v>
                </c:pt>
                <c:pt idx="136">
                  <c:v>1684.7439999999999</c:v>
                </c:pt>
                <c:pt idx="137">
                  <c:v>1564.9949999999999</c:v>
                </c:pt>
                <c:pt idx="138">
                  <c:v>1554.4369999999999</c:v>
                </c:pt>
                <c:pt idx="139">
                  <c:v>1522.9010000000001</c:v>
                </c:pt>
                <c:pt idx="140">
                  <c:v>1576.346</c:v>
                </c:pt>
                <c:pt idx="141">
                  <c:v>1453.874</c:v>
                </c:pt>
                <c:pt idx="142">
                  <c:v>1435.451</c:v>
                </c:pt>
                <c:pt idx="143">
                  <c:v>1450.23</c:v>
                </c:pt>
                <c:pt idx="144">
                  <c:v>1474</c:v>
                </c:pt>
                <c:pt idx="145">
                  <c:v>1415.441</c:v>
                </c:pt>
                <c:pt idx="146">
                  <c:v>1471.85</c:v>
                </c:pt>
                <c:pt idx="147">
                  <c:v>1446.721</c:v>
                </c:pt>
                <c:pt idx="148">
                  <c:v>1502.2529999999999</c:v>
                </c:pt>
                <c:pt idx="149">
                  <c:v>1443.7070000000001</c:v>
                </c:pt>
                <c:pt idx="150">
                  <c:v>1502.7470000000001</c:v>
                </c:pt>
                <c:pt idx="151">
                  <c:v>1440.547</c:v>
                </c:pt>
                <c:pt idx="152">
                  <c:v>1552.174</c:v>
                </c:pt>
                <c:pt idx="153">
                  <c:v>1506.508</c:v>
                </c:pt>
                <c:pt idx="154">
                  <c:v>1443.5160000000001</c:v>
                </c:pt>
                <c:pt idx="155">
                  <c:v>1377.751</c:v>
                </c:pt>
                <c:pt idx="156">
                  <c:v>1445</c:v>
                </c:pt>
                <c:pt idx="157">
                  <c:v>1393.0029999999999</c:v>
                </c:pt>
                <c:pt idx="158">
                  <c:v>1390.3920000000001</c:v>
                </c:pt>
                <c:pt idx="159">
                  <c:v>1368.171</c:v>
                </c:pt>
                <c:pt idx="160">
                  <c:v>1322.62</c:v>
                </c:pt>
                <c:pt idx="161">
                  <c:v>1272.431</c:v>
                </c:pt>
                <c:pt idx="162">
                  <c:v>1276.9269999999999</c:v>
                </c:pt>
                <c:pt idx="163">
                  <c:v>1185.8009999999999</c:v>
                </c:pt>
                <c:pt idx="164">
                  <c:v>1237.731</c:v>
                </c:pt>
                <c:pt idx="165">
                  <c:v>1159.963</c:v>
                </c:pt>
                <c:pt idx="166">
                  <c:v>1150.664</c:v>
                </c:pt>
                <c:pt idx="167">
                  <c:v>1094.633</c:v>
                </c:pt>
                <c:pt idx="168">
                  <c:v>1083</c:v>
                </c:pt>
                <c:pt idx="169">
                  <c:v>1037.7049999999999</c:v>
                </c:pt>
                <c:pt idx="170">
                  <c:v>1031.8340000000001</c:v>
                </c:pt>
                <c:pt idx="171">
                  <c:v>1035.345</c:v>
                </c:pt>
                <c:pt idx="172">
                  <c:v>1004.6950000000001</c:v>
                </c:pt>
                <c:pt idx="173">
                  <c:v>1015.077</c:v>
                </c:pt>
                <c:pt idx="174">
                  <c:v>1015.176</c:v>
                </c:pt>
                <c:pt idx="175">
                  <c:v>967.56399999999996</c:v>
                </c:pt>
                <c:pt idx="176">
                  <c:v>997.89800000000002</c:v>
                </c:pt>
                <c:pt idx="177">
                  <c:v>937.63099999999997</c:v>
                </c:pt>
                <c:pt idx="178">
                  <c:v>930.86</c:v>
                </c:pt>
                <c:pt idx="179">
                  <c:v>943.40800000000002</c:v>
                </c:pt>
                <c:pt idx="180">
                  <c:v>907</c:v>
                </c:pt>
                <c:pt idx="181">
                  <c:v>870.41600000000005</c:v>
                </c:pt>
                <c:pt idx="182">
                  <c:v>882.58699999999999</c:v>
                </c:pt>
                <c:pt idx="183">
                  <c:v>857.85</c:v>
                </c:pt>
                <c:pt idx="184">
                  <c:v>862.31200000000001</c:v>
                </c:pt>
                <c:pt idx="185">
                  <c:v>845.85799999999995</c:v>
                </c:pt>
                <c:pt idx="186">
                  <c:v>792.57</c:v>
                </c:pt>
                <c:pt idx="187">
                  <c:v>846.95399999999995</c:v>
                </c:pt>
                <c:pt idx="188">
                  <c:v>790.77599999999995</c:v>
                </c:pt>
                <c:pt idx="189">
                  <c:v>796.07299999999998</c:v>
                </c:pt>
                <c:pt idx="190">
                  <c:v>789.12699999999995</c:v>
                </c:pt>
                <c:pt idx="191">
                  <c:v>777.77700000000004</c:v>
                </c:pt>
                <c:pt idx="192">
                  <c:v>757</c:v>
                </c:pt>
                <c:pt idx="193">
                  <c:v>790.94</c:v>
                </c:pt>
                <c:pt idx="194">
                  <c:v>757.85199999999998</c:v>
                </c:pt>
                <c:pt idx="195">
                  <c:v>780.93100000000004</c:v>
                </c:pt>
                <c:pt idx="196">
                  <c:v>778.85400000000004</c:v>
                </c:pt>
                <c:pt idx="197">
                  <c:v>803.03200000000004</c:v>
                </c:pt>
                <c:pt idx="198">
                  <c:v>799.22299999999996</c:v>
                </c:pt>
                <c:pt idx="199">
                  <c:v>779.69299999999998</c:v>
                </c:pt>
                <c:pt idx="200">
                  <c:v>816.53399999999999</c:v>
                </c:pt>
                <c:pt idx="201">
                  <c:v>796.46199999999999</c:v>
                </c:pt>
                <c:pt idx="202">
                  <c:v>778.27499999999998</c:v>
                </c:pt>
                <c:pt idx="203">
                  <c:v>779.76700000000005</c:v>
                </c:pt>
                <c:pt idx="204">
                  <c:v>809</c:v>
                </c:pt>
                <c:pt idx="205">
                  <c:v>834.26800000000003</c:v>
                </c:pt>
                <c:pt idx="206">
                  <c:v>850.39400000000001</c:v>
                </c:pt>
                <c:pt idx="207">
                  <c:v>871.52800000000002</c:v>
                </c:pt>
                <c:pt idx="208">
                  <c:v>851.26499999999999</c:v>
                </c:pt>
                <c:pt idx="209">
                  <c:v>913.43499999999995</c:v>
                </c:pt>
                <c:pt idx="210">
                  <c:v>883.14499999999998</c:v>
                </c:pt>
                <c:pt idx="211">
                  <c:v>874.04700000000003</c:v>
                </c:pt>
                <c:pt idx="212">
                  <c:v>914.31500000000005</c:v>
                </c:pt>
                <c:pt idx="213">
                  <c:v>909.10199999999998</c:v>
                </c:pt>
                <c:pt idx="214">
                  <c:v>901.92200000000003</c:v>
                </c:pt>
                <c:pt idx="215">
                  <c:v>973.79499999999996</c:v>
                </c:pt>
                <c:pt idx="216">
                  <c:v>964</c:v>
                </c:pt>
                <c:pt idx="217">
                  <c:v>1028.4079999999999</c:v>
                </c:pt>
                <c:pt idx="218">
                  <c:v>1050.645</c:v>
                </c:pt>
                <c:pt idx="219">
                  <c:v>1094.193</c:v>
                </c:pt>
                <c:pt idx="220">
                  <c:v>1145.326</c:v>
                </c:pt>
                <c:pt idx="221">
                  <c:v>1192.174</c:v>
                </c:pt>
                <c:pt idx="222">
                  <c:v>1206.758</c:v>
                </c:pt>
                <c:pt idx="223">
                  <c:v>1238.759</c:v>
                </c:pt>
                <c:pt idx="224">
                  <c:v>1287.461</c:v>
                </c:pt>
                <c:pt idx="225">
                  <c:v>1380.7380000000001</c:v>
                </c:pt>
                <c:pt idx="226">
                  <c:v>1412.788</c:v>
                </c:pt>
                <c:pt idx="227">
                  <c:v>1434.4559999999999</c:v>
                </c:pt>
                <c:pt idx="228">
                  <c:v>1476</c:v>
                </c:pt>
                <c:pt idx="229">
                  <c:v>1482.259</c:v>
                </c:pt>
                <c:pt idx="230">
                  <c:v>1533.2929999999999</c:v>
                </c:pt>
                <c:pt idx="231">
                  <c:v>1655.8789999999999</c:v>
                </c:pt>
                <c:pt idx="232">
                  <c:v>1646.259</c:v>
                </c:pt>
                <c:pt idx="233">
                  <c:v>1720.56</c:v>
                </c:pt>
                <c:pt idx="234">
                  <c:v>1729.9649999999999</c:v>
                </c:pt>
                <c:pt idx="235">
                  <c:v>1810.2670000000001</c:v>
                </c:pt>
                <c:pt idx="236">
                  <c:v>1894.6420000000001</c:v>
                </c:pt>
                <c:pt idx="237">
                  <c:v>1926.2909999999999</c:v>
                </c:pt>
                <c:pt idx="238">
                  <c:v>1909.644</c:v>
                </c:pt>
                <c:pt idx="239">
                  <c:v>1952.489</c:v>
                </c:pt>
                <c:pt idx="240">
                  <c:v>2058</c:v>
                </c:pt>
                <c:pt idx="241">
                  <c:v>2046.654</c:v>
                </c:pt>
                <c:pt idx="242">
                  <c:v>1972.8209999999999</c:v>
                </c:pt>
                <c:pt idx="243">
                  <c:v>1985.557</c:v>
                </c:pt>
                <c:pt idx="244">
                  <c:v>2117.7159999999999</c:v>
                </c:pt>
                <c:pt idx="245">
                  <c:v>2014.902</c:v>
                </c:pt>
                <c:pt idx="246">
                  <c:v>2055.373</c:v>
                </c:pt>
                <c:pt idx="247">
                  <c:v>2109.9009999999998</c:v>
                </c:pt>
                <c:pt idx="248">
                  <c:v>2075.6680000000001</c:v>
                </c:pt>
                <c:pt idx="249">
                  <c:v>2075.6529999999998</c:v>
                </c:pt>
                <c:pt idx="250">
                  <c:v>2032.201</c:v>
                </c:pt>
                <c:pt idx="251">
                  <c:v>2055.694</c:v>
                </c:pt>
                <c:pt idx="252">
                  <c:v>2059</c:v>
                </c:pt>
                <c:pt idx="253">
                  <c:v>2012.739</c:v>
                </c:pt>
                <c:pt idx="254">
                  <c:v>2066.3530000000001</c:v>
                </c:pt>
                <c:pt idx="255">
                  <c:v>2057.402</c:v>
                </c:pt>
                <c:pt idx="256">
                  <c:v>2030.0350000000001</c:v>
                </c:pt>
                <c:pt idx="257">
                  <c:v>2044.193</c:v>
                </c:pt>
                <c:pt idx="258">
                  <c:v>2205.2849999999999</c:v>
                </c:pt>
                <c:pt idx="259">
                  <c:v>2116.63</c:v>
                </c:pt>
                <c:pt idx="260">
                  <c:v>2093.6509999999998</c:v>
                </c:pt>
                <c:pt idx="261">
                  <c:v>2130.5320000000002</c:v>
                </c:pt>
                <c:pt idx="262">
                  <c:v>2148.174</c:v>
                </c:pt>
                <c:pt idx="263">
                  <c:v>2190.3939999999998</c:v>
                </c:pt>
                <c:pt idx="264">
                  <c:v>2154</c:v>
                </c:pt>
                <c:pt idx="265">
                  <c:v>2183.56</c:v>
                </c:pt>
                <c:pt idx="266">
                  <c:v>2201.7620000000002</c:v>
                </c:pt>
                <c:pt idx="267">
                  <c:v>2173.5630000000001</c:v>
                </c:pt>
                <c:pt idx="268">
                  <c:v>2141.2600000000002</c:v>
                </c:pt>
                <c:pt idx="269">
                  <c:v>2165.259</c:v>
                </c:pt>
                <c:pt idx="270">
                  <c:v>2162.221</c:v>
                </c:pt>
                <c:pt idx="271">
                  <c:v>2094.7530000000002</c:v>
                </c:pt>
                <c:pt idx="272">
                  <c:v>2175.5309999999999</c:v>
                </c:pt>
                <c:pt idx="273">
                  <c:v>2120.4229999999998</c:v>
                </c:pt>
                <c:pt idx="274">
                  <c:v>2261.279</c:v>
                </c:pt>
                <c:pt idx="275">
                  <c:v>2159.1950000000002</c:v>
                </c:pt>
                <c:pt idx="276">
                  <c:v>2177</c:v>
                </c:pt>
                <c:pt idx="277">
                  <c:v>2193.4859999999999</c:v>
                </c:pt>
                <c:pt idx="278">
                  <c:v>2137.29</c:v>
                </c:pt>
                <c:pt idx="279">
                  <c:v>2129.319</c:v>
                </c:pt>
                <c:pt idx="280">
                  <c:v>2191.2379999999998</c:v>
                </c:pt>
                <c:pt idx="281">
                  <c:v>2011.0239999999999</c:v>
                </c:pt>
                <c:pt idx="282">
                  <c:v>2067.4079999999999</c:v>
                </c:pt>
                <c:pt idx="283">
                  <c:v>2108.828</c:v>
                </c:pt>
                <c:pt idx="284">
                  <c:v>2000.7429999999999</c:v>
                </c:pt>
                <c:pt idx="285">
                  <c:v>2070.6039999999998</c:v>
                </c:pt>
                <c:pt idx="286">
                  <c:v>2094.8960000000002</c:v>
                </c:pt>
                <c:pt idx="287">
                  <c:v>1963.0070000000001</c:v>
                </c:pt>
                <c:pt idx="288">
                  <c:v>2000</c:v>
                </c:pt>
                <c:pt idx="289">
                  <c:v>2027.4929999999999</c:v>
                </c:pt>
                <c:pt idx="290">
                  <c:v>2039.702</c:v>
                </c:pt>
                <c:pt idx="291">
                  <c:v>1965.4929999999999</c:v>
                </c:pt>
                <c:pt idx="292">
                  <c:v>2044.374</c:v>
                </c:pt>
                <c:pt idx="293">
                  <c:v>1874.519</c:v>
                </c:pt>
                <c:pt idx="294">
                  <c:v>1911.8130000000001</c:v>
                </c:pt>
                <c:pt idx="295">
                  <c:v>1951.8710000000001</c:v>
                </c:pt>
                <c:pt idx="296">
                  <c:v>1825.8109999999999</c:v>
                </c:pt>
                <c:pt idx="297">
                  <c:v>1812.077</c:v>
                </c:pt>
                <c:pt idx="298">
                  <c:v>1797.7429999999999</c:v>
                </c:pt>
                <c:pt idx="299">
                  <c:v>1763.1320000000001</c:v>
                </c:pt>
                <c:pt idx="300">
                  <c:v>1793</c:v>
                </c:pt>
                <c:pt idx="301">
                  <c:v>1782.0550000000001</c:v>
                </c:pt>
                <c:pt idx="302">
                  <c:v>1734.5170000000001</c:v>
                </c:pt>
                <c:pt idx="303">
                  <c:v>1722.8720000000001</c:v>
                </c:pt>
                <c:pt idx="304">
                  <c:v>1776.915</c:v>
                </c:pt>
                <c:pt idx="305">
                  <c:v>1735.413</c:v>
                </c:pt>
                <c:pt idx="306">
                  <c:v>1741.0450000000001</c:v>
                </c:pt>
                <c:pt idx="307">
                  <c:v>1663.9079999999999</c:v>
                </c:pt>
                <c:pt idx="308">
                  <c:v>1668.9960000000001</c:v>
                </c:pt>
                <c:pt idx="309">
                  <c:v>1623.0070000000001</c:v>
                </c:pt>
                <c:pt idx="310">
                  <c:v>1611.364</c:v>
                </c:pt>
                <c:pt idx="311">
                  <c:v>1628.2239999999999</c:v>
                </c:pt>
                <c:pt idx="312">
                  <c:v>1598</c:v>
                </c:pt>
                <c:pt idx="313">
                  <c:v>1574.5550000000001</c:v>
                </c:pt>
                <c:pt idx="314">
                  <c:v>1556.191</c:v>
                </c:pt>
                <c:pt idx="315">
                  <c:v>1576.8409999999999</c:v>
                </c:pt>
                <c:pt idx="316">
                  <c:v>1574.3710000000001</c:v>
                </c:pt>
                <c:pt idx="317">
                  <c:v>1524.498</c:v>
                </c:pt>
                <c:pt idx="318">
                  <c:v>1479.74</c:v>
                </c:pt>
                <c:pt idx="319">
                  <c:v>1486.3969999999999</c:v>
                </c:pt>
                <c:pt idx="320">
                  <c:v>1438.0509999999999</c:v>
                </c:pt>
                <c:pt idx="321">
                  <c:v>1477.9749999999999</c:v>
                </c:pt>
                <c:pt idx="322">
                  <c:v>1512.2639999999999</c:v>
                </c:pt>
                <c:pt idx="323">
                  <c:v>1440.45</c:v>
                </c:pt>
                <c:pt idx="324">
                  <c:v>1429</c:v>
                </c:pt>
                <c:pt idx="325">
                  <c:v>1416.665</c:v>
                </c:pt>
                <c:pt idx="326">
                  <c:v>1423.3050000000001</c:v>
                </c:pt>
                <c:pt idx="327">
                  <c:v>1330.0609999999999</c:v>
                </c:pt>
                <c:pt idx="328">
                  <c:v>1353.501</c:v>
                </c:pt>
                <c:pt idx="329">
                  <c:v>1306.385</c:v>
                </c:pt>
                <c:pt idx="330">
                  <c:v>1337.125</c:v>
                </c:pt>
                <c:pt idx="331">
                  <c:v>1282.9190000000001</c:v>
                </c:pt>
                <c:pt idx="332">
                  <c:v>1299.44</c:v>
                </c:pt>
                <c:pt idx="333">
                  <c:v>1212.45</c:v>
                </c:pt>
                <c:pt idx="334">
                  <c:v>1191.586</c:v>
                </c:pt>
                <c:pt idx="335">
                  <c:v>1188.231</c:v>
                </c:pt>
                <c:pt idx="336">
                  <c:v>1160</c:v>
                </c:pt>
                <c:pt idx="337">
                  <c:v>1127.2650000000001</c:v>
                </c:pt>
                <c:pt idx="338">
                  <c:v>1104.385</c:v>
                </c:pt>
                <c:pt idx="339">
                  <c:v>1068.546</c:v>
                </c:pt>
                <c:pt idx="340">
                  <c:v>1088.4970000000001</c:v>
                </c:pt>
                <c:pt idx="341">
                  <c:v>1118.171</c:v>
                </c:pt>
                <c:pt idx="342">
                  <c:v>1117.02</c:v>
                </c:pt>
                <c:pt idx="343">
                  <c:v>1065.2909999999999</c:v>
                </c:pt>
                <c:pt idx="344">
                  <c:v>1021.103</c:v>
                </c:pt>
                <c:pt idx="345">
                  <c:v>1056.4970000000001</c:v>
                </c:pt>
                <c:pt idx="346">
                  <c:v>1068.5170000000001</c:v>
                </c:pt>
                <c:pt idx="347">
                  <c:v>999.53499999999997</c:v>
                </c:pt>
                <c:pt idx="348">
                  <c:v>1007</c:v>
                </c:pt>
                <c:pt idx="349">
                  <c:v>1003.617</c:v>
                </c:pt>
                <c:pt idx="350">
                  <c:v>968.423</c:v>
                </c:pt>
                <c:pt idx="351">
                  <c:v>949.95100000000002</c:v>
                </c:pt>
                <c:pt idx="352">
                  <c:v>978.96299999999997</c:v>
                </c:pt>
                <c:pt idx="353">
                  <c:v>933.154</c:v>
                </c:pt>
                <c:pt idx="354">
                  <c:v>959.25099999999998</c:v>
                </c:pt>
                <c:pt idx="355">
                  <c:v>921.072</c:v>
                </c:pt>
                <c:pt idx="356">
                  <c:v>908.70699999999999</c:v>
                </c:pt>
                <c:pt idx="357">
                  <c:v>907.971</c:v>
                </c:pt>
                <c:pt idx="358">
                  <c:v>905.346</c:v>
                </c:pt>
                <c:pt idx="359">
                  <c:v>911.57100000000003</c:v>
                </c:pt>
                <c:pt idx="360">
                  <c:v>899</c:v>
                </c:pt>
                <c:pt idx="361">
                  <c:v>903.05700000000002</c:v>
                </c:pt>
                <c:pt idx="362">
                  <c:v>850.78499999999997</c:v>
                </c:pt>
                <c:pt idx="363">
                  <c:v>869.33299999999997</c:v>
                </c:pt>
                <c:pt idx="364">
                  <c:v>835.50599999999997</c:v>
                </c:pt>
                <c:pt idx="365">
                  <c:v>808.27599999999995</c:v>
                </c:pt>
                <c:pt idx="366">
                  <c:v>786.55700000000002</c:v>
                </c:pt>
                <c:pt idx="367">
                  <c:v>757.86199999999997</c:v>
                </c:pt>
                <c:pt idx="368">
                  <c:v>714.09299999999996</c:v>
                </c:pt>
                <c:pt idx="369">
                  <c:v>701.524</c:v>
                </c:pt>
                <c:pt idx="370">
                  <c:v>670.21900000000005</c:v>
                </c:pt>
                <c:pt idx="371">
                  <c:v>689.83299999999997</c:v>
                </c:pt>
                <c:pt idx="372">
                  <c:v>654</c:v>
                </c:pt>
                <c:pt idx="373">
                  <c:v>668.31299999999999</c:v>
                </c:pt>
                <c:pt idx="374">
                  <c:v>611.85199999999998</c:v>
                </c:pt>
                <c:pt idx="375">
                  <c:v>599.82500000000005</c:v>
                </c:pt>
                <c:pt idx="376">
                  <c:v>583.09</c:v>
                </c:pt>
                <c:pt idx="377">
                  <c:v>574.55399999999997</c:v>
                </c:pt>
                <c:pt idx="378">
                  <c:v>539.95399999999995</c:v>
                </c:pt>
                <c:pt idx="379">
                  <c:v>527.73500000000001</c:v>
                </c:pt>
                <c:pt idx="380">
                  <c:v>517.1</c:v>
                </c:pt>
                <c:pt idx="381">
                  <c:v>488.71600000000001</c:v>
                </c:pt>
                <c:pt idx="382">
                  <c:v>480.12700000000001</c:v>
                </c:pt>
                <c:pt idx="383">
                  <c:v>455.1</c:v>
                </c:pt>
                <c:pt idx="384">
                  <c:v>450</c:v>
                </c:pt>
                <c:pt idx="385">
                  <c:v>438.20100000000002</c:v>
                </c:pt>
                <c:pt idx="386">
                  <c:v>449.43299999999999</c:v>
                </c:pt>
                <c:pt idx="387">
                  <c:v>458.214</c:v>
                </c:pt>
                <c:pt idx="388">
                  <c:v>460.12</c:v>
                </c:pt>
                <c:pt idx="389">
                  <c:v>465.31200000000001</c:v>
                </c:pt>
                <c:pt idx="390">
                  <c:v>456.94799999999998</c:v>
                </c:pt>
                <c:pt idx="391">
                  <c:v>465.803</c:v>
                </c:pt>
                <c:pt idx="392">
                  <c:v>448.59699999999998</c:v>
                </c:pt>
                <c:pt idx="393">
                  <c:v>464.9</c:v>
                </c:pt>
                <c:pt idx="394">
                  <c:v>430.87200000000001</c:v>
                </c:pt>
                <c:pt idx="395">
                  <c:v>458.02</c:v>
                </c:pt>
                <c:pt idx="396">
                  <c:v>458</c:v>
                </c:pt>
                <c:pt idx="397">
                  <c:v>450.113</c:v>
                </c:pt>
                <c:pt idx="398">
                  <c:v>414.529</c:v>
                </c:pt>
                <c:pt idx="399">
                  <c:v>376.642</c:v>
                </c:pt>
                <c:pt idx="400">
                  <c:v>376.07400000000001</c:v>
                </c:pt>
                <c:pt idx="401">
                  <c:v>353.10500000000002</c:v>
                </c:pt>
                <c:pt idx="402">
                  <c:v>334.60599999999999</c:v>
                </c:pt>
                <c:pt idx="403">
                  <c:v>313.06900000000002</c:v>
                </c:pt>
                <c:pt idx="404">
                  <c:v>291.255</c:v>
                </c:pt>
                <c:pt idx="405">
                  <c:v>272.41399999999999</c:v>
                </c:pt>
                <c:pt idx="406">
                  <c:v>258.23</c:v>
                </c:pt>
                <c:pt idx="407">
                  <c:v>227.786</c:v>
                </c:pt>
                <c:pt idx="408">
                  <c:v>209</c:v>
                </c:pt>
                <c:pt idx="409">
                  <c:v>199.22300000000001</c:v>
                </c:pt>
                <c:pt idx="410">
                  <c:v>225.047</c:v>
                </c:pt>
                <c:pt idx="411">
                  <c:v>218.92400000000001</c:v>
                </c:pt>
                <c:pt idx="412">
                  <c:v>224.977</c:v>
                </c:pt>
                <c:pt idx="413">
                  <c:v>242.184</c:v>
                </c:pt>
                <c:pt idx="414">
                  <c:v>240.137</c:v>
                </c:pt>
                <c:pt idx="415">
                  <c:v>250.756</c:v>
                </c:pt>
                <c:pt idx="416">
                  <c:v>236.25299999999999</c:v>
                </c:pt>
                <c:pt idx="417">
                  <c:v>253.96299999999999</c:v>
                </c:pt>
                <c:pt idx="418">
                  <c:v>256.339</c:v>
                </c:pt>
                <c:pt idx="419">
                  <c:v>266.57499999999999</c:v>
                </c:pt>
                <c:pt idx="420">
                  <c:v>273</c:v>
                </c:pt>
                <c:pt idx="421">
                  <c:v>267.86799999999999</c:v>
                </c:pt>
                <c:pt idx="422">
                  <c:v>269.89</c:v>
                </c:pt>
                <c:pt idx="423">
                  <c:v>250.84700000000001</c:v>
                </c:pt>
                <c:pt idx="424">
                  <c:v>260.06</c:v>
                </c:pt>
                <c:pt idx="425">
                  <c:v>246.84100000000001</c:v>
                </c:pt>
                <c:pt idx="426">
                  <c:v>251.923</c:v>
                </c:pt>
                <c:pt idx="427">
                  <c:v>240.035</c:v>
                </c:pt>
                <c:pt idx="428">
                  <c:v>227.738</c:v>
                </c:pt>
                <c:pt idx="429">
                  <c:v>229.86</c:v>
                </c:pt>
                <c:pt idx="430">
                  <c:v>233.34899999999999</c:v>
                </c:pt>
                <c:pt idx="431">
                  <c:v>221.32</c:v>
                </c:pt>
                <c:pt idx="432">
                  <c:v>218</c:v>
                </c:pt>
                <c:pt idx="433">
                  <c:v>215.22300000000001</c:v>
                </c:pt>
                <c:pt idx="434">
                  <c:v>223.065</c:v>
                </c:pt>
                <c:pt idx="435">
                  <c:v>222.54400000000001</c:v>
                </c:pt>
                <c:pt idx="436">
                  <c:v>224.37899999999999</c:v>
                </c:pt>
                <c:pt idx="437">
                  <c:v>228.94499999999999</c:v>
                </c:pt>
                <c:pt idx="438">
                  <c:v>226.06100000000001</c:v>
                </c:pt>
                <c:pt idx="439">
                  <c:v>232.38800000000001</c:v>
                </c:pt>
                <c:pt idx="440">
                  <c:v>237.19200000000001</c:v>
                </c:pt>
                <c:pt idx="441">
                  <c:v>240.11</c:v>
                </c:pt>
                <c:pt idx="442">
                  <c:v>248.74199999999999</c:v>
                </c:pt>
                <c:pt idx="443">
                  <c:v>250.501</c:v>
                </c:pt>
                <c:pt idx="444">
                  <c:v>246</c:v>
                </c:pt>
                <c:pt idx="445">
                  <c:v>249.21199999999999</c:v>
                </c:pt>
                <c:pt idx="446">
                  <c:v>248.36799999999999</c:v>
                </c:pt>
                <c:pt idx="447">
                  <c:v>254.85400000000001</c:v>
                </c:pt>
                <c:pt idx="448">
                  <c:v>248.49600000000001</c:v>
                </c:pt>
                <c:pt idx="449">
                  <c:v>273.05900000000003</c:v>
                </c:pt>
                <c:pt idx="450">
                  <c:v>259.673</c:v>
                </c:pt>
                <c:pt idx="451">
                  <c:v>257.09800000000001</c:v>
                </c:pt>
                <c:pt idx="452">
                  <c:v>266.58699999999999</c:v>
                </c:pt>
                <c:pt idx="453">
                  <c:v>257.74900000000002</c:v>
                </c:pt>
                <c:pt idx="454">
                  <c:v>263.31700000000001</c:v>
                </c:pt>
                <c:pt idx="455">
                  <c:v>268.03199999999998</c:v>
                </c:pt>
                <c:pt idx="456">
                  <c:v>269</c:v>
                </c:pt>
                <c:pt idx="457">
                  <c:v>277.654</c:v>
                </c:pt>
                <c:pt idx="458">
                  <c:v>265.738</c:v>
                </c:pt>
                <c:pt idx="459">
                  <c:v>279.79500000000002</c:v>
                </c:pt>
                <c:pt idx="460">
                  <c:v>291.52600000000001</c:v>
                </c:pt>
                <c:pt idx="461">
                  <c:v>271.47699999999998</c:v>
                </c:pt>
                <c:pt idx="462">
                  <c:v>279.42</c:v>
                </c:pt>
                <c:pt idx="463">
                  <c:v>283.32299999999998</c:v>
                </c:pt>
                <c:pt idx="464">
                  <c:v>286.96600000000001</c:v>
                </c:pt>
                <c:pt idx="465">
                  <c:v>292.35000000000002</c:v>
                </c:pt>
                <c:pt idx="466">
                  <c:v>300.529</c:v>
                </c:pt>
                <c:pt idx="467">
                  <c:v>281.798</c:v>
                </c:pt>
                <c:pt idx="468">
                  <c:v>288</c:v>
                </c:pt>
                <c:pt idx="469">
                  <c:v>297.36599999999999</c:v>
                </c:pt>
                <c:pt idx="470">
                  <c:v>270.77</c:v>
                </c:pt>
                <c:pt idx="471">
                  <c:v>284.50599999999997</c:v>
                </c:pt>
                <c:pt idx="472">
                  <c:v>297.17700000000002</c:v>
                </c:pt>
                <c:pt idx="473">
                  <c:v>302.54399999999998</c:v>
                </c:pt>
                <c:pt idx="474">
                  <c:v>302.48700000000002</c:v>
                </c:pt>
                <c:pt idx="475">
                  <c:v>303.91199999999998</c:v>
                </c:pt>
                <c:pt idx="476">
                  <c:v>318.73700000000002</c:v>
                </c:pt>
                <c:pt idx="477">
                  <c:v>323.13499999999999</c:v>
                </c:pt>
                <c:pt idx="478">
                  <c:v>318.20600000000002</c:v>
                </c:pt>
                <c:pt idx="479">
                  <c:v>325.64600000000002</c:v>
                </c:pt>
                <c:pt idx="480">
                  <c:v>327</c:v>
                </c:pt>
                <c:pt idx="481">
                  <c:v>330.30099999999999</c:v>
                </c:pt>
                <c:pt idx="482">
                  <c:v>360.14499999999998</c:v>
                </c:pt>
                <c:pt idx="483">
                  <c:v>356.51100000000002</c:v>
                </c:pt>
                <c:pt idx="484">
                  <c:v>402.16</c:v>
                </c:pt>
                <c:pt idx="485">
                  <c:v>396.38299999999998</c:v>
                </c:pt>
                <c:pt idx="486">
                  <c:v>431.25400000000002</c:v>
                </c:pt>
                <c:pt idx="487">
                  <c:v>441.44799999999998</c:v>
                </c:pt>
                <c:pt idx="488">
                  <c:v>452.25799999999998</c:v>
                </c:pt>
                <c:pt idx="489">
                  <c:v>473.97300000000001</c:v>
                </c:pt>
                <c:pt idx="490">
                  <c:v>477.12400000000002</c:v>
                </c:pt>
                <c:pt idx="491">
                  <c:v>502.81700000000001</c:v>
                </c:pt>
                <c:pt idx="492">
                  <c:v>509</c:v>
                </c:pt>
                <c:pt idx="493">
                  <c:v>528.01</c:v>
                </c:pt>
                <c:pt idx="494">
                  <c:v>565.54200000000003</c:v>
                </c:pt>
                <c:pt idx="495">
                  <c:v>592.02</c:v>
                </c:pt>
                <c:pt idx="496">
                  <c:v>617.11300000000006</c:v>
                </c:pt>
                <c:pt idx="497">
                  <c:v>665.26900000000001</c:v>
                </c:pt>
                <c:pt idx="498">
                  <c:v>655.30899999999997</c:v>
                </c:pt>
                <c:pt idx="499">
                  <c:v>713.26400000000001</c:v>
                </c:pt>
                <c:pt idx="500">
                  <c:v>736.59799999999996</c:v>
                </c:pt>
                <c:pt idx="501">
                  <c:v>748.26800000000003</c:v>
                </c:pt>
                <c:pt idx="502">
                  <c:v>786.65200000000004</c:v>
                </c:pt>
                <c:pt idx="503">
                  <c:v>800.745</c:v>
                </c:pt>
                <c:pt idx="504">
                  <c:v>838</c:v>
                </c:pt>
                <c:pt idx="505">
                  <c:v>868.28399999999999</c:v>
                </c:pt>
                <c:pt idx="506">
                  <c:v>907.52200000000005</c:v>
                </c:pt>
                <c:pt idx="507">
                  <c:v>943.59900000000005</c:v>
                </c:pt>
                <c:pt idx="508">
                  <c:v>949.63800000000003</c:v>
                </c:pt>
                <c:pt idx="509">
                  <c:v>990.07</c:v>
                </c:pt>
                <c:pt idx="510">
                  <c:v>1012.55</c:v>
                </c:pt>
                <c:pt idx="511">
                  <c:v>1039.92</c:v>
                </c:pt>
                <c:pt idx="512">
                  <c:v>1066.376</c:v>
                </c:pt>
                <c:pt idx="513">
                  <c:v>1092.3330000000001</c:v>
                </c:pt>
                <c:pt idx="514">
                  <c:v>1191.67</c:v>
                </c:pt>
                <c:pt idx="515">
                  <c:v>1198.3140000000001</c:v>
                </c:pt>
                <c:pt idx="516">
                  <c:v>1208</c:v>
                </c:pt>
                <c:pt idx="517">
                  <c:v>1249.9929999999999</c:v>
                </c:pt>
                <c:pt idx="518">
                  <c:v>1306.7909999999999</c:v>
                </c:pt>
                <c:pt idx="519">
                  <c:v>1338.67</c:v>
                </c:pt>
                <c:pt idx="520">
                  <c:v>1394.8920000000001</c:v>
                </c:pt>
                <c:pt idx="521">
                  <c:v>1474.32</c:v>
                </c:pt>
                <c:pt idx="522">
                  <c:v>1442.058</c:v>
                </c:pt>
                <c:pt idx="523">
                  <c:v>1499.9870000000001</c:v>
                </c:pt>
                <c:pt idx="524">
                  <c:v>1559.3979999999999</c:v>
                </c:pt>
                <c:pt idx="525">
                  <c:v>1613.9349999999999</c:v>
                </c:pt>
                <c:pt idx="526">
                  <c:v>1610.278</c:v>
                </c:pt>
                <c:pt idx="527">
                  <c:v>1629.2860000000001</c:v>
                </c:pt>
                <c:pt idx="528">
                  <c:v>1679</c:v>
                </c:pt>
                <c:pt idx="529">
                  <c:v>1669.9290000000001</c:v>
                </c:pt>
                <c:pt idx="530">
                  <c:v>1647.0260000000001</c:v>
                </c:pt>
                <c:pt idx="531">
                  <c:v>1558.857</c:v>
                </c:pt>
                <c:pt idx="532">
                  <c:v>1575.2249999999999</c:v>
                </c:pt>
                <c:pt idx="533">
                  <c:v>1569.546</c:v>
                </c:pt>
                <c:pt idx="534">
                  <c:v>1590.537</c:v>
                </c:pt>
                <c:pt idx="535">
                  <c:v>1478</c:v>
                </c:pt>
                <c:pt idx="536">
                  <c:v>1428.43</c:v>
                </c:pt>
                <c:pt idx="537">
                  <c:v>1426.46</c:v>
                </c:pt>
                <c:pt idx="538">
                  <c:v>1403.1369999999999</c:v>
                </c:pt>
                <c:pt idx="539">
                  <c:v>1390.17</c:v>
                </c:pt>
                <c:pt idx="540">
                  <c:v>1362</c:v>
                </c:pt>
                <c:pt idx="541">
                  <c:v>1345.258</c:v>
                </c:pt>
                <c:pt idx="542">
                  <c:v>1362.0930000000001</c:v>
                </c:pt>
                <c:pt idx="543">
                  <c:v>1329.7460000000001</c:v>
                </c:pt>
                <c:pt idx="544">
                  <c:v>1357.6130000000001</c:v>
                </c:pt>
                <c:pt idx="545">
                  <c:v>1369.597</c:v>
                </c:pt>
                <c:pt idx="546">
                  <c:v>1268.992</c:v>
                </c:pt>
                <c:pt idx="547">
                  <c:v>1330.4639999999999</c:v>
                </c:pt>
                <c:pt idx="548">
                  <c:v>1340.1880000000001</c:v>
                </c:pt>
                <c:pt idx="549">
                  <c:v>1353.308</c:v>
                </c:pt>
                <c:pt idx="550">
                  <c:v>1321.365</c:v>
                </c:pt>
                <c:pt idx="551">
                  <c:v>1303.7370000000001</c:v>
                </c:pt>
                <c:pt idx="552">
                  <c:v>1323</c:v>
                </c:pt>
                <c:pt idx="553">
                  <c:v>1322.829</c:v>
                </c:pt>
                <c:pt idx="554">
                  <c:v>1348.973</c:v>
                </c:pt>
                <c:pt idx="555">
                  <c:v>1386.7929999999999</c:v>
                </c:pt>
                <c:pt idx="556">
                  <c:v>1360.3309999999999</c:v>
                </c:pt>
                <c:pt idx="557">
                  <c:v>1445.173</c:v>
                </c:pt>
                <c:pt idx="558">
                  <c:v>1368.0029999999999</c:v>
                </c:pt>
                <c:pt idx="559">
                  <c:v>1373.2449999999999</c:v>
                </c:pt>
                <c:pt idx="560">
                  <c:v>1471.7860000000001</c:v>
                </c:pt>
                <c:pt idx="561">
                  <c:v>1497.0050000000001</c:v>
                </c:pt>
                <c:pt idx="562">
                  <c:v>1488.827</c:v>
                </c:pt>
                <c:pt idx="563">
                  <c:v>1495.4580000000001</c:v>
                </c:pt>
                <c:pt idx="564">
                  <c:v>1508</c:v>
                </c:pt>
                <c:pt idx="565">
                  <c:v>1514.9860000000001</c:v>
                </c:pt>
                <c:pt idx="566">
                  <c:v>1474.9549999999999</c:v>
                </c:pt>
                <c:pt idx="567">
                  <c:v>1512.722</c:v>
                </c:pt>
                <c:pt idx="568">
                  <c:v>1536.645</c:v>
                </c:pt>
                <c:pt idx="569">
                  <c:v>1549.3520000000001</c:v>
                </c:pt>
                <c:pt idx="570">
                  <c:v>1502.9639999999999</c:v>
                </c:pt>
                <c:pt idx="571">
                  <c:v>1521.5640000000001</c:v>
                </c:pt>
                <c:pt idx="572">
                  <c:v>1553.8430000000001</c:v>
                </c:pt>
                <c:pt idx="573">
                  <c:v>1515.135</c:v>
                </c:pt>
                <c:pt idx="574">
                  <c:v>1533.7159999999999</c:v>
                </c:pt>
                <c:pt idx="575">
                  <c:v>1515.606</c:v>
                </c:pt>
                <c:pt idx="576">
                  <c:v>1555</c:v>
                </c:pt>
                <c:pt idx="577">
                  <c:v>1468.0889999999999</c:v>
                </c:pt>
                <c:pt idx="578">
                  <c:v>1484.319</c:v>
                </c:pt>
                <c:pt idx="579">
                  <c:v>1487.232</c:v>
                </c:pt>
                <c:pt idx="580">
                  <c:v>1429.2909999999999</c:v>
                </c:pt>
                <c:pt idx="581">
                  <c:v>1417.2249999999999</c:v>
                </c:pt>
                <c:pt idx="582">
                  <c:v>1361.316</c:v>
                </c:pt>
                <c:pt idx="583">
                  <c:v>1328.1969999999999</c:v>
                </c:pt>
                <c:pt idx="584">
                  <c:v>1304.1869999999999</c:v>
                </c:pt>
                <c:pt idx="585">
                  <c:v>1244.202</c:v>
                </c:pt>
                <c:pt idx="586">
                  <c:v>1216.5940000000001</c:v>
                </c:pt>
                <c:pt idx="587">
                  <c:v>1174.204</c:v>
                </c:pt>
                <c:pt idx="588">
                  <c:v>1193</c:v>
                </c:pt>
                <c:pt idx="589">
                  <c:v>1191.913</c:v>
                </c:pt>
                <c:pt idx="590">
                  <c:v>1168.027</c:v>
                </c:pt>
                <c:pt idx="591">
                  <c:v>1162.9369999999999</c:v>
                </c:pt>
                <c:pt idx="592">
                  <c:v>1092.663</c:v>
                </c:pt>
                <c:pt idx="593">
                  <c:v>1115.7139999999999</c:v>
                </c:pt>
                <c:pt idx="594">
                  <c:v>1070.0219999999999</c:v>
                </c:pt>
                <c:pt idx="595">
                  <c:v>1046.2950000000001</c:v>
                </c:pt>
                <c:pt idx="596">
                  <c:v>1054.8869999999999</c:v>
                </c:pt>
                <c:pt idx="597">
                  <c:v>1017.9109999999999</c:v>
                </c:pt>
                <c:pt idx="598">
                  <c:v>1031.8019999999999</c:v>
                </c:pt>
                <c:pt idx="599">
                  <c:v>1005.514</c:v>
                </c:pt>
                <c:pt idx="600">
                  <c:v>983</c:v>
                </c:pt>
                <c:pt idx="601">
                  <c:v>1016.867</c:v>
                </c:pt>
                <c:pt idx="602">
                  <c:v>1058.1990000000001</c:v>
                </c:pt>
                <c:pt idx="603">
                  <c:v>1030.0360000000001</c:v>
                </c:pt>
                <c:pt idx="604">
                  <c:v>1034.3900000000001</c:v>
                </c:pt>
                <c:pt idx="605">
                  <c:v>1100.721</c:v>
                </c:pt>
                <c:pt idx="606">
                  <c:v>1094.431</c:v>
                </c:pt>
                <c:pt idx="607">
                  <c:v>1097.9939999999999</c:v>
                </c:pt>
                <c:pt idx="608">
                  <c:v>1100.3130000000001</c:v>
                </c:pt>
                <c:pt idx="609">
                  <c:v>1143.7840000000001</c:v>
                </c:pt>
                <c:pt idx="610">
                  <c:v>1138.8599999999999</c:v>
                </c:pt>
                <c:pt idx="611">
                  <c:v>1168.2439999999999</c:v>
                </c:pt>
                <c:pt idx="612">
                  <c:v>1189</c:v>
                </c:pt>
                <c:pt idx="613">
                  <c:v>1175.837</c:v>
                </c:pt>
                <c:pt idx="614">
                  <c:v>1160.857</c:v>
                </c:pt>
                <c:pt idx="615">
                  <c:v>1136.981</c:v>
                </c:pt>
                <c:pt idx="616">
                  <c:v>1132.1420000000001</c:v>
                </c:pt>
                <c:pt idx="617">
                  <c:v>1066.566</c:v>
                </c:pt>
                <c:pt idx="618">
                  <c:v>1050.6990000000001</c:v>
                </c:pt>
                <c:pt idx="619">
                  <c:v>1071.4680000000001</c:v>
                </c:pt>
                <c:pt idx="620">
                  <c:v>1037.538</c:v>
                </c:pt>
                <c:pt idx="621">
                  <c:v>1037.8499999999999</c:v>
                </c:pt>
                <c:pt idx="622">
                  <c:v>980.05100000000004</c:v>
                </c:pt>
                <c:pt idx="623">
                  <c:v>1001.586</c:v>
                </c:pt>
                <c:pt idx="624">
                  <c:v>966</c:v>
                </c:pt>
                <c:pt idx="625">
                  <c:v>976.20500000000004</c:v>
                </c:pt>
                <c:pt idx="626">
                  <c:v>953.74599999999998</c:v>
                </c:pt>
                <c:pt idx="627">
                  <c:v>945.25199999999995</c:v>
                </c:pt>
                <c:pt idx="628">
                  <c:v>997.596</c:v>
                </c:pt>
                <c:pt idx="629">
                  <c:v>970.35799999999995</c:v>
                </c:pt>
                <c:pt idx="630">
                  <c:v>963.15599999999995</c:v>
                </c:pt>
                <c:pt idx="631">
                  <c:v>985.221</c:v>
                </c:pt>
                <c:pt idx="632">
                  <c:v>951.91</c:v>
                </c:pt>
                <c:pt idx="633">
                  <c:v>1010.125</c:v>
                </c:pt>
                <c:pt idx="634">
                  <c:v>1021.677</c:v>
                </c:pt>
                <c:pt idx="635">
                  <c:v>977.154</c:v>
                </c:pt>
                <c:pt idx="636">
                  <c:v>997</c:v>
                </c:pt>
                <c:pt idx="637">
                  <c:v>993.75199999999995</c:v>
                </c:pt>
                <c:pt idx="638">
                  <c:v>997.92899999999997</c:v>
                </c:pt>
                <c:pt idx="639">
                  <c:v>980.78899999999999</c:v>
                </c:pt>
                <c:pt idx="640">
                  <c:v>979.21299999999997</c:v>
                </c:pt>
                <c:pt idx="641">
                  <c:v>971.21100000000001</c:v>
                </c:pt>
                <c:pt idx="642">
                  <c:v>982.92600000000004</c:v>
                </c:pt>
                <c:pt idx="643">
                  <c:v>993.45699999999999</c:v>
                </c:pt>
                <c:pt idx="644">
                  <c:v>979.39099999999996</c:v>
                </c:pt>
                <c:pt idx="645">
                  <c:v>1009.622</c:v>
                </c:pt>
                <c:pt idx="646">
                  <c:v>942.70100000000002</c:v>
                </c:pt>
                <c:pt idx="647">
                  <c:v>997.59</c:v>
                </c:pt>
                <c:pt idx="648">
                  <c:v>974</c:v>
                </c:pt>
                <c:pt idx="649">
                  <c:v>930.846</c:v>
                </c:pt>
                <c:pt idx="650">
                  <c:v>903.33199999999999</c:v>
                </c:pt>
                <c:pt idx="651">
                  <c:v>805.42700000000002</c:v>
                </c:pt>
                <c:pt idx="652">
                  <c:v>762.73199999999997</c:v>
                </c:pt>
                <c:pt idx="653">
                  <c:v>744.11699999999996</c:v>
                </c:pt>
                <c:pt idx="654">
                  <c:v>679.798</c:v>
                </c:pt>
                <c:pt idx="655">
                  <c:v>638.13</c:v>
                </c:pt>
                <c:pt idx="656">
                  <c:v>622.90099999999995</c:v>
                </c:pt>
                <c:pt idx="657">
                  <c:v>564.43700000000001</c:v>
                </c:pt>
                <c:pt idx="658">
                  <c:v>525.19000000000005</c:v>
                </c:pt>
                <c:pt idx="659">
                  <c:v>464.87200000000001</c:v>
                </c:pt>
                <c:pt idx="660">
                  <c:v>419</c:v>
                </c:pt>
                <c:pt idx="661">
                  <c:v>391.39699999999999</c:v>
                </c:pt>
                <c:pt idx="662">
                  <c:v>357.22500000000002</c:v>
                </c:pt>
                <c:pt idx="663">
                  <c:v>349.10700000000003</c:v>
                </c:pt>
                <c:pt idx="664">
                  <c:v>314.53199999999998</c:v>
                </c:pt>
                <c:pt idx="665">
                  <c:v>280.05200000000002</c:v>
                </c:pt>
                <c:pt idx="666">
                  <c:v>266.89100000000002</c:v>
                </c:pt>
                <c:pt idx="667">
                  <c:v>240.077</c:v>
                </c:pt>
                <c:pt idx="668">
                  <c:v>221.02099999999999</c:v>
                </c:pt>
                <c:pt idx="669">
                  <c:v>185.06100000000001</c:v>
                </c:pt>
                <c:pt idx="670">
                  <c:v>157.44499999999999</c:v>
                </c:pt>
                <c:pt idx="671">
                  <c:v>131.553</c:v>
                </c:pt>
                <c:pt idx="672">
                  <c:v>109</c:v>
                </c:pt>
                <c:pt idx="673">
                  <c:v>120.92700000000001</c:v>
                </c:pt>
                <c:pt idx="674">
                  <c:v>141.81200000000001</c:v>
                </c:pt>
                <c:pt idx="675">
                  <c:v>160.702</c:v>
                </c:pt>
                <c:pt idx="676">
                  <c:v>169.78899999999999</c:v>
                </c:pt>
                <c:pt idx="677">
                  <c:v>192.18700000000001</c:v>
                </c:pt>
                <c:pt idx="678">
                  <c:v>203.18899999999999</c:v>
                </c:pt>
                <c:pt idx="679">
                  <c:v>228.029</c:v>
                </c:pt>
                <c:pt idx="680">
                  <c:v>238.64400000000001</c:v>
                </c:pt>
                <c:pt idx="681">
                  <c:v>256.79599999999999</c:v>
                </c:pt>
                <c:pt idx="682">
                  <c:v>277.79599999999999</c:v>
                </c:pt>
                <c:pt idx="683">
                  <c:v>286.61399999999998</c:v>
                </c:pt>
                <c:pt idx="684">
                  <c:v>304</c:v>
                </c:pt>
                <c:pt idx="685">
                  <c:v>319.05399999999997</c:v>
                </c:pt>
                <c:pt idx="686">
                  <c:v>327.89499999999998</c:v>
                </c:pt>
                <c:pt idx="687">
                  <c:v>365.827</c:v>
                </c:pt>
                <c:pt idx="688">
                  <c:v>403.64299999999997</c:v>
                </c:pt>
                <c:pt idx="689">
                  <c:v>411.339</c:v>
                </c:pt>
                <c:pt idx="690">
                  <c:v>449.78</c:v>
                </c:pt>
                <c:pt idx="691">
                  <c:v>476.75200000000001</c:v>
                </c:pt>
                <c:pt idx="692">
                  <c:v>472.048</c:v>
                </c:pt>
                <c:pt idx="693">
                  <c:v>487.14299999999997</c:v>
                </c:pt>
                <c:pt idx="694">
                  <c:v>543.21900000000005</c:v>
                </c:pt>
                <c:pt idx="695">
                  <c:v>567.02200000000005</c:v>
                </c:pt>
                <c:pt idx="696">
                  <c:v>580</c:v>
                </c:pt>
                <c:pt idx="697">
                  <c:v>612.18600000000004</c:v>
                </c:pt>
                <c:pt idx="698">
                  <c:v>585.69299999999998</c:v>
                </c:pt>
                <c:pt idx="699">
                  <c:v>623.41899999999998</c:v>
                </c:pt>
                <c:pt idx="700">
                  <c:v>631.08900000000006</c:v>
                </c:pt>
                <c:pt idx="701">
                  <c:v>677.36400000000003</c:v>
                </c:pt>
                <c:pt idx="702">
                  <c:v>703.31299999999999</c:v>
                </c:pt>
                <c:pt idx="703">
                  <c:v>709.75900000000001</c:v>
                </c:pt>
                <c:pt idx="704">
                  <c:v>745.38300000000004</c:v>
                </c:pt>
                <c:pt idx="705">
                  <c:v>758.73099999999999</c:v>
                </c:pt>
                <c:pt idx="706">
                  <c:v>767.56600000000003</c:v>
                </c:pt>
                <c:pt idx="707">
                  <c:v>779.07100000000003</c:v>
                </c:pt>
                <c:pt idx="708">
                  <c:v>798</c:v>
                </c:pt>
                <c:pt idx="709">
                  <c:v>784.06500000000005</c:v>
                </c:pt>
                <c:pt idx="710">
                  <c:v>787.61300000000006</c:v>
                </c:pt>
                <c:pt idx="711">
                  <c:v>814.59699999999998</c:v>
                </c:pt>
                <c:pt idx="712">
                  <c:v>760.88099999999997</c:v>
                </c:pt>
                <c:pt idx="713">
                  <c:v>760.21100000000001</c:v>
                </c:pt>
                <c:pt idx="714">
                  <c:v>736.45899999999995</c:v>
                </c:pt>
                <c:pt idx="715">
                  <c:v>755.62900000000002</c:v>
                </c:pt>
                <c:pt idx="716">
                  <c:v>770.40200000000004</c:v>
                </c:pt>
                <c:pt idx="717">
                  <c:v>750.52800000000002</c:v>
                </c:pt>
                <c:pt idx="718">
                  <c:v>748.149</c:v>
                </c:pt>
                <c:pt idx="719">
                  <c:v>770.90300000000002</c:v>
                </c:pt>
                <c:pt idx="720">
                  <c:v>756</c:v>
                </c:pt>
                <c:pt idx="721">
                  <c:v>774.59699999999998</c:v>
                </c:pt>
                <c:pt idx="722">
                  <c:v>763.572</c:v>
                </c:pt>
                <c:pt idx="723">
                  <c:v>755.73599999999999</c:v>
                </c:pt>
                <c:pt idx="724">
                  <c:v>784.24699999999996</c:v>
                </c:pt>
                <c:pt idx="725">
                  <c:v>749.01900000000001</c:v>
                </c:pt>
                <c:pt idx="726">
                  <c:v>785.976</c:v>
                </c:pt>
                <c:pt idx="727">
                  <c:v>760.89400000000001</c:v>
                </c:pt>
                <c:pt idx="728">
                  <c:v>801.48299999999995</c:v>
                </c:pt>
                <c:pt idx="729">
                  <c:v>741.48800000000006</c:v>
                </c:pt>
                <c:pt idx="730">
                  <c:v>803.57799999999997</c:v>
                </c:pt>
                <c:pt idx="731">
                  <c:v>808.08399999999995</c:v>
                </c:pt>
                <c:pt idx="732">
                  <c:v>801</c:v>
                </c:pt>
                <c:pt idx="733">
                  <c:v>782.298</c:v>
                </c:pt>
                <c:pt idx="734">
                  <c:v>785.02</c:v>
                </c:pt>
                <c:pt idx="735">
                  <c:v>825.18899999999996</c:v>
                </c:pt>
                <c:pt idx="736">
                  <c:v>764.58100000000002</c:v>
                </c:pt>
                <c:pt idx="737">
                  <c:v>780.25400000000002</c:v>
                </c:pt>
                <c:pt idx="738">
                  <c:v>786.60799999999995</c:v>
                </c:pt>
                <c:pt idx="739">
                  <c:v>782.91</c:v>
                </c:pt>
                <c:pt idx="740">
                  <c:v>829.91</c:v>
                </c:pt>
                <c:pt idx="741">
                  <c:v>821.38900000000001</c:v>
                </c:pt>
                <c:pt idx="742">
                  <c:v>770.63</c:v>
                </c:pt>
                <c:pt idx="743">
                  <c:v>803.05</c:v>
                </c:pt>
                <c:pt idx="744">
                  <c:v>777</c:v>
                </c:pt>
                <c:pt idx="745">
                  <c:v>763.024</c:v>
                </c:pt>
                <c:pt idx="746">
                  <c:v>716.76499999999999</c:v>
                </c:pt>
                <c:pt idx="747">
                  <c:v>737.41700000000003</c:v>
                </c:pt>
                <c:pt idx="748">
                  <c:v>715.31299999999999</c:v>
                </c:pt>
                <c:pt idx="749">
                  <c:v>717.13300000000004</c:v>
                </c:pt>
                <c:pt idx="750">
                  <c:v>720.63</c:v>
                </c:pt>
                <c:pt idx="751">
                  <c:v>661.923</c:v>
                </c:pt>
                <c:pt idx="752">
                  <c:v>662.79</c:v>
                </c:pt>
                <c:pt idx="753">
                  <c:v>656.66800000000001</c:v>
                </c:pt>
                <c:pt idx="754">
                  <c:v>612.87199999999996</c:v>
                </c:pt>
                <c:pt idx="755">
                  <c:v>622.31200000000001</c:v>
                </c:pt>
                <c:pt idx="756">
                  <c:v>611</c:v>
                </c:pt>
                <c:pt idx="757">
                  <c:v>607.14800000000002</c:v>
                </c:pt>
                <c:pt idx="758">
                  <c:v>611.17200000000003</c:v>
                </c:pt>
                <c:pt idx="759">
                  <c:v>608.81100000000004</c:v>
                </c:pt>
                <c:pt idx="760">
                  <c:v>600.46500000000003</c:v>
                </c:pt>
                <c:pt idx="761">
                  <c:v>590.75900000000001</c:v>
                </c:pt>
                <c:pt idx="762">
                  <c:v>560.57000000000005</c:v>
                </c:pt>
                <c:pt idx="763">
                  <c:v>603.19600000000003</c:v>
                </c:pt>
                <c:pt idx="764">
                  <c:v>568.51099999999997</c:v>
                </c:pt>
                <c:pt idx="765">
                  <c:v>548.44399999999996</c:v>
                </c:pt>
                <c:pt idx="766">
                  <c:v>590.20799999999997</c:v>
                </c:pt>
                <c:pt idx="767">
                  <c:v>572.37</c:v>
                </c:pt>
                <c:pt idx="768">
                  <c:v>554</c:v>
                </c:pt>
                <c:pt idx="769">
                  <c:v>561.09100000000001</c:v>
                </c:pt>
                <c:pt idx="770">
                  <c:v>564.60900000000004</c:v>
                </c:pt>
                <c:pt idx="771">
                  <c:v>577.90099999999995</c:v>
                </c:pt>
                <c:pt idx="772">
                  <c:v>600.32899999999995</c:v>
                </c:pt>
                <c:pt idx="773">
                  <c:v>595.26099999999997</c:v>
                </c:pt>
                <c:pt idx="774">
                  <c:v>551.39300000000003</c:v>
                </c:pt>
                <c:pt idx="775">
                  <c:v>572.96400000000006</c:v>
                </c:pt>
                <c:pt idx="776">
                  <c:v>595.27099999999996</c:v>
                </c:pt>
                <c:pt idx="777">
                  <c:v>618.91</c:v>
                </c:pt>
                <c:pt idx="778">
                  <c:v>635.798</c:v>
                </c:pt>
                <c:pt idx="779">
                  <c:v>622.80200000000002</c:v>
                </c:pt>
                <c:pt idx="780">
                  <c:v>636</c:v>
                </c:pt>
                <c:pt idx="781">
                  <c:v>628.57600000000002</c:v>
                </c:pt>
                <c:pt idx="782">
                  <c:v>676.38900000000001</c:v>
                </c:pt>
                <c:pt idx="783">
                  <c:v>719.18299999999999</c:v>
                </c:pt>
                <c:pt idx="784">
                  <c:v>723.64200000000005</c:v>
                </c:pt>
                <c:pt idx="785">
                  <c:v>718.971</c:v>
                </c:pt>
                <c:pt idx="786">
                  <c:v>810.76099999999997</c:v>
                </c:pt>
                <c:pt idx="787">
                  <c:v>791.65599999999995</c:v>
                </c:pt>
                <c:pt idx="788">
                  <c:v>788.48400000000004</c:v>
                </c:pt>
                <c:pt idx="789">
                  <c:v>834.05100000000004</c:v>
                </c:pt>
                <c:pt idx="790">
                  <c:v>876.03700000000003</c:v>
                </c:pt>
                <c:pt idx="791">
                  <c:v>877.87</c:v>
                </c:pt>
                <c:pt idx="792">
                  <c:v>916</c:v>
                </c:pt>
                <c:pt idx="793">
                  <c:v>922.35799999999995</c:v>
                </c:pt>
                <c:pt idx="794">
                  <c:v>999.49699999999996</c:v>
                </c:pt>
                <c:pt idx="795">
                  <c:v>990.46400000000006</c:v>
                </c:pt>
                <c:pt idx="796">
                  <c:v>1056.1869999999999</c:v>
                </c:pt>
                <c:pt idx="797">
                  <c:v>1037.604</c:v>
                </c:pt>
                <c:pt idx="798">
                  <c:v>1093.57</c:v>
                </c:pt>
                <c:pt idx="799">
                  <c:v>1079.2850000000001</c:v>
                </c:pt>
                <c:pt idx="800">
                  <c:v>1117.2719999999999</c:v>
                </c:pt>
                <c:pt idx="801">
                  <c:v>1171.913</c:v>
                </c:pt>
                <c:pt idx="802">
                  <c:v>1172.8920000000001</c:v>
                </c:pt>
                <c:pt idx="803">
                  <c:v>1216.626</c:v>
                </c:pt>
                <c:pt idx="804">
                  <c:v>1255</c:v>
                </c:pt>
                <c:pt idx="805">
                  <c:v>1279.32</c:v>
                </c:pt>
                <c:pt idx="806">
                  <c:v>1366.76</c:v>
                </c:pt>
                <c:pt idx="807">
                  <c:v>1309.1510000000001</c:v>
                </c:pt>
                <c:pt idx="808">
                  <c:v>1371.9580000000001</c:v>
                </c:pt>
                <c:pt idx="809">
                  <c:v>1386.777</c:v>
                </c:pt>
                <c:pt idx="810">
                  <c:v>1430.825</c:v>
                </c:pt>
                <c:pt idx="811">
                  <c:v>1488.4649999999999</c:v>
                </c:pt>
                <c:pt idx="812">
                  <c:v>1465.269</c:v>
                </c:pt>
                <c:pt idx="813">
                  <c:v>1551.9639999999999</c:v>
                </c:pt>
                <c:pt idx="814">
                  <c:v>1531.175</c:v>
                </c:pt>
                <c:pt idx="815">
                  <c:v>1577.079</c:v>
                </c:pt>
                <c:pt idx="816">
                  <c:v>1622</c:v>
                </c:pt>
                <c:pt idx="817">
                  <c:v>1629.797</c:v>
                </c:pt>
                <c:pt idx="818">
                  <c:v>1602.0029999999999</c:v>
                </c:pt>
                <c:pt idx="819">
                  <c:v>1690.5429999999999</c:v>
                </c:pt>
                <c:pt idx="820">
                  <c:v>1694.6949999999999</c:v>
                </c:pt>
                <c:pt idx="821">
                  <c:v>1673.914</c:v>
                </c:pt>
                <c:pt idx="822">
                  <c:v>1690.452</c:v>
                </c:pt>
                <c:pt idx="823">
                  <c:v>1730.864</c:v>
                </c:pt>
                <c:pt idx="824">
                  <c:v>1710.56</c:v>
                </c:pt>
                <c:pt idx="825">
                  <c:v>1738.432</c:v>
                </c:pt>
                <c:pt idx="826">
                  <c:v>1745.633</c:v>
                </c:pt>
                <c:pt idx="827">
                  <c:v>1825.521</c:v>
                </c:pt>
                <c:pt idx="828">
                  <c:v>1785</c:v>
                </c:pt>
                <c:pt idx="829">
                  <c:v>1828.883</c:v>
                </c:pt>
                <c:pt idx="830">
                  <c:v>1818.0830000000001</c:v>
                </c:pt>
                <c:pt idx="831">
                  <c:v>1789.7429999999999</c:v>
                </c:pt>
                <c:pt idx="832">
                  <c:v>1830.578</c:v>
                </c:pt>
                <c:pt idx="833">
                  <c:v>1893.54</c:v>
                </c:pt>
                <c:pt idx="834">
                  <c:v>1863.0319999999999</c:v>
                </c:pt>
                <c:pt idx="835">
                  <c:v>1909.528</c:v>
                </c:pt>
                <c:pt idx="836">
                  <c:v>1915.53</c:v>
                </c:pt>
                <c:pt idx="837">
                  <c:v>1944.9880000000001</c:v>
                </c:pt>
                <c:pt idx="838">
                  <c:v>1962.241</c:v>
                </c:pt>
                <c:pt idx="839">
                  <c:v>1952.2439999999999</c:v>
                </c:pt>
                <c:pt idx="840">
                  <c:v>1958</c:v>
                </c:pt>
                <c:pt idx="841">
                  <c:v>1958.943</c:v>
                </c:pt>
                <c:pt idx="842">
                  <c:v>1912.6320000000001</c:v>
                </c:pt>
                <c:pt idx="843">
                  <c:v>1933.463</c:v>
                </c:pt>
                <c:pt idx="844">
                  <c:v>1900.789</c:v>
                </c:pt>
                <c:pt idx="845">
                  <c:v>1892.1969999999999</c:v>
                </c:pt>
                <c:pt idx="846">
                  <c:v>1829.8969999999999</c:v>
                </c:pt>
                <c:pt idx="847">
                  <c:v>1929.5350000000001</c:v>
                </c:pt>
                <c:pt idx="848">
                  <c:v>1945.432</c:v>
                </c:pt>
                <c:pt idx="849">
                  <c:v>1946.2940000000001</c:v>
                </c:pt>
                <c:pt idx="850">
                  <c:v>1850.3869999999999</c:v>
                </c:pt>
                <c:pt idx="851">
                  <c:v>1899.8979999999999</c:v>
                </c:pt>
                <c:pt idx="852">
                  <c:v>1874</c:v>
                </c:pt>
                <c:pt idx="853">
                  <c:v>1914.037</c:v>
                </c:pt>
                <c:pt idx="854">
                  <c:v>1901.82</c:v>
                </c:pt>
                <c:pt idx="855">
                  <c:v>1899.963</c:v>
                </c:pt>
                <c:pt idx="856">
                  <c:v>1899.4</c:v>
                </c:pt>
                <c:pt idx="857">
                  <c:v>1960.9</c:v>
                </c:pt>
                <c:pt idx="858">
                  <c:v>1992.701</c:v>
                </c:pt>
                <c:pt idx="859">
                  <c:v>2004.481</c:v>
                </c:pt>
                <c:pt idx="860">
                  <c:v>2042.1130000000001</c:v>
                </c:pt>
                <c:pt idx="861">
                  <c:v>2077.8209999999999</c:v>
                </c:pt>
                <c:pt idx="862">
                  <c:v>2014.0050000000001</c:v>
                </c:pt>
                <c:pt idx="863">
                  <c:v>2053.9479999999999</c:v>
                </c:pt>
                <c:pt idx="864">
                  <c:v>2035</c:v>
                </c:pt>
                <c:pt idx="865">
                  <c:v>2025.3030000000001</c:v>
                </c:pt>
                <c:pt idx="866">
                  <c:v>1911.875</c:v>
                </c:pt>
                <c:pt idx="867">
                  <c:v>1989.96</c:v>
                </c:pt>
                <c:pt idx="868">
                  <c:v>2061.9580000000001</c:v>
                </c:pt>
                <c:pt idx="869">
                  <c:v>2054.806</c:v>
                </c:pt>
                <c:pt idx="870">
                  <c:v>1975.5160000000001</c:v>
                </c:pt>
                <c:pt idx="871">
                  <c:v>2130.9470000000001</c:v>
                </c:pt>
                <c:pt idx="872">
                  <c:v>2022.577</c:v>
                </c:pt>
                <c:pt idx="873">
                  <c:v>2064.1999999999998</c:v>
                </c:pt>
                <c:pt idx="874">
                  <c:v>2075.9549999999999</c:v>
                </c:pt>
                <c:pt idx="875">
                  <c:v>2112.7559999999999</c:v>
                </c:pt>
                <c:pt idx="876">
                  <c:v>2082</c:v>
                </c:pt>
                <c:pt idx="877">
                  <c:v>2084.8389999999999</c:v>
                </c:pt>
                <c:pt idx="878">
                  <c:v>2103.797</c:v>
                </c:pt>
                <c:pt idx="879">
                  <c:v>2032.2439999999999</c:v>
                </c:pt>
                <c:pt idx="880">
                  <c:v>1979.9739999999999</c:v>
                </c:pt>
                <c:pt idx="881">
                  <c:v>2073.683</c:v>
                </c:pt>
                <c:pt idx="882">
                  <c:v>1962.385</c:v>
                </c:pt>
                <c:pt idx="883">
                  <c:v>1943.2729999999999</c:v>
                </c:pt>
                <c:pt idx="884">
                  <c:v>1950.356</c:v>
                </c:pt>
                <c:pt idx="885">
                  <c:v>1923.116</c:v>
                </c:pt>
                <c:pt idx="886">
                  <c:v>1926.6769999999999</c:v>
                </c:pt>
                <c:pt idx="887">
                  <c:v>1856.009</c:v>
                </c:pt>
                <c:pt idx="888">
                  <c:v>1877</c:v>
                </c:pt>
                <c:pt idx="889">
                  <c:v>1882.952</c:v>
                </c:pt>
                <c:pt idx="890">
                  <c:v>1912.144</c:v>
                </c:pt>
                <c:pt idx="891">
                  <c:v>1900.42</c:v>
                </c:pt>
                <c:pt idx="892">
                  <c:v>1792.135</c:v>
                </c:pt>
                <c:pt idx="893">
                  <c:v>1748.7560000000001</c:v>
                </c:pt>
                <c:pt idx="894">
                  <c:v>1786.2629999999999</c:v>
                </c:pt>
                <c:pt idx="895">
                  <c:v>1760.7270000000001</c:v>
                </c:pt>
                <c:pt idx="896">
                  <c:v>1746.34</c:v>
                </c:pt>
                <c:pt idx="897">
                  <c:v>1778.2919999999999</c:v>
                </c:pt>
                <c:pt idx="898">
                  <c:v>1713.4010000000001</c:v>
                </c:pt>
                <c:pt idx="899">
                  <c:v>1702.8009999999999</c:v>
                </c:pt>
                <c:pt idx="900">
                  <c:v>1703</c:v>
                </c:pt>
                <c:pt idx="901">
                  <c:v>1622.8140000000001</c:v>
                </c:pt>
                <c:pt idx="902">
                  <c:v>1686.0239999999999</c:v>
                </c:pt>
                <c:pt idx="903">
                  <c:v>1697.6849999999999</c:v>
                </c:pt>
                <c:pt idx="904">
                  <c:v>1770.3</c:v>
                </c:pt>
                <c:pt idx="905">
                  <c:v>1703.3720000000001</c:v>
                </c:pt>
                <c:pt idx="906">
                  <c:v>1624.75</c:v>
                </c:pt>
                <c:pt idx="907">
                  <c:v>1638.8710000000001</c:v>
                </c:pt>
                <c:pt idx="908">
                  <c:v>1680.36</c:v>
                </c:pt>
                <c:pt idx="909">
                  <c:v>1573.6289999999999</c:v>
                </c:pt>
                <c:pt idx="910">
                  <c:v>1624.393</c:v>
                </c:pt>
                <c:pt idx="911">
                  <c:v>1623.921</c:v>
                </c:pt>
                <c:pt idx="912">
                  <c:v>1596</c:v>
                </c:pt>
                <c:pt idx="913">
                  <c:v>1557.8119999999999</c:v>
                </c:pt>
                <c:pt idx="914">
                  <c:v>1565.723</c:v>
                </c:pt>
                <c:pt idx="915">
                  <c:v>1586.672</c:v>
                </c:pt>
                <c:pt idx="916">
                  <c:v>1615.7829999999999</c:v>
                </c:pt>
                <c:pt idx="917">
                  <c:v>1567.385</c:v>
                </c:pt>
                <c:pt idx="918">
                  <c:v>1514.5709999999999</c:v>
                </c:pt>
                <c:pt idx="919">
                  <c:v>1543.9770000000001</c:v>
                </c:pt>
                <c:pt idx="920">
                  <c:v>1520.653</c:v>
                </c:pt>
                <c:pt idx="921">
                  <c:v>1521.123</c:v>
                </c:pt>
                <c:pt idx="922">
                  <c:v>1531.914</c:v>
                </c:pt>
                <c:pt idx="923">
                  <c:v>1594.7809999999999</c:v>
                </c:pt>
                <c:pt idx="924">
                  <c:v>1516</c:v>
                </c:pt>
                <c:pt idx="925">
                  <c:v>1597.0329999999999</c:v>
                </c:pt>
                <c:pt idx="926">
                  <c:v>1535.973</c:v>
                </c:pt>
                <c:pt idx="927">
                  <c:v>1519.08</c:v>
                </c:pt>
                <c:pt idx="928">
                  <c:v>1523.501</c:v>
                </c:pt>
                <c:pt idx="929">
                  <c:v>1496.9570000000001</c:v>
                </c:pt>
                <c:pt idx="930">
                  <c:v>1483.5540000000001</c:v>
                </c:pt>
                <c:pt idx="931">
                  <c:v>1467.47</c:v>
                </c:pt>
                <c:pt idx="932">
                  <c:v>1432.2260000000001</c:v>
                </c:pt>
                <c:pt idx="933">
                  <c:v>1462.846</c:v>
                </c:pt>
                <c:pt idx="934">
                  <c:v>1441.8610000000001</c:v>
                </c:pt>
                <c:pt idx="935">
                  <c:v>1490.528</c:v>
                </c:pt>
                <c:pt idx="936">
                  <c:v>1443</c:v>
                </c:pt>
                <c:pt idx="937">
                  <c:v>1429.6610000000001</c:v>
                </c:pt>
                <c:pt idx="938">
                  <c:v>1358.5450000000001</c:v>
                </c:pt>
                <c:pt idx="939">
                  <c:v>1360.7360000000001</c:v>
                </c:pt>
                <c:pt idx="940">
                  <c:v>1391.7349999999999</c:v>
                </c:pt>
                <c:pt idx="941">
                  <c:v>1361.15</c:v>
                </c:pt>
                <c:pt idx="942">
                  <c:v>1252.2180000000001</c:v>
                </c:pt>
                <c:pt idx="943">
                  <c:v>1203.1880000000001</c:v>
                </c:pt>
                <c:pt idx="944">
                  <c:v>1155.2139999999999</c:v>
                </c:pt>
                <c:pt idx="945">
                  <c:v>1179.1110000000001</c:v>
                </c:pt>
                <c:pt idx="946">
                  <c:v>1161.5260000000001</c:v>
                </c:pt>
                <c:pt idx="947">
                  <c:v>1135.7840000000001</c:v>
                </c:pt>
                <c:pt idx="948">
                  <c:v>1088</c:v>
                </c:pt>
                <c:pt idx="949">
                  <c:v>1070.925</c:v>
                </c:pt>
                <c:pt idx="950">
                  <c:v>1039.0519999999999</c:v>
                </c:pt>
                <c:pt idx="951">
                  <c:v>1000.37</c:v>
                </c:pt>
                <c:pt idx="952">
                  <c:v>954.24300000000005</c:v>
                </c:pt>
                <c:pt idx="953">
                  <c:v>951.39</c:v>
                </c:pt>
                <c:pt idx="954">
                  <c:v>932.05</c:v>
                </c:pt>
                <c:pt idx="955">
                  <c:v>874.745</c:v>
                </c:pt>
                <c:pt idx="956">
                  <c:v>860.22199999999998</c:v>
                </c:pt>
                <c:pt idx="957">
                  <c:v>800.33399999999995</c:v>
                </c:pt>
                <c:pt idx="958">
                  <c:v>764.25300000000004</c:v>
                </c:pt>
                <c:pt idx="959">
                  <c:v>758.69399999999996</c:v>
                </c:pt>
                <c:pt idx="960">
                  <c:v>744</c:v>
                </c:pt>
                <c:pt idx="961">
                  <c:v>739.69899999999996</c:v>
                </c:pt>
                <c:pt idx="962">
                  <c:v>757.43899999999996</c:v>
                </c:pt>
                <c:pt idx="963">
                  <c:v>742.10199999999998</c:v>
                </c:pt>
                <c:pt idx="964">
                  <c:v>705.09</c:v>
                </c:pt>
                <c:pt idx="965">
                  <c:v>737.31299999999999</c:v>
                </c:pt>
                <c:pt idx="966">
                  <c:v>727.45699999999999</c:v>
                </c:pt>
                <c:pt idx="967">
                  <c:v>740.04300000000001</c:v>
                </c:pt>
                <c:pt idx="968">
                  <c:v>691.154</c:v>
                </c:pt>
                <c:pt idx="969">
                  <c:v>716.31899999999996</c:v>
                </c:pt>
                <c:pt idx="970">
                  <c:v>716.94299999999998</c:v>
                </c:pt>
                <c:pt idx="971">
                  <c:v>717.95399999999995</c:v>
                </c:pt>
                <c:pt idx="972">
                  <c:v>701</c:v>
                </c:pt>
                <c:pt idx="973">
                  <c:v>692.93</c:v>
                </c:pt>
                <c:pt idx="974">
                  <c:v>709.92</c:v>
                </c:pt>
                <c:pt idx="975">
                  <c:v>688.89099999999996</c:v>
                </c:pt>
                <c:pt idx="976">
                  <c:v>688.01300000000003</c:v>
                </c:pt>
                <c:pt idx="977">
                  <c:v>688.45100000000002</c:v>
                </c:pt>
                <c:pt idx="978">
                  <c:v>702.38599999999997</c:v>
                </c:pt>
                <c:pt idx="979">
                  <c:v>654.702</c:v>
                </c:pt>
                <c:pt idx="980">
                  <c:v>713.95299999999997</c:v>
                </c:pt>
                <c:pt idx="981">
                  <c:v>712.255</c:v>
                </c:pt>
                <c:pt idx="982">
                  <c:v>696.721</c:v>
                </c:pt>
                <c:pt idx="983">
                  <c:v>728.72199999999998</c:v>
                </c:pt>
                <c:pt idx="984">
                  <c:v>700</c:v>
                </c:pt>
                <c:pt idx="985">
                  <c:v>695.43100000000004</c:v>
                </c:pt>
                <c:pt idx="986">
                  <c:v>687.55200000000002</c:v>
                </c:pt>
                <c:pt idx="987">
                  <c:v>670.46699999999998</c:v>
                </c:pt>
                <c:pt idx="988">
                  <c:v>632.10900000000004</c:v>
                </c:pt>
                <c:pt idx="989">
                  <c:v>611.83399999999995</c:v>
                </c:pt>
                <c:pt idx="990">
                  <c:v>585.82399999999996</c:v>
                </c:pt>
                <c:pt idx="991">
                  <c:v>576.58100000000002</c:v>
                </c:pt>
                <c:pt idx="992">
                  <c:v>572.12800000000004</c:v>
                </c:pt>
                <c:pt idx="993">
                  <c:v>537.92499999999995</c:v>
                </c:pt>
                <c:pt idx="994">
                  <c:v>529.47199999999998</c:v>
                </c:pt>
                <c:pt idx="995">
                  <c:v>545.55200000000002</c:v>
                </c:pt>
                <c:pt idx="996">
                  <c:v>504</c:v>
                </c:pt>
                <c:pt idx="997">
                  <c:v>495.22399999999999</c:v>
                </c:pt>
                <c:pt idx="998">
                  <c:v>484.762</c:v>
                </c:pt>
                <c:pt idx="999">
                  <c:v>457.96899999999999</c:v>
                </c:pt>
                <c:pt idx="1000">
                  <c:v>447.541</c:v>
                </c:pt>
                <c:pt idx="1001">
                  <c:v>419.565</c:v>
                </c:pt>
                <c:pt idx="1002">
                  <c:v>413.07499999999999</c:v>
                </c:pt>
                <c:pt idx="1003">
                  <c:v>391.77</c:v>
                </c:pt>
                <c:pt idx="1004">
                  <c:v>364.25299999999999</c:v>
                </c:pt>
                <c:pt idx="1005">
                  <c:v>338.24900000000002</c:v>
                </c:pt>
                <c:pt idx="1006">
                  <c:v>308.19299999999998</c:v>
                </c:pt>
                <c:pt idx="1007">
                  <c:v>300.89699999999999</c:v>
                </c:pt>
                <c:pt idx="1008">
                  <c:v>286</c:v>
                </c:pt>
                <c:pt idx="1009">
                  <c:v>296.78199999999998</c:v>
                </c:pt>
                <c:pt idx="1010">
                  <c:v>287.82400000000001</c:v>
                </c:pt>
                <c:pt idx="1011">
                  <c:v>287.59800000000001</c:v>
                </c:pt>
                <c:pt idx="1012">
                  <c:v>279.68900000000002</c:v>
                </c:pt>
                <c:pt idx="1013">
                  <c:v>297.95</c:v>
                </c:pt>
                <c:pt idx="1014">
                  <c:v>275.93</c:v>
                </c:pt>
                <c:pt idx="1015">
                  <c:v>282.32799999999997</c:v>
                </c:pt>
                <c:pt idx="1016">
                  <c:v>278.92099999999999</c:v>
                </c:pt>
                <c:pt idx="1017">
                  <c:v>280.41399999999999</c:v>
                </c:pt>
                <c:pt idx="1018">
                  <c:v>282.78500000000003</c:v>
                </c:pt>
                <c:pt idx="1019">
                  <c:v>289.95</c:v>
                </c:pt>
                <c:pt idx="1020">
                  <c:v>290</c:v>
                </c:pt>
                <c:pt idx="1021">
                  <c:v>300.988</c:v>
                </c:pt>
                <c:pt idx="1022">
                  <c:v>286.96199999999999</c:v>
                </c:pt>
                <c:pt idx="1023">
                  <c:v>279.33300000000003</c:v>
                </c:pt>
                <c:pt idx="1024">
                  <c:v>275.97399999999999</c:v>
                </c:pt>
                <c:pt idx="1025">
                  <c:v>254.27</c:v>
                </c:pt>
                <c:pt idx="1026">
                  <c:v>266.35199999999998</c:v>
                </c:pt>
                <c:pt idx="1027">
                  <c:v>267.488</c:v>
                </c:pt>
                <c:pt idx="1028">
                  <c:v>253.946</c:v>
                </c:pt>
                <c:pt idx="1029">
                  <c:v>236.38</c:v>
                </c:pt>
                <c:pt idx="1030">
                  <c:v>231.661</c:v>
                </c:pt>
                <c:pt idx="1031">
                  <c:v>231.20500000000001</c:v>
                </c:pt>
                <c:pt idx="1032">
                  <c:v>229</c:v>
                </c:pt>
                <c:pt idx="1033">
                  <c:v>234.899</c:v>
                </c:pt>
                <c:pt idx="1034">
                  <c:v>250.52500000000001</c:v>
                </c:pt>
                <c:pt idx="1035">
                  <c:v>247.17400000000001</c:v>
                </c:pt>
                <c:pt idx="1036">
                  <c:v>239.75700000000001</c:v>
                </c:pt>
                <c:pt idx="1037">
                  <c:v>234.52600000000001</c:v>
                </c:pt>
                <c:pt idx="1038">
                  <c:v>245.654</c:v>
                </c:pt>
                <c:pt idx="1039">
                  <c:v>242.738</c:v>
                </c:pt>
                <c:pt idx="1040">
                  <c:v>247.011</c:v>
                </c:pt>
                <c:pt idx="1041">
                  <c:v>243.41</c:v>
                </c:pt>
                <c:pt idx="1042">
                  <c:v>247.70400000000001</c:v>
                </c:pt>
                <c:pt idx="1043">
                  <c:v>250.79</c:v>
                </c:pt>
                <c:pt idx="1044">
                  <c:v>251</c:v>
                </c:pt>
                <c:pt idx="1045">
                  <c:v>261.08</c:v>
                </c:pt>
                <c:pt idx="1046">
                  <c:v>244.56800000000001</c:v>
                </c:pt>
                <c:pt idx="1047">
                  <c:v>240.971</c:v>
                </c:pt>
                <c:pt idx="1048">
                  <c:v>244.654</c:v>
                </c:pt>
                <c:pt idx="1049">
                  <c:v>215.316</c:v>
                </c:pt>
                <c:pt idx="1050">
                  <c:v>229.18799999999999</c:v>
                </c:pt>
                <c:pt idx="1051">
                  <c:v>233.297</c:v>
                </c:pt>
                <c:pt idx="1052">
                  <c:v>233.73099999999999</c:v>
                </c:pt>
                <c:pt idx="1053">
                  <c:v>210.13800000000001</c:v>
                </c:pt>
                <c:pt idx="1054">
                  <c:v>214.10300000000001</c:v>
                </c:pt>
                <c:pt idx="1055">
                  <c:v>206.71799999999999</c:v>
                </c:pt>
                <c:pt idx="1056">
                  <c:v>204</c:v>
                </c:pt>
                <c:pt idx="1057">
                  <c:v>193.458</c:v>
                </c:pt>
                <c:pt idx="1058">
                  <c:v>185.51</c:v>
                </c:pt>
                <c:pt idx="1059">
                  <c:v>181.78399999999999</c:v>
                </c:pt>
                <c:pt idx="1060">
                  <c:v>171.96899999999999</c:v>
                </c:pt>
                <c:pt idx="1061">
                  <c:v>166.67099999999999</c:v>
                </c:pt>
                <c:pt idx="1062">
                  <c:v>163.34299999999999</c:v>
                </c:pt>
                <c:pt idx="1063">
                  <c:v>158.43</c:v>
                </c:pt>
                <c:pt idx="1064">
                  <c:v>148.90899999999999</c:v>
                </c:pt>
                <c:pt idx="1065">
                  <c:v>138.755</c:v>
                </c:pt>
                <c:pt idx="1066">
                  <c:v>135.47</c:v>
                </c:pt>
                <c:pt idx="1067">
                  <c:v>125.724</c:v>
                </c:pt>
                <c:pt idx="1068">
                  <c:v>120</c:v>
                </c:pt>
                <c:pt idx="1069">
                  <c:v>149.37299999999999</c:v>
                </c:pt>
                <c:pt idx="1070">
                  <c:v>153.18600000000001</c:v>
                </c:pt>
                <c:pt idx="1071">
                  <c:v>171.10900000000001</c:v>
                </c:pt>
                <c:pt idx="1072">
                  <c:v>201.28700000000001</c:v>
                </c:pt>
                <c:pt idx="1073">
                  <c:v>207.96600000000001</c:v>
                </c:pt>
                <c:pt idx="1074">
                  <c:v>230.54499999999999</c:v>
                </c:pt>
                <c:pt idx="1075">
                  <c:v>251.67500000000001</c:v>
                </c:pt>
                <c:pt idx="1076">
                  <c:v>268.702</c:v>
                </c:pt>
                <c:pt idx="1077">
                  <c:v>284.26100000000002</c:v>
                </c:pt>
                <c:pt idx="1078">
                  <c:v>316.51299999999998</c:v>
                </c:pt>
                <c:pt idx="1079">
                  <c:v>313.37599999999998</c:v>
                </c:pt>
                <c:pt idx="1080">
                  <c:v>342</c:v>
                </c:pt>
                <c:pt idx="1081">
                  <c:v>347.738</c:v>
                </c:pt>
                <c:pt idx="1082">
                  <c:v>334.83</c:v>
                </c:pt>
                <c:pt idx="1083">
                  <c:v>368.86900000000003</c:v>
                </c:pt>
                <c:pt idx="1084">
                  <c:v>348.536</c:v>
                </c:pt>
                <c:pt idx="1085">
                  <c:v>345.471</c:v>
                </c:pt>
                <c:pt idx="1086">
                  <c:v>332.61099999999999</c:v>
                </c:pt>
                <c:pt idx="1087">
                  <c:v>338.19400000000002</c:v>
                </c:pt>
                <c:pt idx="1088">
                  <c:v>336.83499999999998</c:v>
                </c:pt>
                <c:pt idx="1089">
                  <c:v>338.279</c:v>
                </c:pt>
                <c:pt idx="1090">
                  <c:v>344.69900000000001</c:v>
                </c:pt>
                <c:pt idx="1091">
                  <c:v>337.95299999999997</c:v>
                </c:pt>
                <c:pt idx="1092">
                  <c:v>347</c:v>
                </c:pt>
                <c:pt idx="1093">
                  <c:v>366.10700000000003</c:v>
                </c:pt>
                <c:pt idx="1094">
                  <c:v>382.10500000000002</c:v>
                </c:pt>
                <c:pt idx="1095">
                  <c:v>398.20100000000002</c:v>
                </c:pt>
                <c:pt idx="1096">
                  <c:v>412.56599999999997</c:v>
                </c:pt>
                <c:pt idx="1097">
                  <c:v>438.32400000000001</c:v>
                </c:pt>
                <c:pt idx="1098">
                  <c:v>449.32299999999998</c:v>
                </c:pt>
                <c:pt idx="1099">
                  <c:v>431.38499999999999</c:v>
                </c:pt>
                <c:pt idx="1100">
                  <c:v>495.74200000000002</c:v>
                </c:pt>
                <c:pt idx="1101">
                  <c:v>485.13400000000001</c:v>
                </c:pt>
                <c:pt idx="1102">
                  <c:v>538.07399999999996</c:v>
                </c:pt>
                <c:pt idx="1103">
                  <c:v>518.226</c:v>
                </c:pt>
                <c:pt idx="1104">
                  <c:v>542</c:v>
                </c:pt>
                <c:pt idx="1105">
                  <c:v>591.20500000000004</c:v>
                </c:pt>
                <c:pt idx="1106">
                  <c:v>616.80499999999995</c:v>
                </c:pt>
                <c:pt idx="1107">
                  <c:v>643.673</c:v>
                </c:pt>
                <c:pt idx="1108">
                  <c:v>668.72400000000005</c:v>
                </c:pt>
                <c:pt idx="1109">
                  <c:v>719.49300000000005</c:v>
                </c:pt>
                <c:pt idx="1110">
                  <c:v>733.53800000000001</c:v>
                </c:pt>
                <c:pt idx="1111">
                  <c:v>752.39499999999998</c:v>
                </c:pt>
                <c:pt idx="1112">
                  <c:v>785.35799999999995</c:v>
                </c:pt>
                <c:pt idx="1113">
                  <c:v>852.94299999999998</c:v>
                </c:pt>
                <c:pt idx="1114">
                  <c:v>831.50099999999998</c:v>
                </c:pt>
                <c:pt idx="1115">
                  <c:v>887.62099999999998</c:v>
                </c:pt>
                <c:pt idx="1116">
                  <c:v>924</c:v>
                </c:pt>
                <c:pt idx="1117">
                  <c:v>917.47199999999998</c:v>
                </c:pt>
                <c:pt idx="1118">
                  <c:v>910.11199999999997</c:v>
                </c:pt>
                <c:pt idx="1119">
                  <c:v>878.95399999999995</c:v>
                </c:pt>
                <c:pt idx="1120">
                  <c:v>890.149</c:v>
                </c:pt>
                <c:pt idx="1121">
                  <c:v>884.76499999999999</c:v>
                </c:pt>
                <c:pt idx="1122">
                  <c:v>874.20899999999995</c:v>
                </c:pt>
                <c:pt idx="1123">
                  <c:v>876.53899999999999</c:v>
                </c:pt>
                <c:pt idx="1124">
                  <c:v>856.41600000000005</c:v>
                </c:pt>
                <c:pt idx="1125">
                  <c:v>862.00199999999995</c:v>
                </c:pt>
                <c:pt idx="1126">
                  <c:v>844.03200000000004</c:v>
                </c:pt>
                <c:pt idx="1127">
                  <c:v>866.64599999999996</c:v>
                </c:pt>
                <c:pt idx="1128">
                  <c:v>822</c:v>
                </c:pt>
                <c:pt idx="1129">
                  <c:v>783.08199999999999</c:v>
                </c:pt>
                <c:pt idx="1130">
                  <c:v>821.49599999999998</c:v>
                </c:pt>
                <c:pt idx="1131">
                  <c:v>850.5</c:v>
                </c:pt>
                <c:pt idx="1132">
                  <c:v>817.80799999999999</c:v>
                </c:pt>
                <c:pt idx="1133">
                  <c:v>803.03099999999995</c:v>
                </c:pt>
                <c:pt idx="1134">
                  <c:v>803.40899999999999</c:v>
                </c:pt>
                <c:pt idx="1135">
                  <c:v>834.77599999999995</c:v>
                </c:pt>
                <c:pt idx="1136">
                  <c:v>842.04499999999996</c:v>
                </c:pt>
                <c:pt idx="1137">
                  <c:v>804.77099999999996</c:v>
                </c:pt>
                <c:pt idx="1138">
                  <c:v>794.41200000000003</c:v>
                </c:pt>
                <c:pt idx="1139">
                  <c:v>823.82399999999996</c:v>
                </c:pt>
                <c:pt idx="1140">
                  <c:v>796</c:v>
                </c:pt>
                <c:pt idx="1141">
                  <c:v>786.79499999999996</c:v>
                </c:pt>
                <c:pt idx="1142">
                  <c:v>809.02800000000002</c:v>
                </c:pt>
                <c:pt idx="1143">
                  <c:v>803.60400000000004</c:v>
                </c:pt>
                <c:pt idx="1144">
                  <c:v>781.673</c:v>
                </c:pt>
                <c:pt idx="1145">
                  <c:v>771.53800000000001</c:v>
                </c:pt>
                <c:pt idx="1146">
                  <c:v>819.40200000000004</c:v>
                </c:pt>
                <c:pt idx="1147">
                  <c:v>834.697</c:v>
                </c:pt>
                <c:pt idx="1148">
                  <c:v>809.76800000000003</c:v>
                </c:pt>
                <c:pt idx="1149">
                  <c:v>853.822</c:v>
                </c:pt>
                <c:pt idx="1150">
                  <c:v>850.57100000000003</c:v>
                </c:pt>
                <c:pt idx="1151">
                  <c:v>845.02800000000002</c:v>
                </c:pt>
                <c:pt idx="1152">
                  <c:v>840</c:v>
                </c:pt>
                <c:pt idx="1153">
                  <c:v>880.39800000000002</c:v>
                </c:pt>
                <c:pt idx="1154">
                  <c:v>872.59699999999998</c:v>
                </c:pt>
                <c:pt idx="1155">
                  <c:v>856.20299999999997</c:v>
                </c:pt>
                <c:pt idx="1156">
                  <c:v>854.02599999999995</c:v>
                </c:pt>
                <c:pt idx="1157">
                  <c:v>862.69500000000005</c:v>
                </c:pt>
                <c:pt idx="1158">
                  <c:v>858.79</c:v>
                </c:pt>
                <c:pt idx="1159">
                  <c:v>848.16200000000003</c:v>
                </c:pt>
                <c:pt idx="1160">
                  <c:v>845.17499999999995</c:v>
                </c:pt>
                <c:pt idx="1161">
                  <c:v>858.99400000000003</c:v>
                </c:pt>
                <c:pt idx="1162">
                  <c:v>866.92</c:v>
                </c:pt>
                <c:pt idx="1163">
                  <c:v>863.38699999999994</c:v>
                </c:pt>
                <c:pt idx="1164">
                  <c:v>857</c:v>
                </c:pt>
                <c:pt idx="1165">
                  <c:v>859.08399999999995</c:v>
                </c:pt>
                <c:pt idx="1166">
                  <c:v>836.39300000000003</c:v>
                </c:pt>
                <c:pt idx="1167">
                  <c:v>899.51700000000005</c:v>
                </c:pt>
                <c:pt idx="1168">
                  <c:v>867.25599999999997</c:v>
                </c:pt>
                <c:pt idx="1169">
                  <c:v>851.07600000000002</c:v>
                </c:pt>
                <c:pt idx="1170">
                  <c:v>862.66</c:v>
                </c:pt>
                <c:pt idx="1171">
                  <c:v>857.18499999999995</c:v>
                </c:pt>
                <c:pt idx="1172">
                  <c:v>851.495</c:v>
                </c:pt>
                <c:pt idx="1173">
                  <c:v>881.077</c:v>
                </c:pt>
                <c:pt idx="1174">
                  <c:v>895.62300000000005</c:v>
                </c:pt>
                <c:pt idx="1175">
                  <c:v>847.95600000000002</c:v>
                </c:pt>
                <c:pt idx="1176">
                  <c:v>855</c:v>
                </c:pt>
                <c:pt idx="1177">
                  <c:v>880.16700000000003</c:v>
                </c:pt>
                <c:pt idx="1178">
                  <c:v>884.23599999999999</c:v>
                </c:pt>
                <c:pt idx="1179">
                  <c:v>916.19399999999996</c:v>
                </c:pt>
                <c:pt idx="1180">
                  <c:v>943.97900000000004</c:v>
                </c:pt>
                <c:pt idx="1181">
                  <c:v>907.28499999999997</c:v>
                </c:pt>
                <c:pt idx="1182">
                  <c:v>971.04899999999998</c:v>
                </c:pt>
                <c:pt idx="1183">
                  <c:v>1034.4659999999999</c:v>
                </c:pt>
                <c:pt idx="1184">
                  <c:v>978.38900000000001</c:v>
                </c:pt>
                <c:pt idx="1185">
                  <c:v>1039.894</c:v>
                </c:pt>
                <c:pt idx="1186">
                  <c:v>1030.0989999999999</c:v>
                </c:pt>
                <c:pt idx="1187">
                  <c:v>1078.8130000000001</c:v>
                </c:pt>
                <c:pt idx="1188">
                  <c:v>1088</c:v>
                </c:pt>
                <c:pt idx="1189">
                  <c:v>1105.0889999999999</c:v>
                </c:pt>
                <c:pt idx="1190">
                  <c:v>1082.5429999999999</c:v>
                </c:pt>
                <c:pt idx="1191">
                  <c:v>1128.0229999999999</c:v>
                </c:pt>
                <c:pt idx="1192">
                  <c:v>1183.06</c:v>
                </c:pt>
                <c:pt idx="1193">
                  <c:v>1138.8420000000001</c:v>
                </c:pt>
                <c:pt idx="1194">
                  <c:v>1140.2</c:v>
                </c:pt>
                <c:pt idx="1195">
                  <c:v>1139.021</c:v>
                </c:pt>
                <c:pt idx="1196">
                  <c:v>1149.4390000000001</c:v>
                </c:pt>
                <c:pt idx="1197">
                  <c:v>1152.5540000000001</c:v>
                </c:pt>
                <c:pt idx="1198">
                  <c:v>1205.4480000000001</c:v>
                </c:pt>
                <c:pt idx="1199">
                  <c:v>1163.076</c:v>
                </c:pt>
                <c:pt idx="1200">
                  <c:v>1206</c:v>
                </c:pt>
                <c:pt idx="1201">
                  <c:v>1200.1410000000001</c:v>
                </c:pt>
                <c:pt idx="1202">
                  <c:v>1196.0540000000001</c:v>
                </c:pt>
                <c:pt idx="1203">
                  <c:v>1139.134</c:v>
                </c:pt>
                <c:pt idx="1204">
                  <c:v>1157.973</c:v>
                </c:pt>
                <c:pt idx="1205">
                  <c:v>1138.663</c:v>
                </c:pt>
                <c:pt idx="1206">
                  <c:v>1129.6669999999999</c:v>
                </c:pt>
                <c:pt idx="1207">
                  <c:v>1071.5139999999999</c:v>
                </c:pt>
                <c:pt idx="1208">
                  <c:v>1119.604</c:v>
                </c:pt>
                <c:pt idx="1209">
                  <c:v>1083.377</c:v>
                </c:pt>
                <c:pt idx="1210">
                  <c:v>1036.7439999999999</c:v>
                </c:pt>
                <c:pt idx="1211">
                  <c:v>1049.9590000000001</c:v>
                </c:pt>
                <c:pt idx="1212">
                  <c:v>1034</c:v>
                </c:pt>
                <c:pt idx="1213">
                  <c:v>1006.462</c:v>
                </c:pt>
                <c:pt idx="1214">
                  <c:v>977.85799999999995</c:v>
                </c:pt>
                <c:pt idx="1215">
                  <c:v>914.11099999999999</c:v>
                </c:pt>
                <c:pt idx="1216">
                  <c:v>975.70699999999999</c:v>
                </c:pt>
                <c:pt idx="1217">
                  <c:v>958.00099999999998</c:v>
                </c:pt>
                <c:pt idx="1218">
                  <c:v>902.68499999999995</c:v>
                </c:pt>
                <c:pt idx="1219">
                  <c:v>925.65800000000002</c:v>
                </c:pt>
                <c:pt idx="1220">
                  <c:v>917.19100000000003</c:v>
                </c:pt>
                <c:pt idx="1221">
                  <c:v>871.46299999999997</c:v>
                </c:pt>
                <c:pt idx="1222">
                  <c:v>856.25</c:v>
                </c:pt>
                <c:pt idx="1223">
                  <c:v>798.17399999999998</c:v>
                </c:pt>
                <c:pt idx="1224">
                  <c:v>813</c:v>
                </c:pt>
                <c:pt idx="1225">
                  <c:v>773.82399999999996</c:v>
                </c:pt>
                <c:pt idx="1226">
                  <c:v>739.98400000000004</c:v>
                </c:pt>
                <c:pt idx="1227">
                  <c:v>777.64700000000005</c:v>
                </c:pt>
                <c:pt idx="1228">
                  <c:v>724.85799999999995</c:v>
                </c:pt>
                <c:pt idx="1229">
                  <c:v>713.44899999999996</c:v>
                </c:pt>
                <c:pt idx="1230">
                  <c:v>634.74099999999999</c:v>
                </c:pt>
                <c:pt idx="1231">
                  <c:v>680.52</c:v>
                </c:pt>
                <c:pt idx="1232">
                  <c:v>623.221</c:v>
                </c:pt>
                <c:pt idx="1233">
                  <c:v>571.37599999999998</c:v>
                </c:pt>
                <c:pt idx="1234">
                  <c:v>606.88300000000004</c:v>
                </c:pt>
                <c:pt idx="1235">
                  <c:v>564.93700000000001</c:v>
                </c:pt>
                <c:pt idx="1236">
                  <c:v>533</c:v>
                </c:pt>
                <c:pt idx="1237">
                  <c:v>523.77599999999995</c:v>
                </c:pt>
                <c:pt idx="1238">
                  <c:v>483.77100000000002</c:v>
                </c:pt>
                <c:pt idx="1239">
                  <c:v>449.02199999999999</c:v>
                </c:pt>
                <c:pt idx="1240">
                  <c:v>452.94200000000001</c:v>
                </c:pt>
                <c:pt idx="1241">
                  <c:v>425.22300000000001</c:v>
                </c:pt>
                <c:pt idx="1242">
                  <c:v>437.41500000000002</c:v>
                </c:pt>
                <c:pt idx="1243">
                  <c:v>395.05900000000003</c:v>
                </c:pt>
                <c:pt idx="1244">
                  <c:v>367.762</c:v>
                </c:pt>
                <c:pt idx="1245">
                  <c:v>354.166</c:v>
                </c:pt>
                <c:pt idx="1246">
                  <c:v>336.17599999999999</c:v>
                </c:pt>
                <c:pt idx="1247">
                  <c:v>328.70600000000002</c:v>
                </c:pt>
                <c:pt idx="1248">
                  <c:v>303</c:v>
                </c:pt>
                <c:pt idx="1249">
                  <c:v>293.83800000000002</c:v>
                </c:pt>
                <c:pt idx="1250">
                  <c:v>315.20299999999997</c:v>
                </c:pt>
                <c:pt idx="1251">
                  <c:v>302.67700000000002</c:v>
                </c:pt>
                <c:pt idx="1252">
                  <c:v>309.55099999999999</c:v>
                </c:pt>
                <c:pt idx="1253">
                  <c:v>314.14499999999998</c:v>
                </c:pt>
                <c:pt idx="1254">
                  <c:v>314.99200000000002</c:v>
                </c:pt>
                <c:pt idx="1255">
                  <c:v>329.28899999999999</c:v>
                </c:pt>
                <c:pt idx="1256">
                  <c:v>312.60500000000002</c:v>
                </c:pt>
                <c:pt idx="1257">
                  <c:v>315.89100000000002</c:v>
                </c:pt>
                <c:pt idx="1258">
                  <c:v>347.53300000000002</c:v>
                </c:pt>
                <c:pt idx="1259">
                  <c:v>350.089</c:v>
                </c:pt>
                <c:pt idx="1260">
                  <c:v>340</c:v>
                </c:pt>
                <c:pt idx="1261">
                  <c:v>338.71600000000001</c:v>
                </c:pt>
                <c:pt idx="1262">
                  <c:v>335.23899999999998</c:v>
                </c:pt>
                <c:pt idx="1263">
                  <c:v>320.04000000000002</c:v>
                </c:pt>
                <c:pt idx="1264">
                  <c:v>328.59500000000003</c:v>
                </c:pt>
                <c:pt idx="1265">
                  <c:v>296.988</c:v>
                </c:pt>
                <c:pt idx="1266">
                  <c:v>296.221</c:v>
                </c:pt>
                <c:pt idx="1267">
                  <c:v>284.55599999999998</c:v>
                </c:pt>
                <c:pt idx="1268">
                  <c:v>274.423</c:v>
                </c:pt>
                <c:pt idx="1269">
                  <c:v>276.77300000000002</c:v>
                </c:pt>
                <c:pt idx="1270">
                  <c:v>270.68</c:v>
                </c:pt>
                <c:pt idx="1271">
                  <c:v>251.762</c:v>
                </c:pt>
                <c:pt idx="1272">
                  <c:v>257</c:v>
                </c:pt>
                <c:pt idx="1273">
                  <c:v>271.27999999999997</c:v>
                </c:pt>
                <c:pt idx="1274">
                  <c:v>272.54599999999999</c:v>
                </c:pt>
                <c:pt idx="1275">
                  <c:v>296.24599999999998</c:v>
                </c:pt>
                <c:pt idx="1276">
                  <c:v>292.577</c:v>
                </c:pt>
                <c:pt idx="1277">
                  <c:v>321.173</c:v>
                </c:pt>
                <c:pt idx="1278">
                  <c:v>340.51400000000001</c:v>
                </c:pt>
                <c:pt idx="1279">
                  <c:v>355.959</c:v>
                </c:pt>
                <c:pt idx="1280">
                  <c:v>362.42099999999999</c:v>
                </c:pt>
                <c:pt idx="1281">
                  <c:v>381.334</c:v>
                </c:pt>
                <c:pt idx="1282">
                  <c:v>404.40300000000002</c:v>
                </c:pt>
                <c:pt idx="1283">
                  <c:v>406.19900000000001</c:v>
                </c:pt>
                <c:pt idx="1284">
                  <c:v>414</c:v>
                </c:pt>
                <c:pt idx="1285">
                  <c:v>439.94799999999998</c:v>
                </c:pt>
                <c:pt idx="1286">
                  <c:v>508.06700000000001</c:v>
                </c:pt>
                <c:pt idx="1287">
                  <c:v>526.27599999999995</c:v>
                </c:pt>
                <c:pt idx="1288">
                  <c:v>552.99900000000002</c:v>
                </c:pt>
                <c:pt idx="1289">
                  <c:v>629.11199999999997</c:v>
                </c:pt>
                <c:pt idx="1290">
                  <c:v>680.58399999999995</c:v>
                </c:pt>
                <c:pt idx="1291">
                  <c:v>742.67</c:v>
                </c:pt>
                <c:pt idx="1292">
                  <c:v>753.32299999999998</c:v>
                </c:pt>
                <c:pt idx="1293">
                  <c:v>765.65</c:v>
                </c:pt>
                <c:pt idx="1294">
                  <c:v>815.98699999999997</c:v>
                </c:pt>
                <c:pt idx="1295">
                  <c:v>901.54700000000003</c:v>
                </c:pt>
                <c:pt idx="1296">
                  <c:v>924</c:v>
                </c:pt>
                <c:pt idx="1297">
                  <c:v>935.11599999999999</c:v>
                </c:pt>
                <c:pt idx="1298">
                  <c:v>914.70100000000002</c:v>
                </c:pt>
                <c:pt idx="1299">
                  <c:v>961.87699999999995</c:v>
                </c:pt>
                <c:pt idx="1300">
                  <c:v>963.08299999999997</c:v>
                </c:pt>
                <c:pt idx="1301">
                  <c:v>956.63800000000003</c:v>
                </c:pt>
                <c:pt idx="1302">
                  <c:v>974.65200000000004</c:v>
                </c:pt>
                <c:pt idx="1303">
                  <c:v>993.47799999999995</c:v>
                </c:pt>
                <c:pt idx="1304">
                  <c:v>1037.712</c:v>
                </c:pt>
                <c:pt idx="1305">
                  <c:v>1065.5329999999999</c:v>
                </c:pt>
                <c:pt idx="1306">
                  <c:v>1030.0709999999999</c:v>
                </c:pt>
                <c:pt idx="1307">
                  <c:v>1053.258</c:v>
                </c:pt>
                <c:pt idx="1308">
                  <c:v>1085</c:v>
                </c:pt>
                <c:pt idx="1309">
                  <c:v>1098.328</c:v>
                </c:pt>
                <c:pt idx="1310">
                  <c:v>1046.2809999999999</c:v>
                </c:pt>
                <c:pt idx="1311">
                  <c:v>1068.643</c:v>
                </c:pt>
                <c:pt idx="1312">
                  <c:v>1148.085</c:v>
                </c:pt>
                <c:pt idx="1313">
                  <c:v>1068.77</c:v>
                </c:pt>
                <c:pt idx="1314">
                  <c:v>1118.096</c:v>
                </c:pt>
                <c:pt idx="1315">
                  <c:v>1101.0719999999999</c:v>
                </c:pt>
                <c:pt idx="1316">
                  <c:v>1106.896</c:v>
                </c:pt>
                <c:pt idx="1317">
                  <c:v>1107.7529999999999</c:v>
                </c:pt>
                <c:pt idx="1318">
                  <c:v>1081.5239999999999</c:v>
                </c:pt>
                <c:pt idx="1319">
                  <c:v>1132.7539999999999</c:v>
                </c:pt>
                <c:pt idx="1320">
                  <c:v>1092</c:v>
                </c:pt>
                <c:pt idx="1321">
                  <c:v>1107.402</c:v>
                </c:pt>
                <c:pt idx="1322">
                  <c:v>1056.2670000000001</c:v>
                </c:pt>
                <c:pt idx="1323">
                  <c:v>1024.01</c:v>
                </c:pt>
                <c:pt idx="1324">
                  <c:v>970.38699999999994</c:v>
                </c:pt>
                <c:pt idx="1325">
                  <c:v>977.41200000000003</c:v>
                </c:pt>
                <c:pt idx="1326">
                  <c:v>978.12599999999998</c:v>
                </c:pt>
                <c:pt idx="1327">
                  <c:v>920.19500000000005</c:v>
                </c:pt>
                <c:pt idx="1328">
                  <c:v>887.31</c:v>
                </c:pt>
                <c:pt idx="1329">
                  <c:v>837.85</c:v>
                </c:pt>
                <c:pt idx="1330">
                  <c:v>860.66700000000003</c:v>
                </c:pt>
                <c:pt idx="1331">
                  <c:v>799.25900000000001</c:v>
                </c:pt>
                <c:pt idx="1332">
                  <c:v>790</c:v>
                </c:pt>
                <c:pt idx="1333">
                  <c:v>764.18100000000004</c:v>
                </c:pt>
                <c:pt idx="1334">
                  <c:v>745.31799999999998</c:v>
                </c:pt>
                <c:pt idx="1335">
                  <c:v>712.63</c:v>
                </c:pt>
                <c:pt idx="1336">
                  <c:v>725.91200000000003</c:v>
                </c:pt>
                <c:pt idx="1337">
                  <c:v>691.505</c:v>
                </c:pt>
                <c:pt idx="1338">
                  <c:v>633.22500000000002</c:v>
                </c:pt>
                <c:pt idx="1339">
                  <c:v>653.09299999999996</c:v>
                </c:pt>
                <c:pt idx="1340">
                  <c:v>605.31200000000001</c:v>
                </c:pt>
                <c:pt idx="1341">
                  <c:v>576.92700000000002</c:v>
                </c:pt>
                <c:pt idx="1342">
                  <c:v>562.35500000000002</c:v>
                </c:pt>
                <c:pt idx="1343">
                  <c:v>540.69299999999998</c:v>
                </c:pt>
                <c:pt idx="1344">
                  <c:v>532</c:v>
                </c:pt>
                <c:pt idx="1345">
                  <c:v>530.00199999999995</c:v>
                </c:pt>
                <c:pt idx="1346">
                  <c:v>486.77499999999998</c:v>
                </c:pt>
                <c:pt idx="1347">
                  <c:v>503.03800000000001</c:v>
                </c:pt>
                <c:pt idx="1348">
                  <c:v>478.995</c:v>
                </c:pt>
                <c:pt idx="1349">
                  <c:v>478.14800000000002</c:v>
                </c:pt>
                <c:pt idx="1350">
                  <c:v>472.26499999999999</c:v>
                </c:pt>
                <c:pt idx="1351">
                  <c:v>456.20800000000003</c:v>
                </c:pt>
                <c:pt idx="1352">
                  <c:v>464.09800000000001</c:v>
                </c:pt>
                <c:pt idx="1353">
                  <c:v>432.31700000000001</c:v>
                </c:pt>
                <c:pt idx="1354">
                  <c:v>410.01900000000001</c:v>
                </c:pt>
                <c:pt idx="1355">
                  <c:v>434.44299999999998</c:v>
                </c:pt>
                <c:pt idx="1356">
                  <c:v>408</c:v>
                </c:pt>
                <c:pt idx="1357">
                  <c:v>405.49599999999998</c:v>
                </c:pt>
                <c:pt idx="1358">
                  <c:v>404.09699999999998</c:v>
                </c:pt>
                <c:pt idx="1359">
                  <c:v>400.142</c:v>
                </c:pt>
                <c:pt idx="1360">
                  <c:v>404.11599999999999</c:v>
                </c:pt>
                <c:pt idx="1361">
                  <c:v>386.50700000000001</c:v>
                </c:pt>
                <c:pt idx="1362">
                  <c:v>388.55799999999999</c:v>
                </c:pt>
                <c:pt idx="1363">
                  <c:v>386.03300000000002</c:v>
                </c:pt>
                <c:pt idx="1364">
                  <c:v>374.11599999999999</c:v>
                </c:pt>
                <c:pt idx="1365">
                  <c:v>360.9</c:v>
                </c:pt>
                <c:pt idx="1366">
                  <c:v>356.77100000000002</c:v>
                </c:pt>
                <c:pt idx="1367">
                  <c:v>363.04300000000001</c:v>
                </c:pt>
                <c:pt idx="1368">
                  <c:v>361</c:v>
                </c:pt>
                <c:pt idx="1369">
                  <c:v>408.822</c:v>
                </c:pt>
                <c:pt idx="1370">
                  <c:v>440.166</c:v>
                </c:pt>
                <c:pt idx="1371">
                  <c:v>483.46800000000002</c:v>
                </c:pt>
                <c:pt idx="1372">
                  <c:v>525.81700000000001</c:v>
                </c:pt>
                <c:pt idx="1373">
                  <c:v>562.27</c:v>
                </c:pt>
                <c:pt idx="1374">
                  <c:v>616.61199999999997</c:v>
                </c:pt>
                <c:pt idx="1375">
                  <c:v>632.37199999999996</c:v>
                </c:pt>
                <c:pt idx="1376">
                  <c:v>682.59500000000003</c:v>
                </c:pt>
                <c:pt idx="1377">
                  <c:v>701.52200000000005</c:v>
                </c:pt>
                <c:pt idx="1378">
                  <c:v>746.79399999999998</c:v>
                </c:pt>
                <c:pt idx="1379">
                  <c:v>801.15899999999999</c:v>
                </c:pt>
                <c:pt idx="1380">
                  <c:v>840</c:v>
                </c:pt>
                <c:pt idx="1381">
                  <c:v>889.30200000000002</c:v>
                </c:pt>
                <c:pt idx="1382">
                  <c:v>908.45899999999995</c:v>
                </c:pt>
                <c:pt idx="1383">
                  <c:v>997.06500000000005</c:v>
                </c:pt>
                <c:pt idx="1384">
                  <c:v>1062.2380000000001</c:v>
                </c:pt>
                <c:pt idx="1385">
                  <c:v>1092.289</c:v>
                </c:pt>
                <c:pt idx="1386">
                  <c:v>1163.864</c:v>
                </c:pt>
                <c:pt idx="1387">
                  <c:v>1237.087</c:v>
                </c:pt>
                <c:pt idx="1388">
                  <c:v>1311.9390000000001</c:v>
                </c:pt>
                <c:pt idx="1389">
                  <c:v>1366.13</c:v>
                </c:pt>
                <c:pt idx="1390">
                  <c:v>1430.1969999999999</c:v>
                </c:pt>
                <c:pt idx="1391">
                  <c:v>1447.5940000000001</c:v>
                </c:pt>
                <c:pt idx="1392">
                  <c:v>1508</c:v>
                </c:pt>
                <c:pt idx="1393">
                  <c:v>1537.4649999999999</c:v>
                </c:pt>
                <c:pt idx="1394">
                  <c:v>1550.508</c:v>
                </c:pt>
                <c:pt idx="1395">
                  <c:v>1594.768</c:v>
                </c:pt>
                <c:pt idx="1396">
                  <c:v>1657.328</c:v>
                </c:pt>
                <c:pt idx="1397">
                  <c:v>1663.355</c:v>
                </c:pt>
                <c:pt idx="1398">
                  <c:v>1678.329</c:v>
                </c:pt>
                <c:pt idx="1399">
                  <c:v>1675.59</c:v>
                </c:pt>
                <c:pt idx="1400">
                  <c:v>1784.403</c:v>
                </c:pt>
                <c:pt idx="1401">
                  <c:v>1753.3679999999999</c:v>
                </c:pt>
                <c:pt idx="1402">
                  <c:v>1770.0709999999999</c:v>
                </c:pt>
                <c:pt idx="1403">
                  <c:v>1758.1780000000001</c:v>
                </c:pt>
                <c:pt idx="1404">
                  <c:v>1841</c:v>
                </c:pt>
                <c:pt idx="1405">
                  <c:v>1809.9659999999999</c:v>
                </c:pt>
                <c:pt idx="1406">
                  <c:v>1779.441</c:v>
                </c:pt>
                <c:pt idx="1407">
                  <c:v>1855.4929999999999</c:v>
                </c:pt>
                <c:pt idx="1408">
                  <c:v>1823.61</c:v>
                </c:pt>
                <c:pt idx="1409">
                  <c:v>1784.4570000000001</c:v>
                </c:pt>
                <c:pt idx="1410">
                  <c:v>1844.402</c:v>
                </c:pt>
                <c:pt idx="1411">
                  <c:v>1892.365</c:v>
                </c:pt>
                <c:pt idx="1412">
                  <c:v>1843.2280000000001</c:v>
                </c:pt>
                <c:pt idx="1413">
                  <c:v>1848.816</c:v>
                </c:pt>
                <c:pt idx="1414">
                  <c:v>1879.2940000000001</c:v>
                </c:pt>
                <c:pt idx="1415">
                  <c:v>1823.9169999999999</c:v>
                </c:pt>
                <c:pt idx="1416">
                  <c:v>1861</c:v>
                </c:pt>
                <c:pt idx="1417">
                  <c:v>1830.3409999999999</c:v>
                </c:pt>
                <c:pt idx="1418">
                  <c:v>1937.6220000000001</c:v>
                </c:pt>
                <c:pt idx="1419">
                  <c:v>1876.6479999999999</c:v>
                </c:pt>
                <c:pt idx="1420">
                  <c:v>1943.5340000000001</c:v>
                </c:pt>
                <c:pt idx="1421">
                  <c:v>1936.654</c:v>
                </c:pt>
                <c:pt idx="1422">
                  <c:v>1975.0039999999999</c:v>
                </c:pt>
                <c:pt idx="1423">
                  <c:v>2031.838</c:v>
                </c:pt>
                <c:pt idx="1424">
                  <c:v>1990.57</c:v>
                </c:pt>
                <c:pt idx="1425">
                  <c:v>2049.59</c:v>
                </c:pt>
                <c:pt idx="1426">
                  <c:v>2095.616</c:v>
                </c:pt>
                <c:pt idx="1427">
                  <c:v>2059.585</c:v>
                </c:pt>
                <c:pt idx="1428">
                  <c:v>2106</c:v>
                </c:pt>
                <c:pt idx="1429">
                  <c:v>2110.6669999999999</c:v>
                </c:pt>
                <c:pt idx="1430">
                  <c:v>2123.9850000000001</c:v>
                </c:pt>
                <c:pt idx="1431">
                  <c:v>2027.06</c:v>
                </c:pt>
                <c:pt idx="1432">
                  <c:v>2079.5610000000001</c:v>
                </c:pt>
                <c:pt idx="1433">
                  <c:v>2095.9929999999999</c:v>
                </c:pt>
                <c:pt idx="1434">
                  <c:v>1999.221</c:v>
                </c:pt>
                <c:pt idx="1435">
                  <c:v>1985.4929999999999</c:v>
                </c:pt>
                <c:pt idx="1436">
                  <c:v>1998.0650000000001</c:v>
                </c:pt>
                <c:pt idx="1437">
                  <c:v>1926.2760000000001</c:v>
                </c:pt>
                <c:pt idx="1438">
                  <c:v>1880.0719999999999</c:v>
                </c:pt>
                <c:pt idx="1439">
                  <c:v>1923.0039999999999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Scenario2_5_TN_UC!$F$1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Scenario2_5_TN_UC!$F$2:$F$1442</c:f>
              <c:numCache>
                <c:formatCode>General</c:formatCode>
                <c:ptCount val="1441"/>
                <c:pt idx="61">
                  <c:v>0.34699999999999998</c:v>
                </c:pt>
                <c:pt idx="62">
                  <c:v>0.68400000000000005</c:v>
                </c:pt>
                <c:pt idx="63">
                  <c:v>1.129</c:v>
                </c:pt>
                <c:pt idx="64">
                  <c:v>1.448</c:v>
                </c:pt>
                <c:pt idx="65">
                  <c:v>1.6579999999999999</c:v>
                </c:pt>
                <c:pt idx="66">
                  <c:v>1.9670000000000001</c:v>
                </c:pt>
                <c:pt idx="67">
                  <c:v>2.3460000000000001</c:v>
                </c:pt>
                <c:pt idx="68">
                  <c:v>2.524</c:v>
                </c:pt>
                <c:pt idx="69">
                  <c:v>3.13</c:v>
                </c:pt>
                <c:pt idx="70">
                  <c:v>3.2029999999999998</c:v>
                </c:pt>
                <c:pt idx="71">
                  <c:v>3.823</c:v>
                </c:pt>
                <c:pt idx="72">
                  <c:v>4</c:v>
                </c:pt>
                <c:pt idx="73">
                  <c:v>8.9890000000000008</c:v>
                </c:pt>
                <c:pt idx="74">
                  <c:v>15.939</c:v>
                </c:pt>
                <c:pt idx="75">
                  <c:v>21.992000000000001</c:v>
                </c:pt>
                <c:pt idx="76">
                  <c:v>27.442</c:v>
                </c:pt>
                <c:pt idx="77">
                  <c:v>32.441000000000003</c:v>
                </c:pt>
                <c:pt idx="78">
                  <c:v>37.442</c:v>
                </c:pt>
                <c:pt idx="79">
                  <c:v>43.834000000000003</c:v>
                </c:pt>
                <c:pt idx="80">
                  <c:v>52.064999999999998</c:v>
                </c:pt>
                <c:pt idx="81">
                  <c:v>59.192999999999998</c:v>
                </c:pt>
                <c:pt idx="82">
                  <c:v>58.628</c:v>
                </c:pt>
                <c:pt idx="83">
                  <c:v>65.831000000000003</c:v>
                </c:pt>
                <c:pt idx="84">
                  <c:v>72</c:v>
                </c:pt>
                <c:pt idx="85">
                  <c:v>89.980999999999995</c:v>
                </c:pt>
                <c:pt idx="86">
                  <c:v>96.802000000000007</c:v>
                </c:pt>
                <c:pt idx="87">
                  <c:v>118.931</c:v>
                </c:pt>
                <c:pt idx="88">
                  <c:v>130.309</c:v>
                </c:pt>
                <c:pt idx="89">
                  <c:v>146.25899999999999</c:v>
                </c:pt>
                <c:pt idx="90">
                  <c:v>158.49700000000001</c:v>
                </c:pt>
                <c:pt idx="91">
                  <c:v>189.00399999999999</c:v>
                </c:pt>
                <c:pt idx="92">
                  <c:v>186.78299999999999</c:v>
                </c:pt>
                <c:pt idx="93">
                  <c:v>224.65199999999999</c:v>
                </c:pt>
                <c:pt idx="94">
                  <c:v>234.624</c:v>
                </c:pt>
                <c:pt idx="95">
                  <c:v>233.696</c:v>
                </c:pt>
                <c:pt idx="96">
                  <c:v>254</c:v>
                </c:pt>
                <c:pt idx="97">
                  <c:v>286.51900000000001</c:v>
                </c:pt>
                <c:pt idx="98">
                  <c:v>280.76</c:v>
                </c:pt>
                <c:pt idx="99">
                  <c:v>298.83699999999999</c:v>
                </c:pt>
                <c:pt idx="100">
                  <c:v>306.78100000000001</c:v>
                </c:pt>
                <c:pt idx="101">
                  <c:v>327.85899999999998</c:v>
                </c:pt>
                <c:pt idx="102">
                  <c:v>340.99599999999998</c:v>
                </c:pt>
                <c:pt idx="103">
                  <c:v>363.97199999999998</c:v>
                </c:pt>
                <c:pt idx="104">
                  <c:v>420.81799999999998</c:v>
                </c:pt>
                <c:pt idx="105">
                  <c:v>405.995</c:v>
                </c:pt>
                <c:pt idx="106">
                  <c:v>426.98</c:v>
                </c:pt>
                <c:pt idx="107">
                  <c:v>411.673</c:v>
                </c:pt>
                <c:pt idx="108">
                  <c:v>446</c:v>
                </c:pt>
                <c:pt idx="109">
                  <c:v>473.37700000000001</c:v>
                </c:pt>
                <c:pt idx="110">
                  <c:v>457.44600000000003</c:v>
                </c:pt>
                <c:pt idx="111">
                  <c:v>485.77300000000002</c:v>
                </c:pt>
                <c:pt idx="112">
                  <c:v>521.48699999999997</c:v>
                </c:pt>
                <c:pt idx="113">
                  <c:v>507.399</c:v>
                </c:pt>
                <c:pt idx="114">
                  <c:v>506.47199999999998</c:v>
                </c:pt>
                <c:pt idx="115">
                  <c:v>543.69399999999996</c:v>
                </c:pt>
                <c:pt idx="116">
                  <c:v>566.30600000000004</c:v>
                </c:pt>
                <c:pt idx="117">
                  <c:v>557.84900000000005</c:v>
                </c:pt>
                <c:pt idx="118">
                  <c:v>598.26800000000003</c:v>
                </c:pt>
                <c:pt idx="119">
                  <c:v>590.02200000000005</c:v>
                </c:pt>
                <c:pt idx="120">
                  <c:v>610</c:v>
                </c:pt>
                <c:pt idx="121">
                  <c:v>634.11300000000006</c:v>
                </c:pt>
                <c:pt idx="122">
                  <c:v>642.78599999999994</c:v>
                </c:pt>
                <c:pt idx="123">
                  <c:v>601.625</c:v>
                </c:pt>
                <c:pt idx="124">
                  <c:v>625.67700000000002</c:v>
                </c:pt>
                <c:pt idx="125">
                  <c:v>710.21400000000006</c:v>
                </c:pt>
                <c:pt idx="126">
                  <c:v>657.28700000000003</c:v>
                </c:pt>
                <c:pt idx="127">
                  <c:v>647.16499999999996</c:v>
                </c:pt>
                <c:pt idx="128">
                  <c:v>691.54499999999996</c:v>
                </c:pt>
                <c:pt idx="129">
                  <c:v>727.82500000000005</c:v>
                </c:pt>
                <c:pt idx="130">
                  <c:v>731.3</c:v>
                </c:pt>
                <c:pt idx="131">
                  <c:v>775.59799999999996</c:v>
                </c:pt>
                <c:pt idx="132">
                  <c:v>746</c:v>
                </c:pt>
                <c:pt idx="133">
                  <c:v>760.97799999999995</c:v>
                </c:pt>
                <c:pt idx="134">
                  <c:v>708.93700000000001</c:v>
                </c:pt>
                <c:pt idx="135">
                  <c:v>726.69200000000001</c:v>
                </c:pt>
                <c:pt idx="136">
                  <c:v>786.75599999999997</c:v>
                </c:pt>
                <c:pt idx="137">
                  <c:v>835.93499999999995</c:v>
                </c:pt>
                <c:pt idx="138">
                  <c:v>769.44799999999998</c:v>
                </c:pt>
                <c:pt idx="139">
                  <c:v>857.86800000000005</c:v>
                </c:pt>
                <c:pt idx="140">
                  <c:v>769.80899999999997</c:v>
                </c:pt>
                <c:pt idx="141">
                  <c:v>744.70100000000002</c:v>
                </c:pt>
                <c:pt idx="142">
                  <c:v>779.76800000000003</c:v>
                </c:pt>
                <c:pt idx="143">
                  <c:v>856.02700000000004</c:v>
                </c:pt>
                <c:pt idx="144">
                  <c:v>794</c:v>
                </c:pt>
                <c:pt idx="145">
                  <c:v>783.31799999999998</c:v>
                </c:pt>
                <c:pt idx="146">
                  <c:v>789.10799999999995</c:v>
                </c:pt>
                <c:pt idx="147">
                  <c:v>772.76599999999996</c:v>
                </c:pt>
                <c:pt idx="148">
                  <c:v>763.96</c:v>
                </c:pt>
                <c:pt idx="149">
                  <c:v>834.92</c:v>
                </c:pt>
                <c:pt idx="150">
                  <c:v>811.096</c:v>
                </c:pt>
                <c:pt idx="151">
                  <c:v>788.18399999999997</c:v>
                </c:pt>
                <c:pt idx="152">
                  <c:v>798.21400000000006</c:v>
                </c:pt>
                <c:pt idx="153">
                  <c:v>809.63199999999995</c:v>
                </c:pt>
                <c:pt idx="154">
                  <c:v>814.31399999999996</c:v>
                </c:pt>
                <c:pt idx="155">
                  <c:v>770.06399999999996</c:v>
                </c:pt>
                <c:pt idx="156">
                  <c:v>782</c:v>
                </c:pt>
                <c:pt idx="157">
                  <c:v>788.29700000000003</c:v>
                </c:pt>
                <c:pt idx="158">
                  <c:v>822.37099999999998</c:v>
                </c:pt>
                <c:pt idx="159">
                  <c:v>770.59799999999996</c:v>
                </c:pt>
                <c:pt idx="160">
                  <c:v>784.21699999999998</c:v>
                </c:pt>
                <c:pt idx="161">
                  <c:v>774.96699999999998</c:v>
                </c:pt>
                <c:pt idx="162">
                  <c:v>774.26800000000003</c:v>
                </c:pt>
                <c:pt idx="163">
                  <c:v>788.02300000000002</c:v>
                </c:pt>
                <c:pt idx="164">
                  <c:v>828.40599999999995</c:v>
                </c:pt>
                <c:pt idx="165">
                  <c:v>768.346</c:v>
                </c:pt>
                <c:pt idx="166">
                  <c:v>781.84</c:v>
                </c:pt>
                <c:pt idx="167">
                  <c:v>795.84500000000003</c:v>
                </c:pt>
                <c:pt idx="168">
                  <c:v>808</c:v>
                </c:pt>
                <c:pt idx="169">
                  <c:v>783.48599999999999</c:v>
                </c:pt>
                <c:pt idx="170">
                  <c:v>747.11099999999999</c:v>
                </c:pt>
                <c:pt idx="171">
                  <c:v>732.20299999999997</c:v>
                </c:pt>
                <c:pt idx="172">
                  <c:v>781.66099999999994</c:v>
                </c:pt>
                <c:pt idx="173">
                  <c:v>756.48</c:v>
                </c:pt>
                <c:pt idx="174">
                  <c:v>745.73400000000004</c:v>
                </c:pt>
                <c:pt idx="175">
                  <c:v>730.04899999999998</c:v>
                </c:pt>
                <c:pt idx="176">
                  <c:v>722.25300000000004</c:v>
                </c:pt>
                <c:pt idx="177">
                  <c:v>724.25</c:v>
                </c:pt>
                <c:pt idx="178">
                  <c:v>732.37400000000002</c:v>
                </c:pt>
                <c:pt idx="179">
                  <c:v>693.26199999999994</c:v>
                </c:pt>
                <c:pt idx="180">
                  <c:v>696</c:v>
                </c:pt>
                <c:pt idx="181">
                  <c:v>671.92399999999998</c:v>
                </c:pt>
                <c:pt idx="182">
                  <c:v>664.70799999999997</c:v>
                </c:pt>
                <c:pt idx="183">
                  <c:v>647.99</c:v>
                </c:pt>
                <c:pt idx="184">
                  <c:v>673.39300000000003</c:v>
                </c:pt>
                <c:pt idx="185">
                  <c:v>651.47</c:v>
                </c:pt>
                <c:pt idx="186">
                  <c:v>657.93899999999996</c:v>
                </c:pt>
                <c:pt idx="187">
                  <c:v>646.38800000000003</c:v>
                </c:pt>
                <c:pt idx="188">
                  <c:v>642.96699999999998</c:v>
                </c:pt>
                <c:pt idx="189">
                  <c:v>651.58500000000004</c:v>
                </c:pt>
                <c:pt idx="190">
                  <c:v>623.79899999999998</c:v>
                </c:pt>
                <c:pt idx="191">
                  <c:v>579.88699999999994</c:v>
                </c:pt>
                <c:pt idx="192">
                  <c:v>594</c:v>
                </c:pt>
                <c:pt idx="193">
                  <c:v>599.61800000000005</c:v>
                </c:pt>
                <c:pt idx="194">
                  <c:v>528.61500000000001</c:v>
                </c:pt>
                <c:pt idx="195">
                  <c:v>573.995</c:v>
                </c:pt>
                <c:pt idx="196">
                  <c:v>534.40099999999995</c:v>
                </c:pt>
                <c:pt idx="197">
                  <c:v>523.00400000000002</c:v>
                </c:pt>
                <c:pt idx="198">
                  <c:v>488.52300000000002</c:v>
                </c:pt>
                <c:pt idx="199">
                  <c:v>481.024</c:v>
                </c:pt>
                <c:pt idx="200">
                  <c:v>442.23500000000001</c:v>
                </c:pt>
                <c:pt idx="201">
                  <c:v>452.71699999999998</c:v>
                </c:pt>
                <c:pt idx="202">
                  <c:v>453.733</c:v>
                </c:pt>
                <c:pt idx="203">
                  <c:v>405.38600000000002</c:v>
                </c:pt>
                <c:pt idx="204">
                  <c:v>422</c:v>
                </c:pt>
                <c:pt idx="205">
                  <c:v>383.536</c:v>
                </c:pt>
                <c:pt idx="206">
                  <c:v>385.83300000000003</c:v>
                </c:pt>
                <c:pt idx="207">
                  <c:v>395.97199999999998</c:v>
                </c:pt>
                <c:pt idx="208">
                  <c:v>370.62599999999998</c:v>
                </c:pt>
                <c:pt idx="209">
                  <c:v>340.68400000000003</c:v>
                </c:pt>
                <c:pt idx="210">
                  <c:v>330.07499999999999</c:v>
                </c:pt>
                <c:pt idx="211">
                  <c:v>335.18099999999998</c:v>
                </c:pt>
                <c:pt idx="212">
                  <c:v>318.22300000000001</c:v>
                </c:pt>
                <c:pt idx="213">
                  <c:v>291.49900000000002</c:v>
                </c:pt>
                <c:pt idx="214">
                  <c:v>262.04300000000001</c:v>
                </c:pt>
                <c:pt idx="215">
                  <c:v>253.93700000000001</c:v>
                </c:pt>
                <c:pt idx="216">
                  <c:v>242</c:v>
                </c:pt>
                <c:pt idx="217">
                  <c:v>231.53</c:v>
                </c:pt>
                <c:pt idx="218">
                  <c:v>220.6</c:v>
                </c:pt>
                <c:pt idx="219">
                  <c:v>196.172</c:v>
                </c:pt>
                <c:pt idx="220">
                  <c:v>201.86</c:v>
                </c:pt>
                <c:pt idx="221">
                  <c:v>175.7</c:v>
                </c:pt>
                <c:pt idx="222">
                  <c:v>168.76599999999999</c:v>
                </c:pt>
                <c:pt idx="223">
                  <c:v>137.239</c:v>
                </c:pt>
                <c:pt idx="224">
                  <c:v>142.90600000000001</c:v>
                </c:pt>
                <c:pt idx="225">
                  <c:v>117.71599999999999</c:v>
                </c:pt>
                <c:pt idx="226">
                  <c:v>101.623</c:v>
                </c:pt>
                <c:pt idx="227">
                  <c:v>91.525999999999996</c:v>
                </c:pt>
                <c:pt idx="228">
                  <c:v>76</c:v>
                </c:pt>
                <c:pt idx="229">
                  <c:v>66.912000000000006</c:v>
                </c:pt>
                <c:pt idx="230">
                  <c:v>64.992000000000004</c:v>
                </c:pt>
                <c:pt idx="231">
                  <c:v>56.847000000000001</c:v>
                </c:pt>
                <c:pt idx="232">
                  <c:v>50.085000000000001</c:v>
                </c:pt>
                <c:pt idx="233">
                  <c:v>47.470999999999997</c:v>
                </c:pt>
                <c:pt idx="234">
                  <c:v>40.018999999999998</c:v>
                </c:pt>
                <c:pt idx="235">
                  <c:v>33.039000000000001</c:v>
                </c:pt>
                <c:pt idx="236">
                  <c:v>27.963000000000001</c:v>
                </c:pt>
                <c:pt idx="237">
                  <c:v>22.216000000000001</c:v>
                </c:pt>
                <c:pt idx="238">
                  <c:v>16.038</c:v>
                </c:pt>
                <c:pt idx="239">
                  <c:v>8.7370000000000001</c:v>
                </c:pt>
                <c:pt idx="240">
                  <c:v>4</c:v>
                </c:pt>
                <c:pt idx="241">
                  <c:v>3.53</c:v>
                </c:pt>
                <c:pt idx="242">
                  <c:v>3.552</c:v>
                </c:pt>
                <c:pt idx="243">
                  <c:v>2.8559999999999999</c:v>
                </c:pt>
                <c:pt idx="244">
                  <c:v>2.6619999999999999</c:v>
                </c:pt>
                <c:pt idx="245">
                  <c:v>2.669</c:v>
                </c:pt>
                <c:pt idx="246">
                  <c:v>2.0070000000000001</c:v>
                </c:pt>
                <c:pt idx="247">
                  <c:v>1.655</c:v>
                </c:pt>
                <c:pt idx="248">
                  <c:v>1.4790000000000001</c:v>
                </c:pt>
                <c:pt idx="249">
                  <c:v>0.98099999999999998</c:v>
                </c:pt>
                <c:pt idx="250">
                  <c:v>0.68700000000000006</c:v>
                </c:pt>
                <c:pt idx="251">
                  <c:v>0.34899999999999998</c:v>
                </c:pt>
                <c:pt idx="349">
                  <c:v>0.159</c:v>
                </c:pt>
                <c:pt idx="350">
                  <c:v>0.36699999999999999</c:v>
                </c:pt>
                <c:pt idx="351">
                  <c:v>0.53100000000000003</c:v>
                </c:pt>
                <c:pt idx="352">
                  <c:v>0.69</c:v>
                </c:pt>
                <c:pt idx="353">
                  <c:v>0.90400000000000003</c:v>
                </c:pt>
                <c:pt idx="354">
                  <c:v>0.91300000000000003</c:v>
                </c:pt>
                <c:pt idx="355">
                  <c:v>0.97399999999999998</c:v>
                </c:pt>
                <c:pt idx="356">
                  <c:v>1.2769999999999999</c:v>
                </c:pt>
                <c:pt idx="357">
                  <c:v>1.679</c:v>
                </c:pt>
                <c:pt idx="358">
                  <c:v>1.736</c:v>
                </c:pt>
                <c:pt idx="359">
                  <c:v>1.9</c:v>
                </c:pt>
                <c:pt idx="360">
                  <c:v>2</c:v>
                </c:pt>
                <c:pt idx="361">
                  <c:v>8.0269999999999992</c:v>
                </c:pt>
                <c:pt idx="362">
                  <c:v>13.247</c:v>
                </c:pt>
                <c:pt idx="363">
                  <c:v>17.356999999999999</c:v>
                </c:pt>
                <c:pt idx="364">
                  <c:v>26.184000000000001</c:v>
                </c:pt>
                <c:pt idx="365">
                  <c:v>29.548999999999999</c:v>
                </c:pt>
                <c:pt idx="366">
                  <c:v>34.131</c:v>
                </c:pt>
                <c:pt idx="367">
                  <c:v>41.027999999999999</c:v>
                </c:pt>
                <c:pt idx="368">
                  <c:v>44.08</c:v>
                </c:pt>
                <c:pt idx="369">
                  <c:v>50.079000000000001</c:v>
                </c:pt>
                <c:pt idx="370">
                  <c:v>57.521999999999998</c:v>
                </c:pt>
                <c:pt idx="371">
                  <c:v>57.622999999999998</c:v>
                </c:pt>
                <c:pt idx="372">
                  <c:v>66</c:v>
                </c:pt>
                <c:pt idx="373">
                  <c:v>73.397999999999996</c:v>
                </c:pt>
                <c:pt idx="374">
                  <c:v>94.47</c:v>
                </c:pt>
                <c:pt idx="375">
                  <c:v>97.971000000000004</c:v>
                </c:pt>
                <c:pt idx="376">
                  <c:v>118.80800000000001</c:v>
                </c:pt>
                <c:pt idx="377">
                  <c:v>126.387</c:v>
                </c:pt>
                <c:pt idx="378">
                  <c:v>140.876</c:v>
                </c:pt>
                <c:pt idx="379">
                  <c:v>165.208</c:v>
                </c:pt>
                <c:pt idx="380">
                  <c:v>156.00200000000001</c:v>
                </c:pt>
                <c:pt idx="381">
                  <c:v>168.99799999999999</c:v>
                </c:pt>
                <c:pt idx="382">
                  <c:v>192.25</c:v>
                </c:pt>
                <c:pt idx="383">
                  <c:v>222.07499999999999</c:v>
                </c:pt>
                <c:pt idx="384">
                  <c:v>220</c:v>
                </c:pt>
                <c:pt idx="385">
                  <c:v>227.07400000000001</c:v>
                </c:pt>
                <c:pt idx="386">
                  <c:v>251.81700000000001</c:v>
                </c:pt>
                <c:pt idx="387">
                  <c:v>269.94900000000001</c:v>
                </c:pt>
                <c:pt idx="388">
                  <c:v>292.95499999999998</c:v>
                </c:pt>
                <c:pt idx="389">
                  <c:v>298.40899999999999</c:v>
                </c:pt>
                <c:pt idx="390">
                  <c:v>330.71899999999999</c:v>
                </c:pt>
                <c:pt idx="391">
                  <c:v>351.238</c:v>
                </c:pt>
                <c:pt idx="392">
                  <c:v>350.40199999999999</c:v>
                </c:pt>
                <c:pt idx="393">
                  <c:v>392.512</c:v>
                </c:pt>
                <c:pt idx="394">
                  <c:v>375.25</c:v>
                </c:pt>
                <c:pt idx="395">
                  <c:v>429.44099999999997</c:v>
                </c:pt>
                <c:pt idx="396">
                  <c:v>436</c:v>
                </c:pt>
                <c:pt idx="397">
                  <c:v>456.43400000000003</c:v>
                </c:pt>
                <c:pt idx="398">
                  <c:v>482.12099999999998</c:v>
                </c:pt>
                <c:pt idx="399">
                  <c:v>437.51600000000002</c:v>
                </c:pt>
                <c:pt idx="400">
                  <c:v>478.37799999999999</c:v>
                </c:pt>
                <c:pt idx="401">
                  <c:v>481.03800000000001</c:v>
                </c:pt>
                <c:pt idx="402">
                  <c:v>521.56700000000001</c:v>
                </c:pt>
                <c:pt idx="403">
                  <c:v>523.68899999999996</c:v>
                </c:pt>
                <c:pt idx="404">
                  <c:v>564.68399999999997</c:v>
                </c:pt>
                <c:pt idx="405">
                  <c:v>538.01</c:v>
                </c:pt>
                <c:pt idx="406">
                  <c:v>540.85799999999995</c:v>
                </c:pt>
                <c:pt idx="407">
                  <c:v>589.88099999999997</c:v>
                </c:pt>
                <c:pt idx="408">
                  <c:v>582</c:v>
                </c:pt>
                <c:pt idx="409">
                  <c:v>565.85400000000004</c:v>
                </c:pt>
                <c:pt idx="410">
                  <c:v>609.42200000000003</c:v>
                </c:pt>
                <c:pt idx="411">
                  <c:v>601.84500000000003</c:v>
                </c:pt>
                <c:pt idx="412">
                  <c:v>637.50900000000001</c:v>
                </c:pt>
                <c:pt idx="413">
                  <c:v>634.24699999999996</c:v>
                </c:pt>
                <c:pt idx="414">
                  <c:v>639.67999999999995</c:v>
                </c:pt>
                <c:pt idx="415">
                  <c:v>688.00199999999995</c:v>
                </c:pt>
                <c:pt idx="416">
                  <c:v>653.50400000000002</c:v>
                </c:pt>
                <c:pt idx="417">
                  <c:v>686.91300000000001</c:v>
                </c:pt>
                <c:pt idx="418">
                  <c:v>735.12199999999996</c:v>
                </c:pt>
                <c:pt idx="419">
                  <c:v>691.90800000000002</c:v>
                </c:pt>
                <c:pt idx="420">
                  <c:v>734</c:v>
                </c:pt>
                <c:pt idx="421">
                  <c:v>738.25699999999995</c:v>
                </c:pt>
                <c:pt idx="422">
                  <c:v>732.22699999999998</c:v>
                </c:pt>
                <c:pt idx="423">
                  <c:v>783.71600000000001</c:v>
                </c:pt>
                <c:pt idx="424">
                  <c:v>730.51599999999996</c:v>
                </c:pt>
                <c:pt idx="425">
                  <c:v>766.09199999999998</c:v>
                </c:pt>
                <c:pt idx="426">
                  <c:v>734.03200000000004</c:v>
                </c:pt>
                <c:pt idx="427">
                  <c:v>789.18100000000004</c:v>
                </c:pt>
                <c:pt idx="428">
                  <c:v>762.923</c:v>
                </c:pt>
                <c:pt idx="429">
                  <c:v>805.34900000000005</c:v>
                </c:pt>
                <c:pt idx="430">
                  <c:v>817.95500000000004</c:v>
                </c:pt>
                <c:pt idx="431">
                  <c:v>749.34500000000003</c:v>
                </c:pt>
                <c:pt idx="432">
                  <c:v>802</c:v>
                </c:pt>
                <c:pt idx="433">
                  <c:v>735.25300000000004</c:v>
                </c:pt>
                <c:pt idx="434">
                  <c:v>795.94500000000005</c:v>
                </c:pt>
                <c:pt idx="435">
                  <c:v>751.26800000000003</c:v>
                </c:pt>
                <c:pt idx="436">
                  <c:v>831.976</c:v>
                </c:pt>
                <c:pt idx="437">
                  <c:v>807.44299999999998</c:v>
                </c:pt>
                <c:pt idx="438">
                  <c:v>816.98500000000001</c:v>
                </c:pt>
                <c:pt idx="439">
                  <c:v>862.84900000000005</c:v>
                </c:pt>
                <c:pt idx="440">
                  <c:v>790.70899999999995</c:v>
                </c:pt>
                <c:pt idx="441">
                  <c:v>817.06100000000004</c:v>
                </c:pt>
                <c:pt idx="442">
                  <c:v>782.91</c:v>
                </c:pt>
                <c:pt idx="443">
                  <c:v>752.10400000000004</c:v>
                </c:pt>
                <c:pt idx="444">
                  <c:v>800</c:v>
                </c:pt>
                <c:pt idx="445">
                  <c:v>805.73099999999999</c:v>
                </c:pt>
                <c:pt idx="446">
                  <c:v>772.23699999999997</c:v>
                </c:pt>
                <c:pt idx="447">
                  <c:v>822.47</c:v>
                </c:pt>
                <c:pt idx="448">
                  <c:v>734.52499999999998</c:v>
                </c:pt>
                <c:pt idx="449">
                  <c:v>768.42700000000002</c:v>
                </c:pt>
                <c:pt idx="450">
                  <c:v>757.37199999999996</c:v>
                </c:pt>
                <c:pt idx="451">
                  <c:v>798.51800000000003</c:v>
                </c:pt>
                <c:pt idx="452">
                  <c:v>800.63300000000004</c:v>
                </c:pt>
                <c:pt idx="453">
                  <c:v>752.88</c:v>
                </c:pt>
                <c:pt idx="454">
                  <c:v>806.67399999999998</c:v>
                </c:pt>
                <c:pt idx="455">
                  <c:v>777.24199999999996</c:v>
                </c:pt>
                <c:pt idx="456">
                  <c:v>768</c:v>
                </c:pt>
                <c:pt idx="457">
                  <c:v>773.94500000000005</c:v>
                </c:pt>
                <c:pt idx="458">
                  <c:v>740.90800000000002</c:v>
                </c:pt>
                <c:pt idx="459">
                  <c:v>763.23800000000006</c:v>
                </c:pt>
                <c:pt idx="460">
                  <c:v>696.58100000000002</c:v>
                </c:pt>
                <c:pt idx="461">
                  <c:v>703.12800000000004</c:v>
                </c:pt>
                <c:pt idx="462">
                  <c:v>683.82100000000003</c:v>
                </c:pt>
                <c:pt idx="463">
                  <c:v>698.05</c:v>
                </c:pt>
                <c:pt idx="464">
                  <c:v>711.25900000000001</c:v>
                </c:pt>
                <c:pt idx="465">
                  <c:v>703.55700000000002</c:v>
                </c:pt>
                <c:pt idx="466">
                  <c:v>696.65300000000002</c:v>
                </c:pt>
                <c:pt idx="467">
                  <c:v>734.18299999999999</c:v>
                </c:pt>
                <c:pt idx="468">
                  <c:v>674</c:v>
                </c:pt>
                <c:pt idx="469">
                  <c:v>687.79300000000001</c:v>
                </c:pt>
                <c:pt idx="470">
                  <c:v>648.86099999999999</c:v>
                </c:pt>
                <c:pt idx="471">
                  <c:v>607.30700000000002</c:v>
                </c:pt>
                <c:pt idx="472">
                  <c:v>675.42399999999998</c:v>
                </c:pt>
                <c:pt idx="473">
                  <c:v>600.98500000000001</c:v>
                </c:pt>
                <c:pt idx="474">
                  <c:v>612.16800000000001</c:v>
                </c:pt>
                <c:pt idx="475">
                  <c:v>621.89700000000005</c:v>
                </c:pt>
                <c:pt idx="476">
                  <c:v>586.24599999999998</c:v>
                </c:pt>
                <c:pt idx="477">
                  <c:v>580.54899999999998</c:v>
                </c:pt>
                <c:pt idx="478">
                  <c:v>576.66899999999998</c:v>
                </c:pt>
                <c:pt idx="479">
                  <c:v>563.36099999999999</c:v>
                </c:pt>
                <c:pt idx="480">
                  <c:v>572</c:v>
                </c:pt>
                <c:pt idx="481">
                  <c:v>517.10500000000002</c:v>
                </c:pt>
                <c:pt idx="482">
                  <c:v>521.97799999999995</c:v>
                </c:pt>
                <c:pt idx="483">
                  <c:v>528.64700000000005</c:v>
                </c:pt>
                <c:pt idx="484">
                  <c:v>529.18700000000001</c:v>
                </c:pt>
                <c:pt idx="485">
                  <c:v>507.01600000000002</c:v>
                </c:pt>
                <c:pt idx="486">
                  <c:v>499.69600000000003</c:v>
                </c:pt>
                <c:pt idx="487">
                  <c:v>445.13299999999998</c:v>
                </c:pt>
                <c:pt idx="488">
                  <c:v>483.03699999999998</c:v>
                </c:pt>
                <c:pt idx="489">
                  <c:v>475.71800000000002</c:v>
                </c:pt>
                <c:pt idx="490">
                  <c:v>421.32600000000002</c:v>
                </c:pt>
                <c:pt idx="491">
                  <c:v>429.24</c:v>
                </c:pt>
                <c:pt idx="492">
                  <c:v>404</c:v>
                </c:pt>
                <c:pt idx="493">
                  <c:v>388.90300000000002</c:v>
                </c:pt>
                <c:pt idx="494">
                  <c:v>366.358</c:v>
                </c:pt>
                <c:pt idx="495">
                  <c:v>332.78500000000003</c:v>
                </c:pt>
                <c:pt idx="496">
                  <c:v>341.22800000000001</c:v>
                </c:pt>
                <c:pt idx="497">
                  <c:v>311.53199999999998</c:v>
                </c:pt>
                <c:pt idx="498">
                  <c:v>306.49799999999999</c:v>
                </c:pt>
                <c:pt idx="499">
                  <c:v>298.17500000000001</c:v>
                </c:pt>
                <c:pt idx="500">
                  <c:v>278.42500000000001</c:v>
                </c:pt>
                <c:pt idx="501">
                  <c:v>272.53199999999998</c:v>
                </c:pt>
                <c:pt idx="502">
                  <c:v>245.33099999999999</c:v>
                </c:pt>
                <c:pt idx="503">
                  <c:v>240.709</c:v>
                </c:pt>
                <c:pt idx="504">
                  <c:v>224</c:v>
                </c:pt>
                <c:pt idx="505">
                  <c:v>199.041</c:v>
                </c:pt>
                <c:pt idx="506">
                  <c:v>213.66800000000001</c:v>
                </c:pt>
                <c:pt idx="507">
                  <c:v>179.423</c:v>
                </c:pt>
                <c:pt idx="508">
                  <c:v>172.119</c:v>
                </c:pt>
                <c:pt idx="509">
                  <c:v>169.113</c:v>
                </c:pt>
                <c:pt idx="510">
                  <c:v>150.32900000000001</c:v>
                </c:pt>
                <c:pt idx="511">
                  <c:v>144.417</c:v>
                </c:pt>
                <c:pt idx="512">
                  <c:v>127.77800000000001</c:v>
                </c:pt>
                <c:pt idx="513">
                  <c:v>122.871</c:v>
                </c:pt>
                <c:pt idx="514">
                  <c:v>103.83499999999999</c:v>
                </c:pt>
                <c:pt idx="515">
                  <c:v>94.856999999999999</c:v>
                </c:pt>
                <c:pt idx="516">
                  <c:v>82</c:v>
                </c:pt>
                <c:pt idx="517">
                  <c:v>74.272999999999996</c:v>
                </c:pt>
                <c:pt idx="518">
                  <c:v>69.222999999999999</c:v>
                </c:pt>
                <c:pt idx="519">
                  <c:v>63.08</c:v>
                </c:pt>
                <c:pt idx="520">
                  <c:v>55.886000000000003</c:v>
                </c:pt>
                <c:pt idx="521">
                  <c:v>50.27</c:v>
                </c:pt>
                <c:pt idx="522">
                  <c:v>42.734000000000002</c:v>
                </c:pt>
                <c:pt idx="523">
                  <c:v>36.780999999999999</c:v>
                </c:pt>
                <c:pt idx="524">
                  <c:v>31.484999999999999</c:v>
                </c:pt>
                <c:pt idx="525">
                  <c:v>22.77</c:v>
                </c:pt>
                <c:pt idx="526">
                  <c:v>17.367000000000001</c:v>
                </c:pt>
                <c:pt idx="527">
                  <c:v>10.284000000000001</c:v>
                </c:pt>
                <c:pt idx="528">
                  <c:v>4</c:v>
                </c:pt>
                <c:pt idx="529">
                  <c:v>3.1150000000000002</c:v>
                </c:pt>
                <c:pt idx="530">
                  <c:v>3.113</c:v>
                </c:pt>
                <c:pt idx="531">
                  <c:v>3.1070000000000002</c:v>
                </c:pt>
                <c:pt idx="532">
                  <c:v>2.633</c:v>
                </c:pt>
                <c:pt idx="533">
                  <c:v>2.31</c:v>
                </c:pt>
                <c:pt idx="534">
                  <c:v>2.319</c:v>
                </c:pt>
                <c:pt idx="535">
                  <c:v>1.655</c:v>
                </c:pt>
                <c:pt idx="536">
                  <c:v>1.3240000000000001</c:v>
                </c:pt>
                <c:pt idx="537">
                  <c:v>1.0129999999999999</c:v>
                </c:pt>
                <c:pt idx="538">
                  <c:v>0.70599999999999996</c:v>
                </c:pt>
                <c:pt idx="539">
                  <c:v>0.39</c:v>
                </c:pt>
                <c:pt idx="637">
                  <c:v>0.17100000000000001</c:v>
                </c:pt>
                <c:pt idx="638">
                  <c:v>0.32</c:v>
                </c:pt>
                <c:pt idx="639">
                  <c:v>0.41599999999999998</c:v>
                </c:pt>
                <c:pt idx="640">
                  <c:v>0.70099999999999996</c:v>
                </c:pt>
                <c:pt idx="641">
                  <c:v>0.80100000000000005</c:v>
                </c:pt>
                <c:pt idx="642">
                  <c:v>1.014</c:v>
                </c:pt>
                <c:pt idx="643">
                  <c:v>1.04</c:v>
                </c:pt>
                <c:pt idx="644">
                  <c:v>1.3140000000000001</c:v>
                </c:pt>
                <c:pt idx="645">
                  <c:v>1.577</c:v>
                </c:pt>
                <c:pt idx="646">
                  <c:v>1.81</c:v>
                </c:pt>
                <c:pt idx="647">
                  <c:v>1.9450000000000001</c:v>
                </c:pt>
                <c:pt idx="648">
                  <c:v>2</c:v>
                </c:pt>
                <c:pt idx="649">
                  <c:v>7.9119999999999999</c:v>
                </c:pt>
                <c:pt idx="650">
                  <c:v>13.176</c:v>
                </c:pt>
                <c:pt idx="651">
                  <c:v>18.498999999999999</c:v>
                </c:pt>
                <c:pt idx="652">
                  <c:v>23.591999999999999</c:v>
                </c:pt>
                <c:pt idx="653">
                  <c:v>31.678999999999998</c:v>
                </c:pt>
                <c:pt idx="654">
                  <c:v>34.146999999999998</c:v>
                </c:pt>
                <c:pt idx="655">
                  <c:v>38.76</c:v>
                </c:pt>
                <c:pt idx="656">
                  <c:v>45.34</c:v>
                </c:pt>
                <c:pt idx="657">
                  <c:v>53.935000000000002</c:v>
                </c:pt>
                <c:pt idx="658">
                  <c:v>58.442</c:v>
                </c:pt>
                <c:pt idx="659">
                  <c:v>67.421999999999997</c:v>
                </c:pt>
                <c:pt idx="660">
                  <c:v>68</c:v>
                </c:pt>
                <c:pt idx="661">
                  <c:v>88.477000000000004</c:v>
                </c:pt>
                <c:pt idx="662">
                  <c:v>95.141999999999996</c:v>
                </c:pt>
                <c:pt idx="663">
                  <c:v>106.506</c:v>
                </c:pt>
                <c:pt idx="664">
                  <c:v>119.992</c:v>
                </c:pt>
                <c:pt idx="665">
                  <c:v>129.21</c:v>
                </c:pt>
                <c:pt idx="666">
                  <c:v>144.41499999999999</c:v>
                </c:pt>
                <c:pt idx="667">
                  <c:v>169.71899999999999</c:v>
                </c:pt>
                <c:pt idx="668">
                  <c:v>174.923</c:v>
                </c:pt>
                <c:pt idx="669">
                  <c:v>182.357</c:v>
                </c:pt>
                <c:pt idx="670">
                  <c:v>216.49100000000001</c:v>
                </c:pt>
                <c:pt idx="671">
                  <c:v>214.352</c:v>
                </c:pt>
                <c:pt idx="672">
                  <c:v>240</c:v>
                </c:pt>
                <c:pt idx="673">
                  <c:v>250.36600000000001</c:v>
                </c:pt>
                <c:pt idx="674">
                  <c:v>276.54399999999998</c:v>
                </c:pt>
                <c:pt idx="675">
                  <c:v>272.37400000000002</c:v>
                </c:pt>
                <c:pt idx="676">
                  <c:v>303.91199999999998</c:v>
                </c:pt>
                <c:pt idx="677">
                  <c:v>305.83800000000002</c:v>
                </c:pt>
                <c:pt idx="678">
                  <c:v>330.517</c:v>
                </c:pt>
                <c:pt idx="679">
                  <c:v>350.399</c:v>
                </c:pt>
                <c:pt idx="680">
                  <c:v>359.33600000000001</c:v>
                </c:pt>
                <c:pt idx="681">
                  <c:v>400.17899999999997</c:v>
                </c:pt>
                <c:pt idx="682">
                  <c:v>357.27499999999998</c:v>
                </c:pt>
                <c:pt idx="683">
                  <c:v>409.65100000000001</c:v>
                </c:pt>
                <c:pt idx="684">
                  <c:v>424</c:v>
                </c:pt>
                <c:pt idx="685">
                  <c:v>445.32100000000003</c:v>
                </c:pt>
                <c:pt idx="686">
                  <c:v>431.35399999999998</c:v>
                </c:pt>
                <c:pt idx="687">
                  <c:v>473.19299999999998</c:v>
                </c:pt>
                <c:pt idx="688">
                  <c:v>440.62900000000002</c:v>
                </c:pt>
                <c:pt idx="689">
                  <c:v>447.60700000000003</c:v>
                </c:pt>
                <c:pt idx="690">
                  <c:v>497.44400000000002</c:v>
                </c:pt>
                <c:pt idx="691">
                  <c:v>487.14299999999997</c:v>
                </c:pt>
                <c:pt idx="692">
                  <c:v>504.63099999999997</c:v>
                </c:pt>
                <c:pt idx="693">
                  <c:v>540.39800000000002</c:v>
                </c:pt>
                <c:pt idx="694">
                  <c:v>568.22400000000005</c:v>
                </c:pt>
                <c:pt idx="695">
                  <c:v>529.21699999999998</c:v>
                </c:pt>
                <c:pt idx="696">
                  <c:v>556</c:v>
                </c:pt>
                <c:pt idx="697">
                  <c:v>578.53599999999994</c:v>
                </c:pt>
                <c:pt idx="698">
                  <c:v>563.21100000000001</c:v>
                </c:pt>
                <c:pt idx="699">
                  <c:v>555.44000000000005</c:v>
                </c:pt>
                <c:pt idx="700">
                  <c:v>581.25900000000001</c:v>
                </c:pt>
                <c:pt idx="701">
                  <c:v>585.44600000000003</c:v>
                </c:pt>
                <c:pt idx="702">
                  <c:v>621.49300000000005</c:v>
                </c:pt>
                <c:pt idx="703">
                  <c:v>623.00400000000002</c:v>
                </c:pt>
                <c:pt idx="704">
                  <c:v>643.26599999999996</c:v>
                </c:pt>
                <c:pt idx="705">
                  <c:v>632.9</c:v>
                </c:pt>
                <c:pt idx="706">
                  <c:v>646.96500000000003</c:v>
                </c:pt>
                <c:pt idx="707">
                  <c:v>656.01300000000003</c:v>
                </c:pt>
                <c:pt idx="708">
                  <c:v>692</c:v>
                </c:pt>
                <c:pt idx="709">
                  <c:v>689.40700000000004</c:v>
                </c:pt>
                <c:pt idx="710">
                  <c:v>762.22799999999995</c:v>
                </c:pt>
                <c:pt idx="711">
                  <c:v>697.64800000000002</c:v>
                </c:pt>
                <c:pt idx="712">
                  <c:v>709.66600000000005</c:v>
                </c:pt>
                <c:pt idx="713">
                  <c:v>731.47900000000004</c:v>
                </c:pt>
                <c:pt idx="714">
                  <c:v>738.77599999999995</c:v>
                </c:pt>
                <c:pt idx="715">
                  <c:v>734.82100000000003</c:v>
                </c:pt>
                <c:pt idx="716">
                  <c:v>716.78800000000001</c:v>
                </c:pt>
                <c:pt idx="717">
                  <c:v>714.91200000000003</c:v>
                </c:pt>
                <c:pt idx="718">
                  <c:v>732.11199999999997</c:v>
                </c:pt>
                <c:pt idx="719">
                  <c:v>725.55100000000004</c:v>
                </c:pt>
                <c:pt idx="720">
                  <c:v>762</c:v>
                </c:pt>
                <c:pt idx="721">
                  <c:v>769.42200000000003</c:v>
                </c:pt>
                <c:pt idx="722">
                  <c:v>804.50300000000004</c:v>
                </c:pt>
                <c:pt idx="723">
                  <c:v>746.24699999999996</c:v>
                </c:pt>
                <c:pt idx="724">
                  <c:v>751.27800000000002</c:v>
                </c:pt>
                <c:pt idx="725">
                  <c:v>725.78700000000003</c:v>
                </c:pt>
                <c:pt idx="726">
                  <c:v>815.10699999999997</c:v>
                </c:pt>
                <c:pt idx="727">
                  <c:v>840.17399999999998</c:v>
                </c:pt>
                <c:pt idx="728">
                  <c:v>764.28499999999997</c:v>
                </c:pt>
                <c:pt idx="729">
                  <c:v>769.09900000000005</c:v>
                </c:pt>
                <c:pt idx="730">
                  <c:v>824.51400000000001</c:v>
                </c:pt>
                <c:pt idx="731">
                  <c:v>741.673</c:v>
                </c:pt>
                <c:pt idx="732">
                  <c:v>808</c:v>
                </c:pt>
                <c:pt idx="733">
                  <c:v>846.83199999999999</c:v>
                </c:pt>
                <c:pt idx="734">
                  <c:v>832.35900000000004</c:v>
                </c:pt>
                <c:pt idx="735">
                  <c:v>762.49699999999996</c:v>
                </c:pt>
                <c:pt idx="736">
                  <c:v>813.99300000000005</c:v>
                </c:pt>
                <c:pt idx="737">
                  <c:v>794.721</c:v>
                </c:pt>
                <c:pt idx="738">
                  <c:v>823.03200000000004</c:v>
                </c:pt>
                <c:pt idx="739">
                  <c:v>814.75400000000002</c:v>
                </c:pt>
                <c:pt idx="740">
                  <c:v>801.28399999999999</c:v>
                </c:pt>
                <c:pt idx="741">
                  <c:v>820.83199999999999</c:v>
                </c:pt>
                <c:pt idx="742">
                  <c:v>827.32799999999997</c:v>
                </c:pt>
                <c:pt idx="743">
                  <c:v>758.476</c:v>
                </c:pt>
                <c:pt idx="744">
                  <c:v>794</c:v>
                </c:pt>
                <c:pt idx="745">
                  <c:v>791.11300000000006</c:v>
                </c:pt>
                <c:pt idx="746">
                  <c:v>835.73800000000006</c:v>
                </c:pt>
                <c:pt idx="747">
                  <c:v>729.01199999999994</c:v>
                </c:pt>
                <c:pt idx="748">
                  <c:v>744.35500000000002</c:v>
                </c:pt>
                <c:pt idx="749">
                  <c:v>726.779</c:v>
                </c:pt>
                <c:pt idx="750">
                  <c:v>751.60500000000002</c:v>
                </c:pt>
                <c:pt idx="751">
                  <c:v>702.13599999999997</c:v>
                </c:pt>
                <c:pt idx="752">
                  <c:v>727.80799999999999</c:v>
                </c:pt>
                <c:pt idx="753">
                  <c:v>716.577</c:v>
                </c:pt>
                <c:pt idx="754">
                  <c:v>722.26700000000005</c:v>
                </c:pt>
                <c:pt idx="755">
                  <c:v>708.48800000000006</c:v>
                </c:pt>
                <c:pt idx="756">
                  <c:v>684</c:v>
                </c:pt>
                <c:pt idx="757">
                  <c:v>704.88699999999994</c:v>
                </c:pt>
                <c:pt idx="758">
                  <c:v>667.42700000000002</c:v>
                </c:pt>
                <c:pt idx="759">
                  <c:v>677.67499999999995</c:v>
                </c:pt>
                <c:pt idx="760">
                  <c:v>652.85799999999995</c:v>
                </c:pt>
                <c:pt idx="761">
                  <c:v>628.57000000000005</c:v>
                </c:pt>
                <c:pt idx="762">
                  <c:v>628.64800000000002</c:v>
                </c:pt>
                <c:pt idx="763">
                  <c:v>641.61199999999997</c:v>
                </c:pt>
                <c:pt idx="764">
                  <c:v>644.47400000000005</c:v>
                </c:pt>
                <c:pt idx="765">
                  <c:v>621.46600000000001</c:v>
                </c:pt>
                <c:pt idx="766">
                  <c:v>560.14</c:v>
                </c:pt>
                <c:pt idx="767">
                  <c:v>571.93200000000002</c:v>
                </c:pt>
                <c:pt idx="768">
                  <c:v>578</c:v>
                </c:pt>
                <c:pt idx="769">
                  <c:v>598.19200000000001</c:v>
                </c:pt>
                <c:pt idx="770">
                  <c:v>563.81200000000001</c:v>
                </c:pt>
                <c:pt idx="771">
                  <c:v>507.61799999999999</c:v>
                </c:pt>
                <c:pt idx="772">
                  <c:v>537.22400000000005</c:v>
                </c:pt>
                <c:pt idx="773">
                  <c:v>555.47699999999998</c:v>
                </c:pt>
                <c:pt idx="774">
                  <c:v>482.98399999999998</c:v>
                </c:pt>
                <c:pt idx="775">
                  <c:v>503.68700000000001</c:v>
                </c:pt>
                <c:pt idx="776">
                  <c:v>495.07</c:v>
                </c:pt>
                <c:pt idx="777">
                  <c:v>474.60399999999998</c:v>
                </c:pt>
                <c:pt idx="778">
                  <c:v>448.69400000000002</c:v>
                </c:pt>
                <c:pt idx="779">
                  <c:v>443.21800000000002</c:v>
                </c:pt>
                <c:pt idx="780">
                  <c:v>422</c:v>
                </c:pt>
                <c:pt idx="781">
                  <c:v>408.30700000000002</c:v>
                </c:pt>
                <c:pt idx="782">
                  <c:v>379.85</c:v>
                </c:pt>
                <c:pt idx="783">
                  <c:v>362.21499999999997</c:v>
                </c:pt>
                <c:pt idx="784">
                  <c:v>384.517</c:v>
                </c:pt>
                <c:pt idx="785">
                  <c:v>338.60599999999999</c:v>
                </c:pt>
                <c:pt idx="786">
                  <c:v>320.98099999999999</c:v>
                </c:pt>
                <c:pt idx="787">
                  <c:v>316.77300000000002</c:v>
                </c:pt>
                <c:pt idx="788">
                  <c:v>276.642</c:v>
                </c:pt>
                <c:pt idx="789">
                  <c:v>267.23500000000001</c:v>
                </c:pt>
                <c:pt idx="790">
                  <c:v>261.00099999999998</c:v>
                </c:pt>
                <c:pt idx="791">
                  <c:v>233.33199999999999</c:v>
                </c:pt>
                <c:pt idx="792">
                  <c:v>226</c:v>
                </c:pt>
                <c:pt idx="793">
                  <c:v>212.352</c:v>
                </c:pt>
                <c:pt idx="794">
                  <c:v>197.035</c:v>
                </c:pt>
                <c:pt idx="795">
                  <c:v>179.80199999999999</c:v>
                </c:pt>
                <c:pt idx="796">
                  <c:v>186.31800000000001</c:v>
                </c:pt>
                <c:pt idx="797">
                  <c:v>159.976</c:v>
                </c:pt>
                <c:pt idx="798">
                  <c:v>153.21700000000001</c:v>
                </c:pt>
                <c:pt idx="799">
                  <c:v>133.18600000000001</c:v>
                </c:pt>
                <c:pt idx="800">
                  <c:v>121.509</c:v>
                </c:pt>
                <c:pt idx="801">
                  <c:v>107.074</c:v>
                </c:pt>
                <c:pt idx="802">
                  <c:v>96.248999999999995</c:v>
                </c:pt>
                <c:pt idx="803">
                  <c:v>81.41</c:v>
                </c:pt>
                <c:pt idx="804">
                  <c:v>70</c:v>
                </c:pt>
                <c:pt idx="805">
                  <c:v>68.900999999999996</c:v>
                </c:pt>
                <c:pt idx="806">
                  <c:v>57.554000000000002</c:v>
                </c:pt>
                <c:pt idx="807">
                  <c:v>54.454999999999998</c:v>
                </c:pt>
                <c:pt idx="808">
                  <c:v>48.463999999999999</c:v>
                </c:pt>
                <c:pt idx="809">
                  <c:v>45.238999999999997</c:v>
                </c:pt>
                <c:pt idx="810">
                  <c:v>36.399000000000001</c:v>
                </c:pt>
                <c:pt idx="811">
                  <c:v>31.506</c:v>
                </c:pt>
                <c:pt idx="812">
                  <c:v>26.491</c:v>
                </c:pt>
                <c:pt idx="813">
                  <c:v>21.634</c:v>
                </c:pt>
                <c:pt idx="814">
                  <c:v>14.891999999999999</c:v>
                </c:pt>
                <c:pt idx="815">
                  <c:v>9.6259999999999994</c:v>
                </c:pt>
                <c:pt idx="816">
                  <c:v>4</c:v>
                </c:pt>
                <c:pt idx="817">
                  <c:v>3.7290000000000001</c:v>
                </c:pt>
                <c:pt idx="818">
                  <c:v>3.1509999999999998</c:v>
                </c:pt>
                <c:pt idx="819">
                  <c:v>2.843</c:v>
                </c:pt>
                <c:pt idx="820">
                  <c:v>2.762</c:v>
                </c:pt>
                <c:pt idx="821">
                  <c:v>2.5390000000000001</c:v>
                </c:pt>
                <c:pt idx="822">
                  <c:v>1.986</c:v>
                </c:pt>
                <c:pt idx="823">
                  <c:v>1.84</c:v>
                </c:pt>
                <c:pt idx="824">
                  <c:v>1.179</c:v>
                </c:pt>
                <c:pt idx="825">
                  <c:v>0.97399999999999998</c:v>
                </c:pt>
                <c:pt idx="826">
                  <c:v>0.67200000000000004</c:v>
                </c:pt>
                <c:pt idx="827">
                  <c:v>0.33200000000000002</c:v>
                </c:pt>
                <c:pt idx="925">
                  <c:v>0.156</c:v>
                </c:pt>
                <c:pt idx="926">
                  <c:v>0.35699999999999998</c:v>
                </c:pt>
                <c:pt idx="927">
                  <c:v>0.436</c:v>
                </c:pt>
                <c:pt idx="928">
                  <c:v>0.59499999999999997</c:v>
                </c:pt>
                <c:pt idx="929">
                  <c:v>0.80600000000000005</c:v>
                </c:pt>
                <c:pt idx="930">
                  <c:v>1.0129999999999999</c:v>
                </c:pt>
                <c:pt idx="931">
                  <c:v>1.0089999999999999</c:v>
                </c:pt>
                <c:pt idx="932">
                  <c:v>1.423</c:v>
                </c:pt>
                <c:pt idx="933">
                  <c:v>1.357</c:v>
                </c:pt>
                <c:pt idx="934">
                  <c:v>1.5780000000000001</c:v>
                </c:pt>
                <c:pt idx="935">
                  <c:v>1.8120000000000001</c:v>
                </c:pt>
                <c:pt idx="936">
                  <c:v>2</c:v>
                </c:pt>
                <c:pt idx="937">
                  <c:v>7.1059999999999999</c:v>
                </c:pt>
                <c:pt idx="938">
                  <c:v>13.286</c:v>
                </c:pt>
                <c:pt idx="939">
                  <c:v>18.265999999999998</c:v>
                </c:pt>
                <c:pt idx="940">
                  <c:v>25.73</c:v>
                </c:pt>
                <c:pt idx="941">
                  <c:v>27.709</c:v>
                </c:pt>
                <c:pt idx="942">
                  <c:v>34.869</c:v>
                </c:pt>
                <c:pt idx="943">
                  <c:v>39.401000000000003</c:v>
                </c:pt>
                <c:pt idx="944">
                  <c:v>43.481000000000002</c:v>
                </c:pt>
                <c:pt idx="945">
                  <c:v>51.896999999999998</c:v>
                </c:pt>
                <c:pt idx="946">
                  <c:v>56.192999999999998</c:v>
                </c:pt>
                <c:pt idx="947">
                  <c:v>59.246000000000002</c:v>
                </c:pt>
                <c:pt idx="948">
                  <c:v>68</c:v>
                </c:pt>
                <c:pt idx="949">
                  <c:v>85.355000000000004</c:v>
                </c:pt>
                <c:pt idx="950">
                  <c:v>94.757000000000005</c:v>
                </c:pt>
                <c:pt idx="951">
                  <c:v>112.253</c:v>
                </c:pt>
                <c:pt idx="952">
                  <c:v>130.148</c:v>
                </c:pt>
                <c:pt idx="953">
                  <c:v>136.09700000000001</c:v>
                </c:pt>
                <c:pt idx="954">
                  <c:v>146.25</c:v>
                </c:pt>
                <c:pt idx="955">
                  <c:v>174.06899999999999</c:v>
                </c:pt>
                <c:pt idx="956">
                  <c:v>185.51300000000001</c:v>
                </c:pt>
                <c:pt idx="957">
                  <c:v>201.554</c:v>
                </c:pt>
                <c:pt idx="958">
                  <c:v>210.87</c:v>
                </c:pt>
                <c:pt idx="959">
                  <c:v>216.821</c:v>
                </c:pt>
                <c:pt idx="960">
                  <c:v>234</c:v>
                </c:pt>
                <c:pt idx="961">
                  <c:v>243.46299999999999</c:v>
                </c:pt>
                <c:pt idx="962">
                  <c:v>260.04899999999998</c:v>
                </c:pt>
                <c:pt idx="963">
                  <c:v>281.81599999999997</c:v>
                </c:pt>
                <c:pt idx="964">
                  <c:v>277.887</c:v>
                </c:pt>
                <c:pt idx="965">
                  <c:v>298.82400000000001</c:v>
                </c:pt>
                <c:pt idx="966">
                  <c:v>332.95299999999997</c:v>
                </c:pt>
                <c:pt idx="967">
                  <c:v>358.50200000000001</c:v>
                </c:pt>
                <c:pt idx="968">
                  <c:v>365.71600000000001</c:v>
                </c:pt>
                <c:pt idx="969">
                  <c:v>357.55399999999997</c:v>
                </c:pt>
                <c:pt idx="970">
                  <c:v>398.68200000000002</c:v>
                </c:pt>
                <c:pt idx="971">
                  <c:v>401.01600000000002</c:v>
                </c:pt>
                <c:pt idx="972">
                  <c:v>418</c:v>
                </c:pt>
                <c:pt idx="973">
                  <c:v>402.17500000000001</c:v>
                </c:pt>
                <c:pt idx="974">
                  <c:v>443.209</c:v>
                </c:pt>
                <c:pt idx="975">
                  <c:v>437.40499999999997</c:v>
                </c:pt>
                <c:pt idx="976">
                  <c:v>467.83699999999999</c:v>
                </c:pt>
                <c:pt idx="977">
                  <c:v>436.35</c:v>
                </c:pt>
                <c:pt idx="978">
                  <c:v>488.19</c:v>
                </c:pt>
                <c:pt idx="979">
                  <c:v>501.21699999999998</c:v>
                </c:pt>
                <c:pt idx="980">
                  <c:v>472.50299999999999</c:v>
                </c:pt>
                <c:pt idx="981">
                  <c:v>526.21699999999998</c:v>
                </c:pt>
                <c:pt idx="982">
                  <c:v>493.38099999999997</c:v>
                </c:pt>
                <c:pt idx="983">
                  <c:v>528.50400000000002</c:v>
                </c:pt>
                <c:pt idx="984">
                  <c:v>540</c:v>
                </c:pt>
                <c:pt idx="985">
                  <c:v>542.41700000000003</c:v>
                </c:pt>
                <c:pt idx="986">
                  <c:v>559.60299999999995</c:v>
                </c:pt>
                <c:pt idx="987">
                  <c:v>617.32799999999997</c:v>
                </c:pt>
                <c:pt idx="988">
                  <c:v>567.49699999999996</c:v>
                </c:pt>
                <c:pt idx="989">
                  <c:v>599.03399999999999</c:v>
                </c:pt>
                <c:pt idx="990">
                  <c:v>581.66700000000003</c:v>
                </c:pt>
                <c:pt idx="991">
                  <c:v>565.19200000000001</c:v>
                </c:pt>
                <c:pt idx="992">
                  <c:v>616.08500000000004</c:v>
                </c:pt>
                <c:pt idx="993">
                  <c:v>589.17499999999995</c:v>
                </c:pt>
                <c:pt idx="994">
                  <c:v>619.55100000000004</c:v>
                </c:pt>
                <c:pt idx="995">
                  <c:v>645.75099999999998</c:v>
                </c:pt>
                <c:pt idx="996">
                  <c:v>656</c:v>
                </c:pt>
                <c:pt idx="997">
                  <c:v>676.21100000000001</c:v>
                </c:pt>
                <c:pt idx="998">
                  <c:v>685.697</c:v>
                </c:pt>
                <c:pt idx="999">
                  <c:v>700.89400000000001</c:v>
                </c:pt>
                <c:pt idx="1000">
                  <c:v>661.62699999999995</c:v>
                </c:pt>
                <c:pt idx="1001">
                  <c:v>670.15700000000004</c:v>
                </c:pt>
                <c:pt idx="1002">
                  <c:v>708.71100000000001</c:v>
                </c:pt>
                <c:pt idx="1003">
                  <c:v>743.90700000000004</c:v>
                </c:pt>
                <c:pt idx="1004">
                  <c:v>746.05399999999997</c:v>
                </c:pt>
                <c:pt idx="1005">
                  <c:v>707.97400000000005</c:v>
                </c:pt>
                <c:pt idx="1006">
                  <c:v>740.25900000000001</c:v>
                </c:pt>
                <c:pt idx="1007">
                  <c:v>788.98699999999997</c:v>
                </c:pt>
                <c:pt idx="1008">
                  <c:v>750</c:v>
                </c:pt>
                <c:pt idx="1009">
                  <c:v>741.53200000000004</c:v>
                </c:pt>
                <c:pt idx="1010">
                  <c:v>754.529</c:v>
                </c:pt>
                <c:pt idx="1011">
                  <c:v>734.26599999999996</c:v>
                </c:pt>
                <c:pt idx="1012">
                  <c:v>802.06600000000003</c:v>
                </c:pt>
                <c:pt idx="1013">
                  <c:v>764.59400000000005</c:v>
                </c:pt>
                <c:pt idx="1014">
                  <c:v>774.88599999999997</c:v>
                </c:pt>
                <c:pt idx="1015">
                  <c:v>791.80600000000004</c:v>
                </c:pt>
                <c:pt idx="1016">
                  <c:v>778.46699999999998</c:v>
                </c:pt>
                <c:pt idx="1017">
                  <c:v>766.91399999999999</c:v>
                </c:pt>
                <c:pt idx="1018">
                  <c:v>788.48299999999995</c:v>
                </c:pt>
                <c:pt idx="1019">
                  <c:v>804.45500000000004</c:v>
                </c:pt>
                <c:pt idx="1020">
                  <c:v>780</c:v>
                </c:pt>
                <c:pt idx="1021">
                  <c:v>812.04600000000005</c:v>
                </c:pt>
                <c:pt idx="1022">
                  <c:v>791.09199999999998</c:v>
                </c:pt>
                <c:pt idx="1023">
                  <c:v>747.67499999999995</c:v>
                </c:pt>
                <c:pt idx="1024">
                  <c:v>740.85900000000004</c:v>
                </c:pt>
                <c:pt idx="1025">
                  <c:v>754.74599999999998</c:v>
                </c:pt>
                <c:pt idx="1026">
                  <c:v>732.65700000000004</c:v>
                </c:pt>
                <c:pt idx="1027">
                  <c:v>798.87800000000004</c:v>
                </c:pt>
                <c:pt idx="1028">
                  <c:v>753.73099999999999</c:v>
                </c:pt>
                <c:pt idx="1029">
                  <c:v>705.66700000000003</c:v>
                </c:pt>
                <c:pt idx="1030">
                  <c:v>754.20500000000004</c:v>
                </c:pt>
                <c:pt idx="1031">
                  <c:v>799.38</c:v>
                </c:pt>
                <c:pt idx="1032">
                  <c:v>728</c:v>
                </c:pt>
                <c:pt idx="1033">
                  <c:v>746.33199999999999</c:v>
                </c:pt>
                <c:pt idx="1034">
                  <c:v>764.26099999999997</c:v>
                </c:pt>
                <c:pt idx="1035">
                  <c:v>751.88699999999994</c:v>
                </c:pt>
                <c:pt idx="1036">
                  <c:v>644.75800000000004</c:v>
                </c:pt>
                <c:pt idx="1037">
                  <c:v>696.96600000000001</c:v>
                </c:pt>
                <c:pt idx="1038">
                  <c:v>705.101</c:v>
                </c:pt>
                <c:pt idx="1039">
                  <c:v>662.44600000000003</c:v>
                </c:pt>
                <c:pt idx="1040">
                  <c:v>662.87099999999998</c:v>
                </c:pt>
                <c:pt idx="1041">
                  <c:v>702.39400000000001</c:v>
                </c:pt>
                <c:pt idx="1042">
                  <c:v>650.04700000000003</c:v>
                </c:pt>
                <c:pt idx="1043">
                  <c:v>689.76700000000005</c:v>
                </c:pt>
                <c:pt idx="1044">
                  <c:v>662</c:v>
                </c:pt>
                <c:pt idx="1045">
                  <c:v>669.13900000000001</c:v>
                </c:pt>
                <c:pt idx="1046">
                  <c:v>636.71400000000006</c:v>
                </c:pt>
                <c:pt idx="1047">
                  <c:v>642.53099999999995</c:v>
                </c:pt>
                <c:pt idx="1048">
                  <c:v>631.88599999999997</c:v>
                </c:pt>
                <c:pt idx="1049">
                  <c:v>608.69399999999996</c:v>
                </c:pt>
                <c:pt idx="1050">
                  <c:v>608.42399999999998</c:v>
                </c:pt>
                <c:pt idx="1051">
                  <c:v>606.37</c:v>
                </c:pt>
                <c:pt idx="1052">
                  <c:v>589.99</c:v>
                </c:pt>
                <c:pt idx="1053">
                  <c:v>574.15800000000002</c:v>
                </c:pt>
                <c:pt idx="1054">
                  <c:v>588.91999999999996</c:v>
                </c:pt>
                <c:pt idx="1055">
                  <c:v>547.22199999999998</c:v>
                </c:pt>
                <c:pt idx="1056">
                  <c:v>566</c:v>
                </c:pt>
                <c:pt idx="1057">
                  <c:v>574.37699999999995</c:v>
                </c:pt>
                <c:pt idx="1058">
                  <c:v>522.25599999999997</c:v>
                </c:pt>
                <c:pt idx="1059">
                  <c:v>516.90300000000002</c:v>
                </c:pt>
                <c:pt idx="1060">
                  <c:v>478.74200000000002</c:v>
                </c:pt>
                <c:pt idx="1061">
                  <c:v>523.03800000000001</c:v>
                </c:pt>
                <c:pt idx="1062">
                  <c:v>477.62599999999998</c:v>
                </c:pt>
                <c:pt idx="1063">
                  <c:v>463.95299999999997</c:v>
                </c:pt>
                <c:pt idx="1064">
                  <c:v>443.52300000000002</c:v>
                </c:pt>
                <c:pt idx="1065">
                  <c:v>436.85399999999998</c:v>
                </c:pt>
                <c:pt idx="1066">
                  <c:v>466.54899999999998</c:v>
                </c:pt>
                <c:pt idx="1067">
                  <c:v>407.38299999999998</c:v>
                </c:pt>
                <c:pt idx="1068">
                  <c:v>398</c:v>
                </c:pt>
                <c:pt idx="1069">
                  <c:v>383.13</c:v>
                </c:pt>
                <c:pt idx="1070">
                  <c:v>366.52199999999999</c:v>
                </c:pt>
                <c:pt idx="1071">
                  <c:v>341.62299999999999</c:v>
                </c:pt>
                <c:pt idx="1072">
                  <c:v>335.69499999999999</c:v>
                </c:pt>
                <c:pt idx="1073">
                  <c:v>299.452</c:v>
                </c:pt>
                <c:pt idx="1074">
                  <c:v>310.89499999999998</c:v>
                </c:pt>
                <c:pt idx="1075">
                  <c:v>281.32600000000002</c:v>
                </c:pt>
                <c:pt idx="1076">
                  <c:v>263.62700000000001</c:v>
                </c:pt>
                <c:pt idx="1077">
                  <c:v>256.32499999999999</c:v>
                </c:pt>
                <c:pt idx="1078">
                  <c:v>236.85499999999999</c:v>
                </c:pt>
                <c:pt idx="1079">
                  <c:v>209.273</c:v>
                </c:pt>
                <c:pt idx="1080">
                  <c:v>204</c:v>
                </c:pt>
                <c:pt idx="1081">
                  <c:v>193.03399999999999</c:v>
                </c:pt>
                <c:pt idx="1082">
                  <c:v>171.596</c:v>
                </c:pt>
                <c:pt idx="1083">
                  <c:v>175.96199999999999</c:v>
                </c:pt>
                <c:pt idx="1084">
                  <c:v>154.50700000000001</c:v>
                </c:pt>
                <c:pt idx="1085">
                  <c:v>156.44499999999999</c:v>
                </c:pt>
                <c:pt idx="1086">
                  <c:v>137.023</c:v>
                </c:pt>
                <c:pt idx="1087">
                  <c:v>136.55600000000001</c:v>
                </c:pt>
                <c:pt idx="1088">
                  <c:v>109.70699999999999</c:v>
                </c:pt>
                <c:pt idx="1089">
                  <c:v>99.635999999999996</c:v>
                </c:pt>
                <c:pt idx="1090">
                  <c:v>95.436999999999998</c:v>
                </c:pt>
                <c:pt idx="1091">
                  <c:v>82.385999999999996</c:v>
                </c:pt>
                <c:pt idx="1092">
                  <c:v>72</c:v>
                </c:pt>
                <c:pt idx="1093">
                  <c:v>67.376000000000005</c:v>
                </c:pt>
                <c:pt idx="1094">
                  <c:v>59.341999999999999</c:v>
                </c:pt>
                <c:pt idx="1095">
                  <c:v>51.128</c:v>
                </c:pt>
                <c:pt idx="1096">
                  <c:v>48.825000000000003</c:v>
                </c:pt>
                <c:pt idx="1097">
                  <c:v>41.570999999999998</c:v>
                </c:pt>
                <c:pt idx="1098">
                  <c:v>40.450000000000003</c:v>
                </c:pt>
                <c:pt idx="1099">
                  <c:v>34.811</c:v>
                </c:pt>
                <c:pt idx="1100">
                  <c:v>29.440999999999999</c:v>
                </c:pt>
                <c:pt idx="1101">
                  <c:v>23.684999999999999</c:v>
                </c:pt>
                <c:pt idx="1102">
                  <c:v>18.047999999999998</c:v>
                </c:pt>
                <c:pt idx="1103">
                  <c:v>12.847</c:v>
                </c:pt>
                <c:pt idx="1104">
                  <c:v>6</c:v>
                </c:pt>
                <c:pt idx="1105">
                  <c:v>5.2850000000000001</c:v>
                </c:pt>
                <c:pt idx="1106">
                  <c:v>5.1479999999999997</c:v>
                </c:pt>
                <c:pt idx="1107">
                  <c:v>4.758</c:v>
                </c:pt>
                <c:pt idx="1108">
                  <c:v>4.032</c:v>
                </c:pt>
                <c:pt idx="1109">
                  <c:v>3.6640000000000001</c:v>
                </c:pt>
                <c:pt idx="1110">
                  <c:v>3.012</c:v>
                </c:pt>
                <c:pt idx="1111">
                  <c:v>2.5409999999999999</c:v>
                </c:pt>
                <c:pt idx="1112">
                  <c:v>1.931</c:v>
                </c:pt>
                <c:pt idx="1113">
                  <c:v>1.5109999999999999</c:v>
                </c:pt>
                <c:pt idx="1114">
                  <c:v>0.92200000000000004</c:v>
                </c:pt>
                <c:pt idx="1115">
                  <c:v>0.53100000000000003</c:v>
                </c:pt>
                <c:pt idx="1213">
                  <c:v>0.161</c:v>
                </c:pt>
                <c:pt idx="1214">
                  <c:v>0.36899999999999999</c:v>
                </c:pt>
                <c:pt idx="1215">
                  <c:v>0.435</c:v>
                </c:pt>
                <c:pt idx="1216">
                  <c:v>0.67500000000000004</c:v>
                </c:pt>
                <c:pt idx="1217">
                  <c:v>0.84</c:v>
                </c:pt>
                <c:pt idx="1218">
                  <c:v>1.071</c:v>
                </c:pt>
                <c:pt idx="1219">
                  <c:v>1.212</c:v>
                </c:pt>
                <c:pt idx="1220">
                  <c:v>1.486</c:v>
                </c:pt>
                <c:pt idx="1221">
                  <c:v>1.681</c:v>
                </c:pt>
                <c:pt idx="1222">
                  <c:v>1.889</c:v>
                </c:pt>
                <c:pt idx="1223">
                  <c:v>1.9179999999999999</c:v>
                </c:pt>
                <c:pt idx="1224">
                  <c:v>2</c:v>
                </c:pt>
                <c:pt idx="1225">
                  <c:v>6.3259999999999996</c:v>
                </c:pt>
                <c:pt idx="1226">
                  <c:v>11.179</c:v>
                </c:pt>
                <c:pt idx="1227">
                  <c:v>16.326000000000001</c:v>
                </c:pt>
                <c:pt idx="1228">
                  <c:v>20.132999999999999</c:v>
                </c:pt>
                <c:pt idx="1229">
                  <c:v>23.472000000000001</c:v>
                </c:pt>
                <c:pt idx="1230">
                  <c:v>30.59</c:v>
                </c:pt>
                <c:pt idx="1231">
                  <c:v>33.652000000000001</c:v>
                </c:pt>
                <c:pt idx="1232">
                  <c:v>39.225999999999999</c:v>
                </c:pt>
                <c:pt idx="1233">
                  <c:v>41.652000000000001</c:v>
                </c:pt>
                <c:pt idx="1234">
                  <c:v>49.761000000000003</c:v>
                </c:pt>
                <c:pt idx="1235">
                  <c:v>50.915999999999997</c:v>
                </c:pt>
                <c:pt idx="1236">
                  <c:v>58</c:v>
                </c:pt>
                <c:pt idx="1237">
                  <c:v>70.325999999999993</c:v>
                </c:pt>
                <c:pt idx="1238">
                  <c:v>80.683000000000007</c:v>
                </c:pt>
                <c:pt idx="1239">
                  <c:v>93.8</c:v>
                </c:pt>
                <c:pt idx="1240">
                  <c:v>103.76600000000001</c:v>
                </c:pt>
                <c:pt idx="1241">
                  <c:v>103.15600000000001</c:v>
                </c:pt>
                <c:pt idx="1242">
                  <c:v>126.56</c:v>
                </c:pt>
                <c:pt idx="1243">
                  <c:v>137.20500000000001</c:v>
                </c:pt>
                <c:pt idx="1244">
                  <c:v>143.071</c:v>
                </c:pt>
                <c:pt idx="1245">
                  <c:v>170.18299999999999</c:v>
                </c:pt>
                <c:pt idx="1246">
                  <c:v>176.286</c:v>
                </c:pt>
                <c:pt idx="1247">
                  <c:v>179.125</c:v>
                </c:pt>
                <c:pt idx="1248">
                  <c:v>196</c:v>
                </c:pt>
                <c:pt idx="1249">
                  <c:v>209.88800000000001</c:v>
                </c:pt>
                <c:pt idx="1250">
                  <c:v>233.87899999999999</c:v>
                </c:pt>
                <c:pt idx="1251">
                  <c:v>239.33</c:v>
                </c:pt>
                <c:pt idx="1252">
                  <c:v>245.12200000000001</c:v>
                </c:pt>
                <c:pt idx="1253">
                  <c:v>261.67399999999998</c:v>
                </c:pt>
                <c:pt idx="1254">
                  <c:v>284.11900000000003</c:v>
                </c:pt>
                <c:pt idx="1255">
                  <c:v>307.29500000000002</c:v>
                </c:pt>
                <c:pt idx="1256">
                  <c:v>318.49599999999998</c:v>
                </c:pt>
                <c:pt idx="1257">
                  <c:v>341.73200000000003</c:v>
                </c:pt>
                <c:pt idx="1258">
                  <c:v>310.79599999999999</c:v>
                </c:pt>
                <c:pt idx="1259">
                  <c:v>343.83199999999999</c:v>
                </c:pt>
                <c:pt idx="1260">
                  <c:v>360</c:v>
                </c:pt>
                <c:pt idx="1261">
                  <c:v>394.21699999999998</c:v>
                </c:pt>
                <c:pt idx="1262">
                  <c:v>383.22199999999998</c:v>
                </c:pt>
                <c:pt idx="1263">
                  <c:v>392.02</c:v>
                </c:pt>
                <c:pt idx="1264">
                  <c:v>392.09100000000001</c:v>
                </c:pt>
                <c:pt idx="1265">
                  <c:v>377.77199999999999</c:v>
                </c:pt>
                <c:pt idx="1266">
                  <c:v>390.88400000000001</c:v>
                </c:pt>
                <c:pt idx="1267">
                  <c:v>433.65800000000002</c:v>
                </c:pt>
                <c:pt idx="1268">
                  <c:v>430.37400000000002</c:v>
                </c:pt>
                <c:pt idx="1269">
                  <c:v>446.178</c:v>
                </c:pt>
                <c:pt idx="1270">
                  <c:v>434.08600000000001</c:v>
                </c:pt>
                <c:pt idx="1271">
                  <c:v>463.50700000000001</c:v>
                </c:pt>
                <c:pt idx="1272">
                  <c:v>464</c:v>
                </c:pt>
                <c:pt idx="1273">
                  <c:v>526.15899999999999</c:v>
                </c:pt>
                <c:pt idx="1274">
                  <c:v>524.27200000000005</c:v>
                </c:pt>
                <c:pt idx="1275">
                  <c:v>483.27499999999998</c:v>
                </c:pt>
                <c:pt idx="1276">
                  <c:v>504.69799999999998</c:v>
                </c:pt>
                <c:pt idx="1277">
                  <c:v>548.75</c:v>
                </c:pt>
                <c:pt idx="1278">
                  <c:v>574.43600000000004</c:v>
                </c:pt>
                <c:pt idx="1279">
                  <c:v>546.15700000000004</c:v>
                </c:pt>
                <c:pt idx="1280">
                  <c:v>548.48199999999997</c:v>
                </c:pt>
                <c:pt idx="1281">
                  <c:v>582.38400000000001</c:v>
                </c:pt>
                <c:pt idx="1282">
                  <c:v>576.28700000000003</c:v>
                </c:pt>
                <c:pt idx="1283">
                  <c:v>630.73900000000003</c:v>
                </c:pt>
                <c:pt idx="1284">
                  <c:v>632</c:v>
                </c:pt>
                <c:pt idx="1285">
                  <c:v>649.91800000000001</c:v>
                </c:pt>
                <c:pt idx="1286">
                  <c:v>657.34900000000005</c:v>
                </c:pt>
                <c:pt idx="1287">
                  <c:v>627.16700000000003</c:v>
                </c:pt>
                <c:pt idx="1288">
                  <c:v>710.00300000000004</c:v>
                </c:pt>
                <c:pt idx="1289">
                  <c:v>655.96699999999998</c:v>
                </c:pt>
                <c:pt idx="1290">
                  <c:v>710.85799999999995</c:v>
                </c:pt>
                <c:pt idx="1291">
                  <c:v>703.66099999999994</c:v>
                </c:pt>
                <c:pt idx="1292">
                  <c:v>695.42600000000004</c:v>
                </c:pt>
                <c:pt idx="1293">
                  <c:v>739.63800000000003</c:v>
                </c:pt>
                <c:pt idx="1294">
                  <c:v>746.50400000000002</c:v>
                </c:pt>
                <c:pt idx="1295">
                  <c:v>776.18799999999999</c:v>
                </c:pt>
                <c:pt idx="1296">
                  <c:v>756</c:v>
                </c:pt>
                <c:pt idx="1297">
                  <c:v>745.77599999999995</c:v>
                </c:pt>
                <c:pt idx="1298">
                  <c:v>757.29499999999996</c:v>
                </c:pt>
                <c:pt idx="1299">
                  <c:v>774.02200000000005</c:v>
                </c:pt>
                <c:pt idx="1300">
                  <c:v>729.82299999999998</c:v>
                </c:pt>
                <c:pt idx="1301">
                  <c:v>770.72900000000004</c:v>
                </c:pt>
                <c:pt idx="1302">
                  <c:v>758.245</c:v>
                </c:pt>
                <c:pt idx="1303">
                  <c:v>750.01900000000001</c:v>
                </c:pt>
                <c:pt idx="1304">
                  <c:v>709.24199999999996</c:v>
                </c:pt>
                <c:pt idx="1305">
                  <c:v>708.06500000000005</c:v>
                </c:pt>
                <c:pt idx="1306">
                  <c:v>780.52599999999995</c:v>
                </c:pt>
                <c:pt idx="1307">
                  <c:v>748.452</c:v>
                </c:pt>
                <c:pt idx="1308">
                  <c:v>746</c:v>
                </c:pt>
                <c:pt idx="1309">
                  <c:v>783.34299999999996</c:v>
                </c:pt>
                <c:pt idx="1310">
                  <c:v>721.78599999999994</c:v>
                </c:pt>
                <c:pt idx="1311">
                  <c:v>736.80899999999997</c:v>
                </c:pt>
                <c:pt idx="1312">
                  <c:v>759.88</c:v>
                </c:pt>
                <c:pt idx="1313">
                  <c:v>750.78700000000003</c:v>
                </c:pt>
                <c:pt idx="1314">
                  <c:v>725.04100000000005</c:v>
                </c:pt>
                <c:pt idx="1315">
                  <c:v>780.05100000000004</c:v>
                </c:pt>
                <c:pt idx="1316">
                  <c:v>748.58199999999999</c:v>
                </c:pt>
                <c:pt idx="1317">
                  <c:v>732.24300000000005</c:v>
                </c:pt>
                <c:pt idx="1318">
                  <c:v>732.19299999999998</c:v>
                </c:pt>
                <c:pt idx="1319">
                  <c:v>727.75400000000002</c:v>
                </c:pt>
                <c:pt idx="1320">
                  <c:v>728</c:v>
                </c:pt>
                <c:pt idx="1321">
                  <c:v>694.72400000000005</c:v>
                </c:pt>
                <c:pt idx="1322">
                  <c:v>764.92</c:v>
                </c:pt>
                <c:pt idx="1323">
                  <c:v>711.83799999999997</c:v>
                </c:pt>
                <c:pt idx="1324">
                  <c:v>755.90300000000002</c:v>
                </c:pt>
                <c:pt idx="1325">
                  <c:v>722.91200000000003</c:v>
                </c:pt>
                <c:pt idx="1326">
                  <c:v>716.43899999999996</c:v>
                </c:pt>
                <c:pt idx="1327">
                  <c:v>725.78499999999997</c:v>
                </c:pt>
                <c:pt idx="1328">
                  <c:v>695.428</c:v>
                </c:pt>
                <c:pt idx="1329">
                  <c:v>688.702</c:v>
                </c:pt>
                <c:pt idx="1330">
                  <c:v>716.1</c:v>
                </c:pt>
                <c:pt idx="1331">
                  <c:v>682.41399999999999</c:v>
                </c:pt>
                <c:pt idx="1332">
                  <c:v>682</c:v>
                </c:pt>
                <c:pt idx="1333">
                  <c:v>664.54100000000005</c:v>
                </c:pt>
                <c:pt idx="1334">
                  <c:v>646.37599999999998</c:v>
                </c:pt>
                <c:pt idx="1335">
                  <c:v>667.73699999999997</c:v>
                </c:pt>
                <c:pt idx="1336">
                  <c:v>658.98800000000006</c:v>
                </c:pt>
                <c:pt idx="1337">
                  <c:v>612.18399999999997</c:v>
                </c:pt>
                <c:pt idx="1338">
                  <c:v>612.93600000000004</c:v>
                </c:pt>
                <c:pt idx="1339">
                  <c:v>608.18600000000004</c:v>
                </c:pt>
                <c:pt idx="1340">
                  <c:v>584.67100000000005</c:v>
                </c:pt>
                <c:pt idx="1341">
                  <c:v>533.15800000000002</c:v>
                </c:pt>
                <c:pt idx="1342">
                  <c:v>555.72799999999995</c:v>
                </c:pt>
                <c:pt idx="1343">
                  <c:v>562.16899999999998</c:v>
                </c:pt>
                <c:pt idx="1344">
                  <c:v>550</c:v>
                </c:pt>
                <c:pt idx="1345">
                  <c:v>539.16300000000001</c:v>
                </c:pt>
                <c:pt idx="1346">
                  <c:v>513.23599999999999</c:v>
                </c:pt>
                <c:pt idx="1347">
                  <c:v>478.35899999999998</c:v>
                </c:pt>
                <c:pt idx="1348">
                  <c:v>521.43100000000004</c:v>
                </c:pt>
                <c:pt idx="1349">
                  <c:v>447.63299999999998</c:v>
                </c:pt>
                <c:pt idx="1350">
                  <c:v>461.29500000000002</c:v>
                </c:pt>
                <c:pt idx="1351">
                  <c:v>495.43099999999998</c:v>
                </c:pt>
                <c:pt idx="1352">
                  <c:v>442.928</c:v>
                </c:pt>
                <c:pt idx="1353">
                  <c:v>459.28</c:v>
                </c:pt>
                <c:pt idx="1354">
                  <c:v>419.29</c:v>
                </c:pt>
                <c:pt idx="1355">
                  <c:v>414.70299999999997</c:v>
                </c:pt>
                <c:pt idx="1356">
                  <c:v>412</c:v>
                </c:pt>
                <c:pt idx="1357">
                  <c:v>391.19099999999997</c:v>
                </c:pt>
                <c:pt idx="1358">
                  <c:v>377.94200000000001</c:v>
                </c:pt>
                <c:pt idx="1359">
                  <c:v>362.33600000000001</c:v>
                </c:pt>
                <c:pt idx="1360">
                  <c:v>368.78399999999999</c:v>
                </c:pt>
                <c:pt idx="1361">
                  <c:v>329.92399999999998</c:v>
                </c:pt>
                <c:pt idx="1362">
                  <c:v>327.149</c:v>
                </c:pt>
                <c:pt idx="1363">
                  <c:v>300.678</c:v>
                </c:pt>
                <c:pt idx="1364">
                  <c:v>292.82</c:v>
                </c:pt>
                <c:pt idx="1365">
                  <c:v>294.40100000000001</c:v>
                </c:pt>
                <c:pt idx="1366">
                  <c:v>272.20999999999998</c:v>
                </c:pt>
                <c:pt idx="1367">
                  <c:v>247.11</c:v>
                </c:pt>
                <c:pt idx="1368">
                  <c:v>242</c:v>
                </c:pt>
                <c:pt idx="1369">
                  <c:v>235.46199999999999</c:v>
                </c:pt>
                <c:pt idx="1370">
                  <c:v>209.9</c:v>
                </c:pt>
                <c:pt idx="1371">
                  <c:v>199.82499999999999</c:v>
                </c:pt>
                <c:pt idx="1372">
                  <c:v>176.637</c:v>
                </c:pt>
                <c:pt idx="1373">
                  <c:v>168.57</c:v>
                </c:pt>
                <c:pt idx="1374">
                  <c:v>155.66399999999999</c:v>
                </c:pt>
                <c:pt idx="1375">
                  <c:v>153.059</c:v>
                </c:pt>
                <c:pt idx="1376">
                  <c:v>132.92699999999999</c:v>
                </c:pt>
                <c:pt idx="1377">
                  <c:v>118.586</c:v>
                </c:pt>
                <c:pt idx="1378">
                  <c:v>108.444</c:v>
                </c:pt>
                <c:pt idx="1379">
                  <c:v>93.055000000000007</c:v>
                </c:pt>
                <c:pt idx="1380">
                  <c:v>78</c:v>
                </c:pt>
                <c:pt idx="1381">
                  <c:v>73.608000000000004</c:v>
                </c:pt>
                <c:pt idx="1382">
                  <c:v>65.936000000000007</c:v>
                </c:pt>
                <c:pt idx="1383">
                  <c:v>59.529000000000003</c:v>
                </c:pt>
                <c:pt idx="1384">
                  <c:v>50.363</c:v>
                </c:pt>
                <c:pt idx="1385">
                  <c:v>47.01</c:v>
                </c:pt>
                <c:pt idx="1386">
                  <c:v>39.67</c:v>
                </c:pt>
                <c:pt idx="1387">
                  <c:v>34.090000000000003</c:v>
                </c:pt>
                <c:pt idx="1388">
                  <c:v>26.646000000000001</c:v>
                </c:pt>
                <c:pt idx="1389">
                  <c:v>24.084</c:v>
                </c:pt>
                <c:pt idx="1390">
                  <c:v>17.672000000000001</c:v>
                </c:pt>
                <c:pt idx="1391">
                  <c:v>11.188000000000001</c:v>
                </c:pt>
                <c:pt idx="1392">
                  <c:v>4</c:v>
                </c:pt>
                <c:pt idx="1393">
                  <c:v>3.4460000000000002</c:v>
                </c:pt>
                <c:pt idx="1394">
                  <c:v>3.1339999999999999</c:v>
                </c:pt>
                <c:pt idx="1395">
                  <c:v>3.2949999999999999</c:v>
                </c:pt>
                <c:pt idx="1396">
                  <c:v>2.653</c:v>
                </c:pt>
                <c:pt idx="1397">
                  <c:v>2.2999999999999998</c:v>
                </c:pt>
                <c:pt idx="1398">
                  <c:v>1.9890000000000001</c:v>
                </c:pt>
                <c:pt idx="1399">
                  <c:v>1.6419999999999999</c:v>
                </c:pt>
                <c:pt idx="1400">
                  <c:v>1.214</c:v>
                </c:pt>
                <c:pt idx="1401">
                  <c:v>0.84599999999999997</c:v>
                </c:pt>
                <c:pt idx="1402">
                  <c:v>0.66900000000000004</c:v>
                </c:pt>
                <c:pt idx="1403">
                  <c:v>0.33300000000000002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40984"/>
        <c:axId val="469235888"/>
      </c:areaChart>
      <c:catAx>
        <c:axId val="46924098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5888"/>
        <c:crosses val="autoZero"/>
        <c:auto val="0"/>
        <c:lblAlgn val="ctr"/>
        <c:lblOffset val="100"/>
        <c:noMultiLvlLbl val="0"/>
      </c:catAx>
      <c:valAx>
        <c:axId val="4692358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40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Scenario2_5_TY_ED!$B$2:$B$1442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Scenario2_5_TY_ED!$C$2:$C$1442</c:f>
              <c:numCache>
                <c:formatCode>General</c:formatCode>
                <c:ptCount val="1441"/>
                <c:pt idx="0">
                  <c:v>45</c:v>
                </c:pt>
                <c:pt idx="1">
                  <c:v>90</c:v>
                </c:pt>
                <c:pt idx="2">
                  <c:v>135</c:v>
                </c:pt>
                <c:pt idx="3">
                  <c:v>180</c:v>
                </c:pt>
                <c:pt idx="4">
                  <c:v>225</c:v>
                </c:pt>
                <c:pt idx="5">
                  <c:v>270</c:v>
                </c:pt>
                <c:pt idx="6">
                  <c:v>315</c:v>
                </c:pt>
                <c:pt idx="7">
                  <c:v>348</c:v>
                </c:pt>
                <c:pt idx="8">
                  <c:v>363</c:v>
                </c:pt>
                <c:pt idx="9">
                  <c:v>378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  <c:pt idx="121">
                  <c:v>383</c:v>
                </c:pt>
                <c:pt idx="122">
                  <c:v>383</c:v>
                </c:pt>
                <c:pt idx="123">
                  <c:v>383</c:v>
                </c:pt>
                <c:pt idx="124">
                  <c:v>383</c:v>
                </c:pt>
                <c:pt idx="125">
                  <c:v>383</c:v>
                </c:pt>
                <c:pt idx="126">
                  <c:v>383</c:v>
                </c:pt>
                <c:pt idx="127">
                  <c:v>383</c:v>
                </c:pt>
                <c:pt idx="128">
                  <c:v>383</c:v>
                </c:pt>
                <c:pt idx="129">
                  <c:v>383</c:v>
                </c:pt>
                <c:pt idx="130">
                  <c:v>383</c:v>
                </c:pt>
                <c:pt idx="131">
                  <c:v>383</c:v>
                </c:pt>
                <c:pt idx="132">
                  <c:v>383</c:v>
                </c:pt>
                <c:pt idx="133">
                  <c:v>383</c:v>
                </c:pt>
                <c:pt idx="134">
                  <c:v>383</c:v>
                </c:pt>
                <c:pt idx="135">
                  <c:v>383</c:v>
                </c:pt>
                <c:pt idx="136">
                  <c:v>383</c:v>
                </c:pt>
                <c:pt idx="137">
                  <c:v>383</c:v>
                </c:pt>
                <c:pt idx="138">
                  <c:v>383</c:v>
                </c:pt>
                <c:pt idx="139">
                  <c:v>383</c:v>
                </c:pt>
                <c:pt idx="140">
                  <c:v>383</c:v>
                </c:pt>
                <c:pt idx="141">
                  <c:v>383</c:v>
                </c:pt>
                <c:pt idx="142">
                  <c:v>383</c:v>
                </c:pt>
                <c:pt idx="143">
                  <c:v>383</c:v>
                </c:pt>
                <c:pt idx="144">
                  <c:v>383</c:v>
                </c:pt>
                <c:pt idx="145">
                  <c:v>383</c:v>
                </c:pt>
                <c:pt idx="146">
                  <c:v>383</c:v>
                </c:pt>
                <c:pt idx="147">
                  <c:v>383</c:v>
                </c:pt>
                <c:pt idx="148">
                  <c:v>383</c:v>
                </c:pt>
                <c:pt idx="149">
                  <c:v>383</c:v>
                </c:pt>
                <c:pt idx="150">
                  <c:v>383</c:v>
                </c:pt>
                <c:pt idx="151">
                  <c:v>383</c:v>
                </c:pt>
                <c:pt idx="152">
                  <c:v>383</c:v>
                </c:pt>
                <c:pt idx="153">
                  <c:v>383</c:v>
                </c:pt>
                <c:pt idx="154">
                  <c:v>383</c:v>
                </c:pt>
                <c:pt idx="155">
                  <c:v>383</c:v>
                </c:pt>
                <c:pt idx="156">
                  <c:v>383</c:v>
                </c:pt>
                <c:pt idx="157">
                  <c:v>383</c:v>
                </c:pt>
                <c:pt idx="158">
                  <c:v>383</c:v>
                </c:pt>
                <c:pt idx="159">
                  <c:v>383</c:v>
                </c:pt>
                <c:pt idx="160">
                  <c:v>383</c:v>
                </c:pt>
                <c:pt idx="161">
                  <c:v>383</c:v>
                </c:pt>
                <c:pt idx="162">
                  <c:v>383</c:v>
                </c:pt>
                <c:pt idx="163">
                  <c:v>383</c:v>
                </c:pt>
                <c:pt idx="164">
                  <c:v>383</c:v>
                </c:pt>
                <c:pt idx="165">
                  <c:v>383</c:v>
                </c:pt>
                <c:pt idx="166">
                  <c:v>383</c:v>
                </c:pt>
                <c:pt idx="167">
                  <c:v>383</c:v>
                </c:pt>
                <c:pt idx="168">
                  <c:v>383</c:v>
                </c:pt>
                <c:pt idx="169">
                  <c:v>383</c:v>
                </c:pt>
                <c:pt idx="170">
                  <c:v>383</c:v>
                </c:pt>
                <c:pt idx="171">
                  <c:v>383</c:v>
                </c:pt>
                <c:pt idx="172">
                  <c:v>383</c:v>
                </c:pt>
                <c:pt idx="173">
                  <c:v>383</c:v>
                </c:pt>
                <c:pt idx="174">
                  <c:v>383</c:v>
                </c:pt>
                <c:pt idx="175">
                  <c:v>383</c:v>
                </c:pt>
                <c:pt idx="176">
                  <c:v>383</c:v>
                </c:pt>
                <c:pt idx="177">
                  <c:v>383</c:v>
                </c:pt>
                <c:pt idx="178">
                  <c:v>383</c:v>
                </c:pt>
                <c:pt idx="179">
                  <c:v>383</c:v>
                </c:pt>
                <c:pt idx="180">
                  <c:v>383</c:v>
                </c:pt>
                <c:pt idx="181">
                  <c:v>383</c:v>
                </c:pt>
                <c:pt idx="182">
                  <c:v>383</c:v>
                </c:pt>
                <c:pt idx="183">
                  <c:v>383</c:v>
                </c:pt>
                <c:pt idx="184">
                  <c:v>383</c:v>
                </c:pt>
                <c:pt idx="185">
                  <c:v>383</c:v>
                </c:pt>
                <c:pt idx="186">
                  <c:v>383</c:v>
                </c:pt>
                <c:pt idx="187">
                  <c:v>383</c:v>
                </c:pt>
                <c:pt idx="188">
                  <c:v>383</c:v>
                </c:pt>
                <c:pt idx="189">
                  <c:v>383</c:v>
                </c:pt>
                <c:pt idx="190">
                  <c:v>383</c:v>
                </c:pt>
                <c:pt idx="191">
                  <c:v>383</c:v>
                </c:pt>
                <c:pt idx="192">
                  <c:v>383</c:v>
                </c:pt>
                <c:pt idx="193">
                  <c:v>383</c:v>
                </c:pt>
                <c:pt idx="194">
                  <c:v>383</c:v>
                </c:pt>
                <c:pt idx="195">
                  <c:v>383</c:v>
                </c:pt>
                <c:pt idx="196">
                  <c:v>383</c:v>
                </c:pt>
                <c:pt idx="197">
                  <c:v>383</c:v>
                </c:pt>
                <c:pt idx="198">
                  <c:v>383</c:v>
                </c:pt>
                <c:pt idx="199">
                  <c:v>383</c:v>
                </c:pt>
                <c:pt idx="200">
                  <c:v>383</c:v>
                </c:pt>
                <c:pt idx="201">
                  <c:v>383</c:v>
                </c:pt>
                <c:pt idx="202">
                  <c:v>383</c:v>
                </c:pt>
                <c:pt idx="203">
                  <c:v>383</c:v>
                </c:pt>
                <c:pt idx="204">
                  <c:v>383</c:v>
                </c:pt>
                <c:pt idx="205">
                  <c:v>383</c:v>
                </c:pt>
                <c:pt idx="206">
                  <c:v>383</c:v>
                </c:pt>
                <c:pt idx="207">
                  <c:v>383</c:v>
                </c:pt>
                <c:pt idx="208">
                  <c:v>383</c:v>
                </c:pt>
                <c:pt idx="209">
                  <c:v>383</c:v>
                </c:pt>
                <c:pt idx="210">
                  <c:v>383</c:v>
                </c:pt>
                <c:pt idx="211">
                  <c:v>383</c:v>
                </c:pt>
                <c:pt idx="212">
                  <c:v>383</c:v>
                </c:pt>
                <c:pt idx="213">
                  <c:v>383</c:v>
                </c:pt>
                <c:pt idx="214">
                  <c:v>383</c:v>
                </c:pt>
                <c:pt idx="215">
                  <c:v>383</c:v>
                </c:pt>
                <c:pt idx="216">
                  <c:v>383</c:v>
                </c:pt>
                <c:pt idx="217">
                  <c:v>383</c:v>
                </c:pt>
                <c:pt idx="218">
                  <c:v>383</c:v>
                </c:pt>
                <c:pt idx="219">
                  <c:v>383</c:v>
                </c:pt>
                <c:pt idx="220">
                  <c:v>383</c:v>
                </c:pt>
                <c:pt idx="221">
                  <c:v>383</c:v>
                </c:pt>
                <c:pt idx="222">
                  <c:v>383</c:v>
                </c:pt>
                <c:pt idx="223">
                  <c:v>383</c:v>
                </c:pt>
                <c:pt idx="224">
                  <c:v>383</c:v>
                </c:pt>
                <c:pt idx="225">
                  <c:v>383</c:v>
                </c:pt>
                <c:pt idx="226">
                  <c:v>383</c:v>
                </c:pt>
                <c:pt idx="227">
                  <c:v>383</c:v>
                </c:pt>
                <c:pt idx="228">
                  <c:v>383</c:v>
                </c:pt>
                <c:pt idx="229">
                  <c:v>383</c:v>
                </c:pt>
                <c:pt idx="230">
                  <c:v>383</c:v>
                </c:pt>
                <c:pt idx="231">
                  <c:v>383</c:v>
                </c:pt>
                <c:pt idx="232">
                  <c:v>383</c:v>
                </c:pt>
                <c:pt idx="233">
                  <c:v>383</c:v>
                </c:pt>
                <c:pt idx="234">
                  <c:v>383</c:v>
                </c:pt>
                <c:pt idx="235">
                  <c:v>383</c:v>
                </c:pt>
                <c:pt idx="236">
                  <c:v>383</c:v>
                </c:pt>
                <c:pt idx="237">
                  <c:v>383</c:v>
                </c:pt>
                <c:pt idx="238">
                  <c:v>383</c:v>
                </c:pt>
                <c:pt idx="239">
                  <c:v>383</c:v>
                </c:pt>
                <c:pt idx="240">
                  <c:v>383</c:v>
                </c:pt>
                <c:pt idx="241">
                  <c:v>383</c:v>
                </c:pt>
                <c:pt idx="242">
                  <c:v>383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383</c:v>
                </c:pt>
                <c:pt idx="248">
                  <c:v>383</c:v>
                </c:pt>
                <c:pt idx="249">
                  <c:v>383</c:v>
                </c:pt>
                <c:pt idx="250">
                  <c:v>383</c:v>
                </c:pt>
                <c:pt idx="251">
                  <c:v>383</c:v>
                </c:pt>
                <c:pt idx="252">
                  <c:v>383</c:v>
                </c:pt>
                <c:pt idx="253">
                  <c:v>383</c:v>
                </c:pt>
                <c:pt idx="254">
                  <c:v>383</c:v>
                </c:pt>
                <c:pt idx="255">
                  <c:v>383</c:v>
                </c:pt>
                <c:pt idx="256">
                  <c:v>383</c:v>
                </c:pt>
                <c:pt idx="257">
                  <c:v>383</c:v>
                </c:pt>
                <c:pt idx="258">
                  <c:v>383</c:v>
                </c:pt>
                <c:pt idx="259">
                  <c:v>383</c:v>
                </c:pt>
                <c:pt idx="260">
                  <c:v>383</c:v>
                </c:pt>
                <c:pt idx="261">
                  <c:v>383</c:v>
                </c:pt>
                <c:pt idx="262">
                  <c:v>383</c:v>
                </c:pt>
                <c:pt idx="263">
                  <c:v>383</c:v>
                </c:pt>
                <c:pt idx="264">
                  <c:v>383</c:v>
                </c:pt>
                <c:pt idx="265">
                  <c:v>383</c:v>
                </c:pt>
                <c:pt idx="266">
                  <c:v>383</c:v>
                </c:pt>
                <c:pt idx="267">
                  <c:v>383</c:v>
                </c:pt>
                <c:pt idx="268">
                  <c:v>383</c:v>
                </c:pt>
                <c:pt idx="269">
                  <c:v>383</c:v>
                </c:pt>
                <c:pt idx="270">
                  <c:v>383</c:v>
                </c:pt>
                <c:pt idx="271">
                  <c:v>383</c:v>
                </c:pt>
                <c:pt idx="272">
                  <c:v>383</c:v>
                </c:pt>
                <c:pt idx="273">
                  <c:v>383</c:v>
                </c:pt>
                <c:pt idx="274">
                  <c:v>383</c:v>
                </c:pt>
                <c:pt idx="275">
                  <c:v>383</c:v>
                </c:pt>
                <c:pt idx="276">
                  <c:v>383</c:v>
                </c:pt>
                <c:pt idx="277">
                  <c:v>383</c:v>
                </c:pt>
                <c:pt idx="278">
                  <c:v>383</c:v>
                </c:pt>
                <c:pt idx="279">
                  <c:v>383</c:v>
                </c:pt>
                <c:pt idx="280">
                  <c:v>383</c:v>
                </c:pt>
                <c:pt idx="281">
                  <c:v>383</c:v>
                </c:pt>
                <c:pt idx="282">
                  <c:v>383</c:v>
                </c:pt>
                <c:pt idx="283">
                  <c:v>383</c:v>
                </c:pt>
                <c:pt idx="284">
                  <c:v>383</c:v>
                </c:pt>
                <c:pt idx="285">
                  <c:v>383</c:v>
                </c:pt>
                <c:pt idx="286">
                  <c:v>383</c:v>
                </c:pt>
                <c:pt idx="287">
                  <c:v>383</c:v>
                </c:pt>
                <c:pt idx="288">
                  <c:v>383</c:v>
                </c:pt>
                <c:pt idx="289">
                  <c:v>383</c:v>
                </c:pt>
                <c:pt idx="290">
                  <c:v>383</c:v>
                </c:pt>
                <c:pt idx="291">
                  <c:v>383</c:v>
                </c:pt>
                <c:pt idx="292">
                  <c:v>383</c:v>
                </c:pt>
                <c:pt idx="293">
                  <c:v>383</c:v>
                </c:pt>
                <c:pt idx="294">
                  <c:v>383</c:v>
                </c:pt>
                <c:pt idx="295">
                  <c:v>383</c:v>
                </c:pt>
                <c:pt idx="296">
                  <c:v>383</c:v>
                </c:pt>
                <c:pt idx="297">
                  <c:v>383</c:v>
                </c:pt>
                <c:pt idx="298">
                  <c:v>383</c:v>
                </c:pt>
                <c:pt idx="299">
                  <c:v>383</c:v>
                </c:pt>
                <c:pt idx="300">
                  <c:v>383</c:v>
                </c:pt>
                <c:pt idx="301">
                  <c:v>383</c:v>
                </c:pt>
                <c:pt idx="302">
                  <c:v>383</c:v>
                </c:pt>
                <c:pt idx="303">
                  <c:v>383</c:v>
                </c:pt>
                <c:pt idx="304">
                  <c:v>383</c:v>
                </c:pt>
                <c:pt idx="305">
                  <c:v>383</c:v>
                </c:pt>
                <c:pt idx="306">
                  <c:v>383</c:v>
                </c:pt>
                <c:pt idx="307">
                  <c:v>383</c:v>
                </c:pt>
                <c:pt idx="308">
                  <c:v>383</c:v>
                </c:pt>
                <c:pt idx="309">
                  <c:v>383</c:v>
                </c:pt>
                <c:pt idx="310">
                  <c:v>383</c:v>
                </c:pt>
                <c:pt idx="311">
                  <c:v>383</c:v>
                </c:pt>
                <c:pt idx="312">
                  <c:v>383</c:v>
                </c:pt>
                <c:pt idx="313">
                  <c:v>383</c:v>
                </c:pt>
                <c:pt idx="314">
                  <c:v>383</c:v>
                </c:pt>
                <c:pt idx="315">
                  <c:v>383</c:v>
                </c:pt>
                <c:pt idx="316">
                  <c:v>383</c:v>
                </c:pt>
                <c:pt idx="317">
                  <c:v>383</c:v>
                </c:pt>
                <c:pt idx="318">
                  <c:v>383</c:v>
                </c:pt>
                <c:pt idx="319">
                  <c:v>383</c:v>
                </c:pt>
                <c:pt idx="320">
                  <c:v>383</c:v>
                </c:pt>
                <c:pt idx="321">
                  <c:v>383</c:v>
                </c:pt>
                <c:pt idx="322">
                  <c:v>383</c:v>
                </c:pt>
                <c:pt idx="323">
                  <c:v>383</c:v>
                </c:pt>
                <c:pt idx="324">
                  <c:v>383</c:v>
                </c:pt>
                <c:pt idx="325">
                  <c:v>383</c:v>
                </c:pt>
                <c:pt idx="326">
                  <c:v>383</c:v>
                </c:pt>
                <c:pt idx="327">
                  <c:v>383</c:v>
                </c:pt>
                <c:pt idx="328">
                  <c:v>383</c:v>
                </c:pt>
                <c:pt idx="329">
                  <c:v>383</c:v>
                </c:pt>
                <c:pt idx="330">
                  <c:v>383</c:v>
                </c:pt>
                <c:pt idx="331">
                  <c:v>383</c:v>
                </c:pt>
                <c:pt idx="332">
                  <c:v>383</c:v>
                </c:pt>
                <c:pt idx="333">
                  <c:v>383</c:v>
                </c:pt>
                <c:pt idx="334">
                  <c:v>383</c:v>
                </c:pt>
                <c:pt idx="335">
                  <c:v>383</c:v>
                </c:pt>
                <c:pt idx="336">
                  <c:v>383</c:v>
                </c:pt>
                <c:pt idx="337">
                  <c:v>383</c:v>
                </c:pt>
                <c:pt idx="338">
                  <c:v>383</c:v>
                </c:pt>
                <c:pt idx="339">
                  <c:v>383</c:v>
                </c:pt>
                <c:pt idx="340">
                  <c:v>383</c:v>
                </c:pt>
                <c:pt idx="341">
                  <c:v>383</c:v>
                </c:pt>
                <c:pt idx="342">
                  <c:v>383</c:v>
                </c:pt>
                <c:pt idx="343">
                  <c:v>383</c:v>
                </c:pt>
                <c:pt idx="344">
                  <c:v>383</c:v>
                </c:pt>
                <c:pt idx="345">
                  <c:v>383</c:v>
                </c:pt>
                <c:pt idx="346">
                  <c:v>383</c:v>
                </c:pt>
                <c:pt idx="347">
                  <c:v>383</c:v>
                </c:pt>
                <c:pt idx="348">
                  <c:v>383</c:v>
                </c:pt>
                <c:pt idx="349">
                  <c:v>383</c:v>
                </c:pt>
                <c:pt idx="350">
                  <c:v>383</c:v>
                </c:pt>
                <c:pt idx="351">
                  <c:v>383</c:v>
                </c:pt>
                <c:pt idx="352">
                  <c:v>383</c:v>
                </c:pt>
                <c:pt idx="353">
                  <c:v>383</c:v>
                </c:pt>
                <c:pt idx="354">
                  <c:v>383</c:v>
                </c:pt>
                <c:pt idx="355">
                  <c:v>383</c:v>
                </c:pt>
                <c:pt idx="356">
                  <c:v>383</c:v>
                </c:pt>
                <c:pt idx="357">
                  <c:v>383</c:v>
                </c:pt>
                <c:pt idx="358">
                  <c:v>383</c:v>
                </c:pt>
                <c:pt idx="359">
                  <c:v>383</c:v>
                </c:pt>
                <c:pt idx="360">
                  <c:v>383</c:v>
                </c:pt>
                <c:pt idx="361">
                  <c:v>383</c:v>
                </c:pt>
                <c:pt idx="362">
                  <c:v>383</c:v>
                </c:pt>
                <c:pt idx="363">
                  <c:v>383</c:v>
                </c:pt>
                <c:pt idx="364">
                  <c:v>383</c:v>
                </c:pt>
                <c:pt idx="365">
                  <c:v>383</c:v>
                </c:pt>
                <c:pt idx="366">
                  <c:v>383</c:v>
                </c:pt>
                <c:pt idx="367">
                  <c:v>383</c:v>
                </c:pt>
                <c:pt idx="368">
                  <c:v>383</c:v>
                </c:pt>
                <c:pt idx="369">
                  <c:v>383</c:v>
                </c:pt>
                <c:pt idx="370">
                  <c:v>383</c:v>
                </c:pt>
                <c:pt idx="371">
                  <c:v>383</c:v>
                </c:pt>
                <c:pt idx="372">
                  <c:v>383</c:v>
                </c:pt>
                <c:pt idx="373">
                  <c:v>383</c:v>
                </c:pt>
                <c:pt idx="374">
                  <c:v>383</c:v>
                </c:pt>
                <c:pt idx="375">
                  <c:v>383</c:v>
                </c:pt>
                <c:pt idx="376">
                  <c:v>383</c:v>
                </c:pt>
                <c:pt idx="377">
                  <c:v>383</c:v>
                </c:pt>
                <c:pt idx="378">
                  <c:v>383</c:v>
                </c:pt>
                <c:pt idx="379">
                  <c:v>383</c:v>
                </c:pt>
                <c:pt idx="380">
                  <c:v>383</c:v>
                </c:pt>
                <c:pt idx="381">
                  <c:v>383</c:v>
                </c:pt>
                <c:pt idx="382">
                  <c:v>383</c:v>
                </c:pt>
                <c:pt idx="383">
                  <c:v>383</c:v>
                </c:pt>
                <c:pt idx="384">
                  <c:v>383</c:v>
                </c:pt>
                <c:pt idx="385">
                  <c:v>383</c:v>
                </c:pt>
                <c:pt idx="386">
                  <c:v>383</c:v>
                </c:pt>
                <c:pt idx="387">
                  <c:v>383</c:v>
                </c:pt>
                <c:pt idx="388">
                  <c:v>383</c:v>
                </c:pt>
                <c:pt idx="389">
                  <c:v>383</c:v>
                </c:pt>
                <c:pt idx="390">
                  <c:v>383</c:v>
                </c:pt>
                <c:pt idx="391">
                  <c:v>383</c:v>
                </c:pt>
                <c:pt idx="392">
                  <c:v>383</c:v>
                </c:pt>
                <c:pt idx="393">
                  <c:v>383</c:v>
                </c:pt>
                <c:pt idx="394">
                  <c:v>383</c:v>
                </c:pt>
                <c:pt idx="395">
                  <c:v>383</c:v>
                </c:pt>
                <c:pt idx="396">
                  <c:v>383</c:v>
                </c:pt>
                <c:pt idx="397">
                  <c:v>383</c:v>
                </c:pt>
                <c:pt idx="398">
                  <c:v>383</c:v>
                </c:pt>
                <c:pt idx="399">
                  <c:v>383</c:v>
                </c:pt>
                <c:pt idx="400">
                  <c:v>383</c:v>
                </c:pt>
                <c:pt idx="401">
                  <c:v>383</c:v>
                </c:pt>
                <c:pt idx="402">
                  <c:v>383</c:v>
                </c:pt>
                <c:pt idx="403">
                  <c:v>383</c:v>
                </c:pt>
                <c:pt idx="404">
                  <c:v>383</c:v>
                </c:pt>
                <c:pt idx="405">
                  <c:v>383</c:v>
                </c:pt>
                <c:pt idx="406">
                  <c:v>383</c:v>
                </c:pt>
                <c:pt idx="407">
                  <c:v>383</c:v>
                </c:pt>
                <c:pt idx="408">
                  <c:v>383</c:v>
                </c:pt>
                <c:pt idx="409">
                  <c:v>383</c:v>
                </c:pt>
                <c:pt idx="410">
                  <c:v>383</c:v>
                </c:pt>
                <c:pt idx="411">
                  <c:v>383</c:v>
                </c:pt>
                <c:pt idx="412">
                  <c:v>383</c:v>
                </c:pt>
                <c:pt idx="413">
                  <c:v>383</c:v>
                </c:pt>
                <c:pt idx="414">
                  <c:v>383</c:v>
                </c:pt>
                <c:pt idx="415">
                  <c:v>383</c:v>
                </c:pt>
                <c:pt idx="416">
                  <c:v>383</c:v>
                </c:pt>
                <c:pt idx="417">
                  <c:v>383</c:v>
                </c:pt>
                <c:pt idx="418">
                  <c:v>383</c:v>
                </c:pt>
                <c:pt idx="419">
                  <c:v>383</c:v>
                </c:pt>
                <c:pt idx="420">
                  <c:v>383</c:v>
                </c:pt>
                <c:pt idx="421">
                  <c:v>383</c:v>
                </c:pt>
                <c:pt idx="422">
                  <c:v>383</c:v>
                </c:pt>
                <c:pt idx="423">
                  <c:v>383</c:v>
                </c:pt>
                <c:pt idx="424">
                  <c:v>383</c:v>
                </c:pt>
                <c:pt idx="425">
                  <c:v>383</c:v>
                </c:pt>
                <c:pt idx="426">
                  <c:v>383</c:v>
                </c:pt>
                <c:pt idx="427">
                  <c:v>383</c:v>
                </c:pt>
                <c:pt idx="428">
                  <c:v>383</c:v>
                </c:pt>
                <c:pt idx="429">
                  <c:v>383</c:v>
                </c:pt>
                <c:pt idx="430">
                  <c:v>383</c:v>
                </c:pt>
                <c:pt idx="431">
                  <c:v>383</c:v>
                </c:pt>
                <c:pt idx="432">
                  <c:v>383</c:v>
                </c:pt>
                <c:pt idx="433">
                  <c:v>383</c:v>
                </c:pt>
                <c:pt idx="434">
                  <c:v>383</c:v>
                </c:pt>
                <c:pt idx="435">
                  <c:v>383</c:v>
                </c:pt>
                <c:pt idx="436">
                  <c:v>383</c:v>
                </c:pt>
                <c:pt idx="437">
                  <c:v>383</c:v>
                </c:pt>
                <c:pt idx="438">
                  <c:v>383</c:v>
                </c:pt>
                <c:pt idx="439">
                  <c:v>383</c:v>
                </c:pt>
                <c:pt idx="440">
                  <c:v>383</c:v>
                </c:pt>
                <c:pt idx="441">
                  <c:v>383</c:v>
                </c:pt>
                <c:pt idx="442">
                  <c:v>383</c:v>
                </c:pt>
                <c:pt idx="443">
                  <c:v>383</c:v>
                </c:pt>
                <c:pt idx="444">
                  <c:v>383</c:v>
                </c:pt>
                <c:pt idx="445">
                  <c:v>383</c:v>
                </c:pt>
                <c:pt idx="446">
                  <c:v>383</c:v>
                </c:pt>
                <c:pt idx="447">
                  <c:v>383</c:v>
                </c:pt>
                <c:pt idx="448">
                  <c:v>383</c:v>
                </c:pt>
                <c:pt idx="449">
                  <c:v>383</c:v>
                </c:pt>
                <c:pt idx="450">
                  <c:v>383</c:v>
                </c:pt>
                <c:pt idx="451">
                  <c:v>383</c:v>
                </c:pt>
                <c:pt idx="452">
                  <c:v>383</c:v>
                </c:pt>
                <c:pt idx="453">
                  <c:v>383</c:v>
                </c:pt>
                <c:pt idx="454">
                  <c:v>383</c:v>
                </c:pt>
                <c:pt idx="455">
                  <c:v>383</c:v>
                </c:pt>
                <c:pt idx="456">
                  <c:v>383</c:v>
                </c:pt>
                <c:pt idx="457">
                  <c:v>383</c:v>
                </c:pt>
                <c:pt idx="458">
                  <c:v>383</c:v>
                </c:pt>
                <c:pt idx="459">
                  <c:v>383</c:v>
                </c:pt>
                <c:pt idx="460">
                  <c:v>383</c:v>
                </c:pt>
                <c:pt idx="461">
                  <c:v>383</c:v>
                </c:pt>
                <c:pt idx="462">
                  <c:v>383</c:v>
                </c:pt>
                <c:pt idx="463">
                  <c:v>383</c:v>
                </c:pt>
                <c:pt idx="464">
                  <c:v>383</c:v>
                </c:pt>
                <c:pt idx="465">
                  <c:v>383</c:v>
                </c:pt>
                <c:pt idx="466">
                  <c:v>383</c:v>
                </c:pt>
                <c:pt idx="467">
                  <c:v>383</c:v>
                </c:pt>
                <c:pt idx="468">
                  <c:v>383</c:v>
                </c:pt>
                <c:pt idx="469">
                  <c:v>383</c:v>
                </c:pt>
                <c:pt idx="470">
                  <c:v>383</c:v>
                </c:pt>
                <c:pt idx="471">
                  <c:v>383</c:v>
                </c:pt>
                <c:pt idx="472">
                  <c:v>383</c:v>
                </c:pt>
                <c:pt idx="473">
                  <c:v>383</c:v>
                </c:pt>
                <c:pt idx="474">
                  <c:v>383</c:v>
                </c:pt>
                <c:pt idx="475">
                  <c:v>383</c:v>
                </c:pt>
                <c:pt idx="476">
                  <c:v>383</c:v>
                </c:pt>
                <c:pt idx="477">
                  <c:v>383</c:v>
                </c:pt>
                <c:pt idx="478">
                  <c:v>383</c:v>
                </c:pt>
                <c:pt idx="479">
                  <c:v>383</c:v>
                </c:pt>
                <c:pt idx="480">
                  <c:v>383</c:v>
                </c:pt>
                <c:pt idx="481">
                  <c:v>383</c:v>
                </c:pt>
                <c:pt idx="482">
                  <c:v>383</c:v>
                </c:pt>
                <c:pt idx="483">
                  <c:v>383</c:v>
                </c:pt>
                <c:pt idx="484">
                  <c:v>383</c:v>
                </c:pt>
                <c:pt idx="485">
                  <c:v>383</c:v>
                </c:pt>
                <c:pt idx="486">
                  <c:v>383</c:v>
                </c:pt>
                <c:pt idx="487">
                  <c:v>383</c:v>
                </c:pt>
                <c:pt idx="488">
                  <c:v>383</c:v>
                </c:pt>
                <c:pt idx="489">
                  <c:v>383</c:v>
                </c:pt>
                <c:pt idx="490">
                  <c:v>383</c:v>
                </c:pt>
                <c:pt idx="491">
                  <c:v>383</c:v>
                </c:pt>
                <c:pt idx="492">
                  <c:v>383</c:v>
                </c:pt>
                <c:pt idx="493">
                  <c:v>383</c:v>
                </c:pt>
                <c:pt idx="494">
                  <c:v>383</c:v>
                </c:pt>
                <c:pt idx="495">
                  <c:v>383</c:v>
                </c:pt>
                <c:pt idx="496">
                  <c:v>383</c:v>
                </c:pt>
                <c:pt idx="497">
                  <c:v>383</c:v>
                </c:pt>
                <c:pt idx="498">
                  <c:v>383</c:v>
                </c:pt>
                <c:pt idx="499">
                  <c:v>383</c:v>
                </c:pt>
                <c:pt idx="500">
                  <c:v>383</c:v>
                </c:pt>
                <c:pt idx="501">
                  <c:v>383</c:v>
                </c:pt>
                <c:pt idx="502">
                  <c:v>383</c:v>
                </c:pt>
                <c:pt idx="503">
                  <c:v>383</c:v>
                </c:pt>
                <c:pt idx="504">
                  <c:v>383</c:v>
                </c:pt>
                <c:pt idx="505">
                  <c:v>383</c:v>
                </c:pt>
                <c:pt idx="506">
                  <c:v>383</c:v>
                </c:pt>
                <c:pt idx="507">
                  <c:v>383</c:v>
                </c:pt>
                <c:pt idx="508">
                  <c:v>383</c:v>
                </c:pt>
                <c:pt idx="509">
                  <c:v>383</c:v>
                </c:pt>
                <c:pt idx="510">
                  <c:v>383</c:v>
                </c:pt>
                <c:pt idx="511">
                  <c:v>383</c:v>
                </c:pt>
                <c:pt idx="512">
                  <c:v>383</c:v>
                </c:pt>
                <c:pt idx="513">
                  <c:v>383</c:v>
                </c:pt>
                <c:pt idx="514">
                  <c:v>383</c:v>
                </c:pt>
                <c:pt idx="515">
                  <c:v>383</c:v>
                </c:pt>
                <c:pt idx="516">
                  <c:v>383</c:v>
                </c:pt>
                <c:pt idx="517">
                  <c:v>383</c:v>
                </c:pt>
                <c:pt idx="518">
                  <c:v>383</c:v>
                </c:pt>
                <c:pt idx="519">
                  <c:v>383</c:v>
                </c:pt>
                <c:pt idx="520">
                  <c:v>383</c:v>
                </c:pt>
                <c:pt idx="521">
                  <c:v>383</c:v>
                </c:pt>
                <c:pt idx="522">
                  <c:v>383</c:v>
                </c:pt>
                <c:pt idx="523">
                  <c:v>383</c:v>
                </c:pt>
                <c:pt idx="524">
                  <c:v>383</c:v>
                </c:pt>
                <c:pt idx="525">
                  <c:v>383</c:v>
                </c:pt>
                <c:pt idx="526">
                  <c:v>383</c:v>
                </c:pt>
                <c:pt idx="527">
                  <c:v>383</c:v>
                </c:pt>
                <c:pt idx="528">
                  <c:v>383</c:v>
                </c:pt>
                <c:pt idx="529">
                  <c:v>383</c:v>
                </c:pt>
                <c:pt idx="530">
                  <c:v>383</c:v>
                </c:pt>
                <c:pt idx="531">
                  <c:v>383</c:v>
                </c:pt>
                <c:pt idx="532">
                  <c:v>383</c:v>
                </c:pt>
                <c:pt idx="533">
                  <c:v>383</c:v>
                </c:pt>
                <c:pt idx="534">
                  <c:v>383</c:v>
                </c:pt>
                <c:pt idx="535">
                  <c:v>383</c:v>
                </c:pt>
                <c:pt idx="536">
                  <c:v>383</c:v>
                </c:pt>
                <c:pt idx="537">
                  <c:v>383</c:v>
                </c:pt>
                <c:pt idx="538">
                  <c:v>383</c:v>
                </c:pt>
                <c:pt idx="539">
                  <c:v>383</c:v>
                </c:pt>
                <c:pt idx="540">
                  <c:v>383</c:v>
                </c:pt>
                <c:pt idx="541">
                  <c:v>383</c:v>
                </c:pt>
                <c:pt idx="542">
                  <c:v>383</c:v>
                </c:pt>
                <c:pt idx="543">
                  <c:v>383</c:v>
                </c:pt>
                <c:pt idx="544">
                  <c:v>383</c:v>
                </c:pt>
                <c:pt idx="545">
                  <c:v>383</c:v>
                </c:pt>
                <c:pt idx="546">
                  <c:v>383</c:v>
                </c:pt>
                <c:pt idx="547">
                  <c:v>383</c:v>
                </c:pt>
                <c:pt idx="548">
                  <c:v>383</c:v>
                </c:pt>
                <c:pt idx="549">
                  <c:v>383</c:v>
                </c:pt>
                <c:pt idx="550">
                  <c:v>383</c:v>
                </c:pt>
                <c:pt idx="551">
                  <c:v>383</c:v>
                </c:pt>
                <c:pt idx="552">
                  <c:v>383</c:v>
                </c:pt>
                <c:pt idx="553">
                  <c:v>383</c:v>
                </c:pt>
                <c:pt idx="554">
                  <c:v>383</c:v>
                </c:pt>
                <c:pt idx="555">
                  <c:v>383</c:v>
                </c:pt>
                <c:pt idx="556">
                  <c:v>383</c:v>
                </c:pt>
                <c:pt idx="557">
                  <c:v>383</c:v>
                </c:pt>
                <c:pt idx="558">
                  <c:v>383</c:v>
                </c:pt>
                <c:pt idx="559">
                  <c:v>383</c:v>
                </c:pt>
                <c:pt idx="560">
                  <c:v>383</c:v>
                </c:pt>
                <c:pt idx="561">
                  <c:v>383</c:v>
                </c:pt>
                <c:pt idx="562">
                  <c:v>383</c:v>
                </c:pt>
                <c:pt idx="563">
                  <c:v>383</c:v>
                </c:pt>
                <c:pt idx="564">
                  <c:v>383</c:v>
                </c:pt>
                <c:pt idx="565">
                  <c:v>383</c:v>
                </c:pt>
                <c:pt idx="566">
                  <c:v>383</c:v>
                </c:pt>
                <c:pt idx="567">
                  <c:v>383</c:v>
                </c:pt>
                <c:pt idx="568">
                  <c:v>383</c:v>
                </c:pt>
                <c:pt idx="569">
                  <c:v>383</c:v>
                </c:pt>
                <c:pt idx="570">
                  <c:v>383</c:v>
                </c:pt>
                <c:pt idx="571">
                  <c:v>383</c:v>
                </c:pt>
                <c:pt idx="572">
                  <c:v>383</c:v>
                </c:pt>
                <c:pt idx="573">
                  <c:v>383</c:v>
                </c:pt>
                <c:pt idx="574">
                  <c:v>383</c:v>
                </c:pt>
                <c:pt idx="575">
                  <c:v>383</c:v>
                </c:pt>
                <c:pt idx="576">
                  <c:v>383</c:v>
                </c:pt>
                <c:pt idx="577">
                  <c:v>383</c:v>
                </c:pt>
                <c:pt idx="578">
                  <c:v>383</c:v>
                </c:pt>
                <c:pt idx="579">
                  <c:v>383</c:v>
                </c:pt>
                <c:pt idx="580">
                  <c:v>383</c:v>
                </c:pt>
                <c:pt idx="581">
                  <c:v>383</c:v>
                </c:pt>
                <c:pt idx="582">
                  <c:v>383</c:v>
                </c:pt>
                <c:pt idx="583">
                  <c:v>383</c:v>
                </c:pt>
                <c:pt idx="584">
                  <c:v>383</c:v>
                </c:pt>
                <c:pt idx="585">
                  <c:v>383</c:v>
                </c:pt>
                <c:pt idx="586">
                  <c:v>383</c:v>
                </c:pt>
                <c:pt idx="587">
                  <c:v>383</c:v>
                </c:pt>
                <c:pt idx="588">
                  <c:v>383</c:v>
                </c:pt>
                <c:pt idx="589">
                  <c:v>383</c:v>
                </c:pt>
                <c:pt idx="590">
                  <c:v>383</c:v>
                </c:pt>
                <c:pt idx="591">
                  <c:v>383</c:v>
                </c:pt>
                <c:pt idx="592">
                  <c:v>383</c:v>
                </c:pt>
                <c:pt idx="593">
                  <c:v>383</c:v>
                </c:pt>
                <c:pt idx="594">
                  <c:v>383</c:v>
                </c:pt>
                <c:pt idx="595">
                  <c:v>383</c:v>
                </c:pt>
                <c:pt idx="596">
                  <c:v>383</c:v>
                </c:pt>
                <c:pt idx="597">
                  <c:v>383</c:v>
                </c:pt>
                <c:pt idx="598">
                  <c:v>383</c:v>
                </c:pt>
                <c:pt idx="599">
                  <c:v>383</c:v>
                </c:pt>
                <c:pt idx="600">
                  <c:v>383</c:v>
                </c:pt>
                <c:pt idx="601">
                  <c:v>383</c:v>
                </c:pt>
                <c:pt idx="602">
                  <c:v>383</c:v>
                </c:pt>
                <c:pt idx="603">
                  <c:v>383</c:v>
                </c:pt>
                <c:pt idx="604">
                  <c:v>383</c:v>
                </c:pt>
                <c:pt idx="605">
                  <c:v>383</c:v>
                </c:pt>
                <c:pt idx="606">
                  <c:v>383</c:v>
                </c:pt>
                <c:pt idx="607">
                  <c:v>383</c:v>
                </c:pt>
                <c:pt idx="608">
                  <c:v>383</c:v>
                </c:pt>
                <c:pt idx="609">
                  <c:v>383</c:v>
                </c:pt>
                <c:pt idx="610">
                  <c:v>383</c:v>
                </c:pt>
                <c:pt idx="611">
                  <c:v>383</c:v>
                </c:pt>
                <c:pt idx="612">
                  <c:v>383</c:v>
                </c:pt>
                <c:pt idx="613">
                  <c:v>383</c:v>
                </c:pt>
                <c:pt idx="614">
                  <c:v>383</c:v>
                </c:pt>
                <c:pt idx="615">
                  <c:v>383</c:v>
                </c:pt>
                <c:pt idx="616">
                  <c:v>383</c:v>
                </c:pt>
                <c:pt idx="617">
                  <c:v>383</c:v>
                </c:pt>
                <c:pt idx="618">
                  <c:v>383</c:v>
                </c:pt>
                <c:pt idx="619">
                  <c:v>383</c:v>
                </c:pt>
                <c:pt idx="620">
                  <c:v>383</c:v>
                </c:pt>
                <c:pt idx="621">
                  <c:v>383</c:v>
                </c:pt>
                <c:pt idx="622">
                  <c:v>383</c:v>
                </c:pt>
                <c:pt idx="623">
                  <c:v>383</c:v>
                </c:pt>
                <c:pt idx="624">
                  <c:v>383</c:v>
                </c:pt>
                <c:pt idx="625">
                  <c:v>383</c:v>
                </c:pt>
                <c:pt idx="626">
                  <c:v>383</c:v>
                </c:pt>
                <c:pt idx="627">
                  <c:v>383</c:v>
                </c:pt>
                <c:pt idx="628">
                  <c:v>383</c:v>
                </c:pt>
                <c:pt idx="629">
                  <c:v>383</c:v>
                </c:pt>
                <c:pt idx="630">
                  <c:v>383</c:v>
                </c:pt>
                <c:pt idx="631">
                  <c:v>383</c:v>
                </c:pt>
                <c:pt idx="632">
                  <c:v>383</c:v>
                </c:pt>
                <c:pt idx="633">
                  <c:v>383</c:v>
                </c:pt>
                <c:pt idx="634">
                  <c:v>383</c:v>
                </c:pt>
                <c:pt idx="635">
                  <c:v>383</c:v>
                </c:pt>
                <c:pt idx="636">
                  <c:v>383</c:v>
                </c:pt>
                <c:pt idx="637">
                  <c:v>383</c:v>
                </c:pt>
                <c:pt idx="638">
                  <c:v>383</c:v>
                </c:pt>
                <c:pt idx="639">
                  <c:v>383</c:v>
                </c:pt>
                <c:pt idx="640">
                  <c:v>383</c:v>
                </c:pt>
                <c:pt idx="641">
                  <c:v>383</c:v>
                </c:pt>
                <c:pt idx="642">
                  <c:v>383</c:v>
                </c:pt>
                <c:pt idx="643">
                  <c:v>383</c:v>
                </c:pt>
                <c:pt idx="644">
                  <c:v>383</c:v>
                </c:pt>
                <c:pt idx="645">
                  <c:v>383</c:v>
                </c:pt>
                <c:pt idx="646">
                  <c:v>383</c:v>
                </c:pt>
                <c:pt idx="647">
                  <c:v>383</c:v>
                </c:pt>
                <c:pt idx="648">
                  <c:v>383</c:v>
                </c:pt>
                <c:pt idx="649">
                  <c:v>383</c:v>
                </c:pt>
                <c:pt idx="650">
                  <c:v>383</c:v>
                </c:pt>
                <c:pt idx="651">
                  <c:v>383</c:v>
                </c:pt>
                <c:pt idx="652">
                  <c:v>383</c:v>
                </c:pt>
                <c:pt idx="653">
                  <c:v>383</c:v>
                </c:pt>
                <c:pt idx="654">
                  <c:v>383</c:v>
                </c:pt>
                <c:pt idx="655">
                  <c:v>383</c:v>
                </c:pt>
                <c:pt idx="656">
                  <c:v>383</c:v>
                </c:pt>
                <c:pt idx="657">
                  <c:v>383</c:v>
                </c:pt>
                <c:pt idx="658">
                  <c:v>383</c:v>
                </c:pt>
                <c:pt idx="659">
                  <c:v>383</c:v>
                </c:pt>
                <c:pt idx="660">
                  <c:v>383</c:v>
                </c:pt>
                <c:pt idx="661">
                  <c:v>383</c:v>
                </c:pt>
                <c:pt idx="662">
                  <c:v>383</c:v>
                </c:pt>
                <c:pt idx="663">
                  <c:v>383</c:v>
                </c:pt>
                <c:pt idx="664">
                  <c:v>383</c:v>
                </c:pt>
                <c:pt idx="665">
                  <c:v>383</c:v>
                </c:pt>
                <c:pt idx="666">
                  <c:v>383</c:v>
                </c:pt>
                <c:pt idx="667">
                  <c:v>383</c:v>
                </c:pt>
                <c:pt idx="668">
                  <c:v>383</c:v>
                </c:pt>
                <c:pt idx="669">
                  <c:v>383</c:v>
                </c:pt>
                <c:pt idx="670">
                  <c:v>383</c:v>
                </c:pt>
                <c:pt idx="671">
                  <c:v>383</c:v>
                </c:pt>
                <c:pt idx="672">
                  <c:v>383</c:v>
                </c:pt>
                <c:pt idx="673">
                  <c:v>383</c:v>
                </c:pt>
                <c:pt idx="674">
                  <c:v>383</c:v>
                </c:pt>
                <c:pt idx="675">
                  <c:v>383</c:v>
                </c:pt>
                <c:pt idx="676">
                  <c:v>383</c:v>
                </c:pt>
                <c:pt idx="677">
                  <c:v>383</c:v>
                </c:pt>
                <c:pt idx="678">
                  <c:v>383</c:v>
                </c:pt>
                <c:pt idx="679">
                  <c:v>383</c:v>
                </c:pt>
                <c:pt idx="680">
                  <c:v>383</c:v>
                </c:pt>
                <c:pt idx="681">
                  <c:v>383</c:v>
                </c:pt>
                <c:pt idx="682">
                  <c:v>383</c:v>
                </c:pt>
                <c:pt idx="683">
                  <c:v>383</c:v>
                </c:pt>
                <c:pt idx="684">
                  <c:v>383</c:v>
                </c:pt>
                <c:pt idx="685">
                  <c:v>383</c:v>
                </c:pt>
                <c:pt idx="686">
                  <c:v>383</c:v>
                </c:pt>
                <c:pt idx="687">
                  <c:v>383</c:v>
                </c:pt>
                <c:pt idx="688">
                  <c:v>383</c:v>
                </c:pt>
                <c:pt idx="689">
                  <c:v>383</c:v>
                </c:pt>
                <c:pt idx="690">
                  <c:v>383</c:v>
                </c:pt>
                <c:pt idx="691">
                  <c:v>383</c:v>
                </c:pt>
                <c:pt idx="692">
                  <c:v>383</c:v>
                </c:pt>
                <c:pt idx="693">
                  <c:v>383</c:v>
                </c:pt>
                <c:pt idx="694">
                  <c:v>383</c:v>
                </c:pt>
                <c:pt idx="695">
                  <c:v>383</c:v>
                </c:pt>
                <c:pt idx="696">
                  <c:v>383</c:v>
                </c:pt>
                <c:pt idx="697">
                  <c:v>383</c:v>
                </c:pt>
                <c:pt idx="698">
                  <c:v>383</c:v>
                </c:pt>
                <c:pt idx="699">
                  <c:v>383</c:v>
                </c:pt>
                <c:pt idx="700">
                  <c:v>383</c:v>
                </c:pt>
                <c:pt idx="701">
                  <c:v>383</c:v>
                </c:pt>
                <c:pt idx="702">
                  <c:v>383</c:v>
                </c:pt>
                <c:pt idx="703">
                  <c:v>383</c:v>
                </c:pt>
                <c:pt idx="704">
                  <c:v>383</c:v>
                </c:pt>
                <c:pt idx="705">
                  <c:v>383</c:v>
                </c:pt>
                <c:pt idx="706">
                  <c:v>383</c:v>
                </c:pt>
                <c:pt idx="707">
                  <c:v>383</c:v>
                </c:pt>
                <c:pt idx="708">
                  <c:v>383</c:v>
                </c:pt>
                <c:pt idx="709">
                  <c:v>383</c:v>
                </c:pt>
                <c:pt idx="710">
                  <c:v>383</c:v>
                </c:pt>
                <c:pt idx="711">
                  <c:v>383</c:v>
                </c:pt>
                <c:pt idx="712">
                  <c:v>383</c:v>
                </c:pt>
                <c:pt idx="713">
                  <c:v>383</c:v>
                </c:pt>
                <c:pt idx="714">
                  <c:v>383</c:v>
                </c:pt>
                <c:pt idx="715">
                  <c:v>383</c:v>
                </c:pt>
                <c:pt idx="716">
                  <c:v>383</c:v>
                </c:pt>
                <c:pt idx="717">
                  <c:v>383</c:v>
                </c:pt>
                <c:pt idx="718">
                  <c:v>383</c:v>
                </c:pt>
                <c:pt idx="719">
                  <c:v>383</c:v>
                </c:pt>
                <c:pt idx="720">
                  <c:v>383</c:v>
                </c:pt>
                <c:pt idx="721">
                  <c:v>383</c:v>
                </c:pt>
                <c:pt idx="722">
                  <c:v>383</c:v>
                </c:pt>
                <c:pt idx="723">
                  <c:v>383</c:v>
                </c:pt>
                <c:pt idx="724">
                  <c:v>383</c:v>
                </c:pt>
                <c:pt idx="725">
                  <c:v>383</c:v>
                </c:pt>
                <c:pt idx="726">
                  <c:v>383</c:v>
                </c:pt>
                <c:pt idx="727">
                  <c:v>383</c:v>
                </c:pt>
                <c:pt idx="728">
                  <c:v>383</c:v>
                </c:pt>
                <c:pt idx="729">
                  <c:v>383</c:v>
                </c:pt>
                <c:pt idx="730">
                  <c:v>383</c:v>
                </c:pt>
                <c:pt idx="731">
                  <c:v>383</c:v>
                </c:pt>
                <c:pt idx="732">
                  <c:v>383</c:v>
                </c:pt>
                <c:pt idx="733">
                  <c:v>383</c:v>
                </c:pt>
                <c:pt idx="734">
                  <c:v>383</c:v>
                </c:pt>
                <c:pt idx="735">
                  <c:v>383</c:v>
                </c:pt>
                <c:pt idx="736">
                  <c:v>383</c:v>
                </c:pt>
                <c:pt idx="737">
                  <c:v>383</c:v>
                </c:pt>
                <c:pt idx="738">
                  <c:v>383</c:v>
                </c:pt>
                <c:pt idx="739">
                  <c:v>383</c:v>
                </c:pt>
                <c:pt idx="740">
                  <c:v>383</c:v>
                </c:pt>
                <c:pt idx="741">
                  <c:v>383</c:v>
                </c:pt>
                <c:pt idx="742">
                  <c:v>383</c:v>
                </c:pt>
                <c:pt idx="743">
                  <c:v>383</c:v>
                </c:pt>
                <c:pt idx="744">
                  <c:v>383</c:v>
                </c:pt>
                <c:pt idx="745">
                  <c:v>383</c:v>
                </c:pt>
                <c:pt idx="746">
                  <c:v>383</c:v>
                </c:pt>
                <c:pt idx="747">
                  <c:v>383</c:v>
                </c:pt>
                <c:pt idx="748">
                  <c:v>383</c:v>
                </c:pt>
                <c:pt idx="749">
                  <c:v>383</c:v>
                </c:pt>
                <c:pt idx="750">
                  <c:v>383</c:v>
                </c:pt>
                <c:pt idx="751">
                  <c:v>383</c:v>
                </c:pt>
                <c:pt idx="752">
                  <c:v>383</c:v>
                </c:pt>
                <c:pt idx="753">
                  <c:v>383</c:v>
                </c:pt>
                <c:pt idx="754">
                  <c:v>383</c:v>
                </c:pt>
                <c:pt idx="755">
                  <c:v>383</c:v>
                </c:pt>
                <c:pt idx="756">
                  <c:v>383</c:v>
                </c:pt>
                <c:pt idx="757">
                  <c:v>383</c:v>
                </c:pt>
                <c:pt idx="758">
                  <c:v>383</c:v>
                </c:pt>
                <c:pt idx="759">
                  <c:v>383</c:v>
                </c:pt>
                <c:pt idx="760">
                  <c:v>383</c:v>
                </c:pt>
                <c:pt idx="761">
                  <c:v>383</c:v>
                </c:pt>
                <c:pt idx="762">
                  <c:v>383</c:v>
                </c:pt>
                <c:pt idx="763">
                  <c:v>383</c:v>
                </c:pt>
                <c:pt idx="764">
                  <c:v>383</c:v>
                </c:pt>
                <c:pt idx="765">
                  <c:v>383</c:v>
                </c:pt>
                <c:pt idx="766">
                  <c:v>383</c:v>
                </c:pt>
                <c:pt idx="767">
                  <c:v>383</c:v>
                </c:pt>
                <c:pt idx="768">
                  <c:v>383</c:v>
                </c:pt>
                <c:pt idx="769">
                  <c:v>383</c:v>
                </c:pt>
                <c:pt idx="770">
                  <c:v>383</c:v>
                </c:pt>
                <c:pt idx="771">
                  <c:v>383</c:v>
                </c:pt>
                <c:pt idx="772">
                  <c:v>383</c:v>
                </c:pt>
                <c:pt idx="773">
                  <c:v>383</c:v>
                </c:pt>
                <c:pt idx="774">
                  <c:v>383</c:v>
                </c:pt>
                <c:pt idx="775">
                  <c:v>383</c:v>
                </c:pt>
                <c:pt idx="776">
                  <c:v>383</c:v>
                </c:pt>
                <c:pt idx="777">
                  <c:v>383</c:v>
                </c:pt>
                <c:pt idx="778">
                  <c:v>383</c:v>
                </c:pt>
                <c:pt idx="779">
                  <c:v>383</c:v>
                </c:pt>
                <c:pt idx="780">
                  <c:v>383</c:v>
                </c:pt>
                <c:pt idx="781">
                  <c:v>383</c:v>
                </c:pt>
                <c:pt idx="782">
                  <c:v>383</c:v>
                </c:pt>
                <c:pt idx="783">
                  <c:v>383</c:v>
                </c:pt>
                <c:pt idx="784">
                  <c:v>383</c:v>
                </c:pt>
                <c:pt idx="785">
                  <c:v>383</c:v>
                </c:pt>
                <c:pt idx="786">
                  <c:v>383</c:v>
                </c:pt>
                <c:pt idx="787">
                  <c:v>383</c:v>
                </c:pt>
                <c:pt idx="788">
                  <c:v>383</c:v>
                </c:pt>
                <c:pt idx="789">
                  <c:v>383</c:v>
                </c:pt>
                <c:pt idx="790">
                  <c:v>383</c:v>
                </c:pt>
                <c:pt idx="791">
                  <c:v>383</c:v>
                </c:pt>
                <c:pt idx="792">
                  <c:v>383</c:v>
                </c:pt>
                <c:pt idx="793">
                  <c:v>383</c:v>
                </c:pt>
                <c:pt idx="794">
                  <c:v>383</c:v>
                </c:pt>
                <c:pt idx="795">
                  <c:v>383</c:v>
                </c:pt>
                <c:pt idx="796">
                  <c:v>383</c:v>
                </c:pt>
                <c:pt idx="797">
                  <c:v>383</c:v>
                </c:pt>
                <c:pt idx="798">
                  <c:v>383</c:v>
                </c:pt>
                <c:pt idx="799">
                  <c:v>383</c:v>
                </c:pt>
                <c:pt idx="800">
                  <c:v>383</c:v>
                </c:pt>
                <c:pt idx="801">
                  <c:v>383</c:v>
                </c:pt>
                <c:pt idx="802">
                  <c:v>383</c:v>
                </c:pt>
                <c:pt idx="803">
                  <c:v>383</c:v>
                </c:pt>
                <c:pt idx="804">
                  <c:v>383</c:v>
                </c:pt>
                <c:pt idx="805">
                  <c:v>383</c:v>
                </c:pt>
                <c:pt idx="806">
                  <c:v>383</c:v>
                </c:pt>
                <c:pt idx="807">
                  <c:v>383</c:v>
                </c:pt>
                <c:pt idx="808">
                  <c:v>383</c:v>
                </c:pt>
                <c:pt idx="809">
                  <c:v>383</c:v>
                </c:pt>
                <c:pt idx="810">
                  <c:v>383</c:v>
                </c:pt>
                <c:pt idx="811">
                  <c:v>383</c:v>
                </c:pt>
                <c:pt idx="812">
                  <c:v>383</c:v>
                </c:pt>
                <c:pt idx="813">
                  <c:v>383</c:v>
                </c:pt>
                <c:pt idx="814">
                  <c:v>383</c:v>
                </c:pt>
                <c:pt idx="815">
                  <c:v>383</c:v>
                </c:pt>
                <c:pt idx="816">
                  <c:v>383</c:v>
                </c:pt>
                <c:pt idx="817">
                  <c:v>383</c:v>
                </c:pt>
                <c:pt idx="818">
                  <c:v>383</c:v>
                </c:pt>
                <c:pt idx="819">
                  <c:v>383</c:v>
                </c:pt>
                <c:pt idx="820">
                  <c:v>383</c:v>
                </c:pt>
                <c:pt idx="821">
                  <c:v>383</c:v>
                </c:pt>
                <c:pt idx="822">
                  <c:v>383</c:v>
                </c:pt>
                <c:pt idx="823">
                  <c:v>383</c:v>
                </c:pt>
                <c:pt idx="824">
                  <c:v>383</c:v>
                </c:pt>
                <c:pt idx="825">
                  <c:v>383</c:v>
                </c:pt>
                <c:pt idx="826">
                  <c:v>383</c:v>
                </c:pt>
                <c:pt idx="827">
                  <c:v>383</c:v>
                </c:pt>
                <c:pt idx="828">
                  <c:v>383</c:v>
                </c:pt>
                <c:pt idx="829">
                  <c:v>383</c:v>
                </c:pt>
                <c:pt idx="830">
                  <c:v>383</c:v>
                </c:pt>
                <c:pt idx="831">
                  <c:v>383</c:v>
                </c:pt>
                <c:pt idx="832">
                  <c:v>383</c:v>
                </c:pt>
                <c:pt idx="833">
                  <c:v>383</c:v>
                </c:pt>
                <c:pt idx="834">
                  <c:v>383</c:v>
                </c:pt>
                <c:pt idx="835">
                  <c:v>383</c:v>
                </c:pt>
                <c:pt idx="836">
                  <c:v>383</c:v>
                </c:pt>
                <c:pt idx="837">
                  <c:v>383</c:v>
                </c:pt>
                <c:pt idx="838">
                  <c:v>383</c:v>
                </c:pt>
                <c:pt idx="839">
                  <c:v>383</c:v>
                </c:pt>
                <c:pt idx="840">
                  <c:v>383</c:v>
                </c:pt>
                <c:pt idx="841">
                  <c:v>383</c:v>
                </c:pt>
                <c:pt idx="842">
                  <c:v>383</c:v>
                </c:pt>
                <c:pt idx="843">
                  <c:v>383</c:v>
                </c:pt>
                <c:pt idx="844">
                  <c:v>383</c:v>
                </c:pt>
                <c:pt idx="845">
                  <c:v>383</c:v>
                </c:pt>
                <c:pt idx="846">
                  <c:v>383</c:v>
                </c:pt>
                <c:pt idx="847">
                  <c:v>383</c:v>
                </c:pt>
                <c:pt idx="848">
                  <c:v>383</c:v>
                </c:pt>
                <c:pt idx="849">
                  <c:v>383</c:v>
                </c:pt>
                <c:pt idx="850">
                  <c:v>383</c:v>
                </c:pt>
                <c:pt idx="851">
                  <c:v>383</c:v>
                </c:pt>
                <c:pt idx="852">
                  <c:v>383</c:v>
                </c:pt>
                <c:pt idx="853">
                  <c:v>383</c:v>
                </c:pt>
                <c:pt idx="854">
                  <c:v>383</c:v>
                </c:pt>
                <c:pt idx="855">
                  <c:v>383</c:v>
                </c:pt>
                <c:pt idx="856">
                  <c:v>383</c:v>
                </c:pt>
                <c:pt idx="857">
                  <c:v>383</c:v>
                </c:pt>
                <c:pt idx="858">
                  <c:v>383</c:v>
                </c:pt>
                <c:pt idx="859">
                  <c:v>383</c:v>
                </c:pt>
                <c:pt idx="860">
                  <c:v>383</c:v>
                </c:pt>
                <c:pt idx="861">
                  <c:v>383</c:v>
                </c:pt>
                <c:pt idx="862">
                  <c:v>383</c:v>
                </c:pt>
                <c:pt idx="863">
                  <c:v>383</c:v>
                </c:pt>
                <c:pt idx="864">
                  <c:v>383</c:v>
                </c:pt>
                <c:pt idx="865">
                  <c:v>383</c:v>
                </c:pt>
                <c:pt idx="866">
                  <c:v>383</c:v>
                </c:pt>
                <c:pt idx="867">
                  <c:v>383</c:v>
                </c:pt>
                <c:pt idx="868">
                  <c:v>383</c:v>
                </c:pt>
                <c:pt idx="869">
                  <c:v>383</c:v>
                </c:pt>
                <c:pt idx="870">
                  <c:v>383</c:v>
                </c:pt>
                <c:pt idx="871">
                  <c:v>383</c:v>
                </c:pt>
                <c:pt idx="872">
                  <c:v>383</c:v>
                </c:pt>
                <c:pt idx="873">
                  <c:v>383</c:v>
                </c:pt>
                <c:pt idx="874">
                  <c:v>383</c:v>
                </c:pt>
                <c:pt idx="875">
                  <c:v>383</c:v>
                </c:pt>
                <c:pt idx="876">
                  <c:v>383</c:v>
                </c:pt>
                <c:pt idx="877">
                  <c:v>383</c:v>
                </c:pt>
                <c:pt idx="878">
                  <c:v>383</c:v>
                </c:pt>
                <c:pt idx="879">
                  <c:v>383</c:v>
                </c:pt>
                <c:pt idx="880">
                  <c:v>383</c:v>
                </c:pt>
                <c:pt idx="881">
                  <c:v>383</c:v>
                </c:pt>
                <c:pt idx="882">
                  <c:v>383</c:v>
                </c:pt>
                <c:pt idx="883">
                  <c:v>383</c:v>
                </c:pt>
                <c:pt idx="884">
                  <c:v>383</c:v>
                </c:pt>
                <c:pt idx="885">
                  <c:v>383</c:v>
                </c:pt>
                <c:pt idx="886">
                  <c:v>383</c:v>
                </c:pt>
                <c:pt idx="887">
                  <c:v>383</c:v>
                </c:pt>
                <c:pt idx="888">
                  <c:v>383</c:v>
                </c:pt>
                <c:pt idx="889">
                  <c:v>383</c:v>
                </c:pt>
                <c:pt idx="890">
                  <c:v>383</c:v>
                </c:pt>
                <c:pt idx="891">
                  <c:v>383</c:v>
                </c:pt>
                <c:pt idx="892">
                  <c:v>383</c:v>
                </c:pt>
                <c:pt idx="893">
                  <c:v>383</c:v>
                </c:pt>
                <c:pt idx="894">
                  <c:v>383</c:v>
                </c:pt>
                <c:pt idx="895">
                  <c:v>383</c:v>
                </c:pt>
                <c:pt idx="896">
                  <c:v>383</c:v>
                </c:pt>
                <c:pt idx="897">
                  <c:v>383</c:v>
                </c:pt>
                <c:pt idx="898">
                  <c:v>383</c:v>
                </c:pt>
                <c:pt idx="899">
                  <c:v>383</c:v>
                </c:pt>
                <c:pt idx="900">
                  <c:v>383</c:v>
                </c:pt>
                <c:pt idx="901">
                  <c:v>383</c:v>
                </c:pt>
                <c:pt idx="902">
                  <c:v>383</c:v>
                </c:pt>
                <c:pt idx="903">
                  <c:v>383</c:v>
                </c:pt>
                <c:pt idx="904">
                  <c:v>383</c:v>
                </c:pt>
                <c:pt idx="905">
                  <c:v>383</c:v>
                </c:pt>
                <c:pt idx="906">
                  <c:v>383</c:v>
                </c:pt>
                <c:pt idx="907">
                  <c:v>383</c:v>
                </c:pt>
                <c:pt idx="908">
                  <c:v>383</c:v>
                </c:pt>
                <c:pt idx="909">
                  <c:v>383</c:v>
                </c:pt>
                <c:pt idx="910">
                  <c:v>383</c:v>
                </c:pt>
                <c:pt idx="911">
                  <c:v>383</c:v>
                </c:pt>
                <c:pt idx="912">
                  <c:v>383</c:v>
                </c:pt>
                <c:pt idx="913">
                  <c:v>383</c:v>
                </c:pt>
                <c:pt idx="914">
                  <c:v>383</c:v>
                </c:pt>
                <c:pt idx="915">
                  <c:v>383</c:v>
                </c:pt>
                <c:pt idx="916">
                  <c:v>383</c:v>
                </c:pt>
                <c:pt idx="917">
                  <c:v>383</c:v>
                </c:pt>
                <c:pt idx="918">
                  <c:v>383</c:v>
                </c:pt>
                <c:pt idx="919">
                  <c:v>383</c:v>
                </c:pt>
                <c:pt idx="920">
                  <c:v>383</c:v>
                </c:pt>
                <c:pt idx="921">
                  <c:v>383</c:v>
                </c:pt>
                <c:pt idx="922">
                  <c:v>383</c:v>
                </c:pt>
                <c:pt idx="923">
                  <c:v>383</c:v>
                </c:pt>
                <c:pt idx="924">
                  <c:v>383</c:v>
                </c:pt>
                <c:pt idx="925">
                  <c:v>383</c:v>
                </c:pt>
                <c:pt idx="926">
                  <c:v>383</c:v>
                </c:pt>
                <c:pt idx="927">
                  <c:v>383</c:v>
                </c:pt>
                <c:pt idx="928">
                  <c:v>383</c:v>
                </c:pt>
                <c:pt idx="929">
                  <c:v>383</c:v>
                </c:pt>
                <c:pt idx="930">
                  <c:v>383</c:v>
                </c:pt>
                <c:pt idx="931">
                  <c:v>383</c:v>
                </c:pt>
                <c:pt idx="932">
                  <c:v>383</c:v>
                </c:pt>
                <c:pt idx="933">
                  <c:v>383</c:v>
                </c:pt>
                <c:pt idx="934">
                  <c:v>383</c:v>
                </c:pt>
                <c:pt idx="935">
                  <c:v>383</c:v>
                </c:pt>
                <c:pt idx="936">
                  <c:v>383</c:v>
                </c:pt>
                <c:pt idx="937">
                  <c:v>383</c:v>
                </c:pt>
                <c:pt idx="938">
                  <c:v>383</c:v>
                </c:pt>
                <c:pt idx="939">
                  <c:v>383</c:v>
                </c:pt>
                <c:pt idx="940">
                  <c:v>383</c:v>
                </c:pt>
                <c:pt idx="941">
                  <c:v>383</c:v>
                </c:pt>
                <c:pt idx="942">
                  <c:v>383</c:v>
                </c:pt>
                <c:pt idx="943">
                  <c:v>383</c:v>
                </c:pt>
                <c:pt idx="944">
                  <c:v>383</c:v>
                </c:pt>
                <c:pt idx="945">
                  <c:v>383</c:v>
                </c:pt>
                <c:pt idx="946">
                  <c:v>383</c:v>
                </c:pt>
                <c:pt idx="947">
                  <c:v>383</c:v>
                </c:pt>
                <c:pt idx="948">
                  <c:v>383</c:v>
                </c:pt>
                <c:pt idx="949">
                  <c:v>383</c:v>
                </c:pt>
                <c:pt idx="950">
                  <c:v>383</c:v>
                </c:pt>
                <c:pt idx="951">
                  <c:v>383</c:v>
                </c:pt>
                <c:pt idx="952">
                  <c:v>383</c:v>
                </c:pt>
                <c:pt idx="953">
                  <c:v>383</c:v>
                </c:pt>
                <c:pt idx="954">
                  <c:v>383</c:v>
                </c:pt>
                <c:pt idx="955">
                  <c:v>383</c:v>
                </c:pt>
                <c:pt idx="956">
                  <c:v>383</c:v>
                </c:pt>
                <c:pt idx="957">
                  <c:v>383</c:v>
                </c:pt>
                <c:pt idx="958">
                  <c:v>383</c:v>
                </c:pt>
                <c:pt idx="959">
                  <c:v>383</c:v>
                </c:pt>
                <c:pt idx="960">
                  <c:v>383</c:v>
                </c:pt>
                <c:pt idx="961">
                  <c:v>383</c:v>
                </c:pt>
                <c:pt idx="962">
                  <c:v>383</c:v>
                </c:pt>
                <c:pt idx="963">
                  <c:v>383</c:v>
                </c:pt>
                <c:pt idx="964">
                  <c:v>383</c:v>
                </c:pt>
                <c:pt idx="965">
                  <c:v>383</c:v>
                </c:pt>
                <c:pt idx="966">
                  <c:v>383</c:v>
                </c:pt>
                <c:pt idx="967">
                  <c:v>383</c:v>
                </c:pt>
                <c:pt idx="968">
                  <c:v>383</c:v>
                </c:pt>
                <c:pt idx="969">
                  <c:v>383</c:v>
                </c:pt>
                <c:pt idx="970">
                  <c:v>383</c:v>
                </c:pt>
                <c:pt idx="971">
                  <c:v>383</c:v>
                </c:pt>
                <c:pt idx="972">
                  <c:v>383</c:v>
                </c:pt>
                <c:pt idx="973">
                  <c:v>383</c:v>
                </c:pt>
                <c:pt idx="974">
                  <c:v>383</c:v>
                </c:pt>
                <c:pt idx="975">
                  <c:v>383</c:v>
                </c:pt>
                <c:pt idx="976">
                  <c:v>383</c:v>
                </c:pt>
                <c:pt idx="977">
                  <c:v>383</c:v>
                </c:pt>
                <c:pt idx="978">
                  <c:v>383</c:v>
                </c:pt>
                <c:pt idx="979">
                  <c:v>383</c:v>
                </c:pt>
                <c:pt idx="980">
                  <c:v>383</c:v>
                </c:pt>
                <c:pt idx="981">
                  <c:v>383</c:v>
                </c:pt>
                <c:pt idx="982">
                  <c:v>383</c:v>
                </c:pt>
                <c:pt idx="983">
                  <c:v>383</c:v>
                </c:pt>
                <c:pt idx="984">
                  <c:v>383</c:v>
                </c:pt>
                <c:pt idx="985">
                  <c:v>383</c:v>
                </c:pt>
                <c:pt idx="986">
                  <c:v>383</c:v>
                </c:pt>
                <c:pt idx="987">
                  <c:v>383</c:v>
                </c:pt>
                <c:pt idx="988">
                  <c:v>383</c:v>
                </c:pt>
                <c:pt idx="989">
                  <c:v>383</c:v>
                </c:pt>
                <c:pt idx="990">
                  <c:v>383</c:v>
                </c:pt>
                <c:pt idx="991">
                  <c:v>383</c:v>
                </c:pt>
                <c:pt idx="992">
                  <c:v>383</c:v>
                </c:pt>
                <c:pt idx="993">
                  <c:v>383</c:v>
                </c:pt>
                <c:pt idx="994">
                  <c:v>383</c:v>
                </c:pt>
                <c:pt idx="995">
                  <c:v>383</c:v>
                </c:pt>
                <c:pt idx="996">
                  <c:v>383</c:v>
                </c:pt>
                <c:pt idx="997">
                  <c:v>383</c:v>
                </c:pt>
                <c:pt idx="998">
                  <c:v>383</c:v>
                </c:pt>
                <c:pt idx="999">
                  <c:v>383</c:v>
                </c:pt>
                <c:pt idx="1000">
                  <c:v>383</c:v>
                </c:pt>
                <c:pt idx="1001">
                  <c:v>383</c:v>
                </c:pt>
                <c:pt idx="1002">
                  <c:v>383</c:v>
                </c:pt>
                <c:pt idx="1003">
                  <c:v>383</c:v>
                </c:pt>
                <c:pt idx="1004">
                  <c:v>383</c:v>
                </c:pt>
                <c:pt idx="1005">
                  <c:v>383</c:v>
                </c:pt>
                <c:pt idx="1006">
                  <c:v>383</c:v>
                </c:pt>
                <c:pt idx="1007">
                  <c:v>383</c:v>
                </c:pt>
                <c:pt idx="1008">
                  <c:v>383</c:v>
                </c:pt>
                <c:pt idx="1009">
                  <c:v>383</c:v>
                </c:pt>
                <c:pt idx="1010">
                  <c:v>383</c:v>
                </c:pt>
                <c:pt idx="1011">
                  <c:v>383</c:v>
                </c:pt>
                <c:pt idx="1012">
                  <c:v>383</c:v>
                </c:pt>
                <c:pt idx="1013">
                  <c:v>383</c:v>
                </c:pt>
                <c:pt idx="1014">
                  <c:v>383</c:v>
                </c:pt>
                <c:pt idx="1015">
                  <c:v>383</c:v>
                </c:pt>
                <c:pt idx="1016">
                  <c:v>383</c:v>
                </c:pt>
                <c:pt idx="1017">
                  <c:v>383</c:v>
                </c:pt>
                <c:pt idx="1018">
                  <c:v>383</c:v>
                </c:pt>
                <c:pt idx="1019">
                  <c:v>383</c:v>
                </c:pt>
                <c:pt idx="1020">
                  <c:v>383</c:v>
                </c:pt>
                <c:pt idx="1021">
                  <c:v>383</c:v>
                </c:pt>
                <c:pt idx="1022">
                  <c:v>383</c:v>
                </c:pt>
                <c:pt idx="1023">
                  <c:v>383</c:v>
                </c:pt>
                <c:pt idx="1024">
                  <c:v>383</c:v>
                </c:pt>
                <c:pt idx="1025">
                  <c:v>383</c:v>
                </c:pt>
                <c:pt idx="1026">
                  <c:v>383</c:v>
                </c:pt>
                <c:pt idx="1027">
                  <c:v>383</c:v>
                </c:pt>
                <c:pt idx="1028">
                  <c:v>383</c:v>
                </c:pt>
                <c:pt idx="1029">
                  <c:v>383</c:v>
                </c:pt>
                <c:pt idx="1030">
                  <c:v>383</c:v>
                </c:pt>
                <c:pt idx="1031">
                  <c:v>383</c:v>
                </c:pt>
                <c:pt idx="1032">
                  <c:v>383</c:v>
                </c:pt>
                <c:pt idx="1033">
                  <c:v>383</c:v>
                </c:pt>
                <c:pt idx="1034">
                  <c:v>383</c:v>
                </c:pt>
                <c:pt idx="1035">
                  <c:v>383</c:v>
                </c:pt>
                <c:pt idx="1036">
                  <c:v>383</c:v>
                </c:pt>
                <c:pt idx="1037">
                  <c:v>383</c:v>
                </c:pt>
                <c:pt idx="1038">
                  <c:v>383</c:v>
                </c:pt>
                <c:pt idx="1039">
                  <c:v>383</c:v>
                </c:pt>
                <c:pt idx="1040">
                  <c:v>383</c:v>
                </c:pt>
                <c:pt idx="1041">
                  <c:v>383</c:v>
                </c:pt>
                <c:pt idx="1042">
                  <c:v>383</c:v>
                </c:pt>
                <c:pt idx="1043">
                  <c:v>383</c:v>
                </c:pt>
                <c:pt idx="1044">
                  <c:v>383</c:v>
                </c:pt>
                <c:pt idx="1045">
                  <c:v>383</c:v>
                </c:pt>
                <c:pt idx="1046">
                  <c:v>383</c:v>
                </c:pt>
                <c:pt idx="1047">
                  <c:v>383</c:v>
                </c:pt>
                <c:pt idx="1048">
                  <c:v>383</c:v>
                </c:pt>
                <c:pt idx="1049">
                  <c:v>383</c:v>
                </c:pt>
                <c:pt idx="1050">
                  <c:v>383</c:v>
                </c:pt>
                <c:pt idx="1051">
                  <c:v>383</c:v>
                </c:pt>
                <c:pt idx="1052">
                  <c:v>383</c:v>
                </c:pt>
                <c:pt idx="1053">
                  <c:v>383</c:v>
                </c:pt>
                <c:pt idx="1054">
                  <c:v>383</c:v>
                </c:pt>
                <c:pt idx="1055">
                  <c:v>383</c:v>
                </c:pt>
                <c:pt idx="1056">
                  <c:v>383</c:v>
                </c:pt>
                <c:pt idx="1057">
                  <c:v>383</c:v>
                </c:pt>
                <c:pt idx="1058">
                  <c:v>383</c:v>
                </c:pt>
                <c:pt idx="1059">
                  <c:v>383</c:v>
                </c:pt>
                <c:pt idx="1060">
                  <c:v>383</c:v>
                </c:pt>
                <c:pt idx="1061">
                  <c:v>383</c:v>
                </c:pt>
                <c:pt idx="1062">
                  <c:v>383</c:v>
                </c:pt>
                <c:pt idx="1063">
                  <c:v>383</c:v>
                </c:pt>
                <c:pt idx="1064">
                  <c:v>383</c:v>
                </c:pt>
                <c:pt idx="1065">
                  <c:v>383</c:v>
                </c:pt>
                <c:pt idx="1066">
                  <c:v>383</c:v>
                </c:pt>
                <c:pt idx="1067">
                  <c:v>383</c:v>
                </c:pt>
                <c:pt idx="1068">
                  <c:v>383</c:v>
                </c:pt>
                <c:pt idx="1069">
                  <c:v>383</c:v>
                </c:pt>
                <c:pt idx="1070">
                  <c:v>383</c:v>
                </c:pt>
                <c:pt idx="1071">
                  <c:v>383</c:v>
                </c:pt>
                <c:pt idx="1072">
                  <c:v>383</c:v>
                </c:pt>
                <c:pt idx="1073">
                  <c:v>383</c:v>
                </c:pt>
                <c:pt idx="1074">
                  <c:v>383</c:v>
                </c:pt>
                <c:pt idx="1075">
                  <c:v>383</c:v>
                </c:pt>
                <c:pt idx="1076">
                  <c:v>383</c:v>
                </c:pt>
                <c:pt idx="1077">
                  <c:v>383</c:v>
                </c:pt>
                <c:pt idx="1078">
                  <c:v>383</c:v>
                </c:pt>
                <c:pt idx="1079">
                  <c:v>383</c:v>
                </c:pt>
                <c:pt idx="1080">
                  <c:v>383</c:v>
                </c:pt>
                <c:pt idx="1081">
                  <c:v>383</c:v>
                </c:pt>
                <c:pt idx="1082">
                  <c:v>383</c:v>
                </c:pt>
                <c:pt idx="1083">
                  <c:v>383</c:v>
                </c:pt>
                <c:pt idx="1084">
                  <c:v>383</c:v>
                </c:pt>
                <c:pt idx="1085">
                  <c:v>383</c:v>
                </c:pt>
                <c:pt idx="1086">
                  <c:v>383</c:v>
                </c:pt>
                <c:pt idx="1087">
                  <c:v>383</c:v>
                </c:pt>
                <c:pt idx="1088">
                  <c:v>383</c:v>
                </c:pt>
                <c:pt idx="1089">
                  <c:v>383</c:v>
                </c:pt>
                <c:pt idx="1090">
                  <c:v>383</c:v>
                </c:pt>
                <c:pt idx="1091">
                  <c:v>383</c:v>
                </c:pt>
                <c:pt idx="1092">
                  <c:v>383</c:v>
                </c:pt>
                <c:pt idx="1093">
                  <c:v>383</c:v>
                </c:pt>
                <c:pt idx="1094">
                  <c:v>383</c:v>
                </c:pt>
                <c:pt idx="1095">
                  <c:v>383</c:v>
                </c:pt>
                <c:pt idx="1096">
                  <c:v>383</c:v>
                </c:pt>
                <c:pt idx="1097">
                  <c:v>383</c:v>
                </c:pt>
                <c:pt idx="1098">
                  <c:v>383</c:v>
                </c:pt>
                <c:pt idx="1099">
                  <c:v>383</c:v>
                </c:pt>
                <c:pt idx="1100">
                  <c:v>383</c:v>
                </c:pt>
                <c:pt idx="1101">
                  <c:v>383</c:v>
                </c:pt>
                <c:pt idx="1102">
                  <c:v>383</c:v>
                </c:pt>
                <c:pt idx="1103">
                  <c:v>383</c:v>
                </c:pt>
                <c:pt idx="1104">
                  <c:v>383</c:v>
                </c:pt>
                <c:pt idx="1105">
                  <c:v>383</c:v>
                </c:pt>
                <c:pt idx="1106">
                  <c:v>383</c:v>
                </c:pt>
                <c:pt idx="1107">
                  <c:v>383</c:v>
                </c:pt>
                <c:pt idx="1108">
                  <c:v>383</c:v>
                </c:pt>
                <c:pt idx="1109">
                  <c:v>383</c:v>
                </c:pt>
                <c:pt idx="1110">
                  <c:v>383</c:v>
                </c:pt>
                <c:pt idx="1111">
                  <c:v>383</c:v>
                </c:pt>
                <c:pt idx="1112">
                  <c:v>383</c:v>
                </c:pt>
                <c:pt idx="1113">
                  <c:v>383</c:v>
                </c:pt>
                <c:pt idx="1114">
                  <c:v>383</c:v>
                </c:pt>
                <c:pt idx="1115">
                  <c:v>383</c:v>
                </c:pt>
                <c:pt idx="1116">
                  <c:v>383</c:v>
                </c:pt>
                <c:pt idx="1117">
                  <c:v>383</c:v>
                </c:pt>
                <c:pt idx="1118">
                  <c:v>383</c:v>
                </c:pt>
                <c:pt idx="1119">
                  <c:v>383</c:v>
                </c:pt>
                <c:pt idx="1120">
                  <c:v>383</c:v>
                </c:pt>
                <c:pt idx="1121">
                  <c:v>383</c:v>
                </c:pt>
                <c:pt idx="1122">
                  <c:v>383</c:v>
                </c:pt>
                <c:pt idx="1123">
                  <c:v>383</c:v>
                </c:pt>
                <c:pt idx="1124">
                  <c:v>383</c:v>
                </c:pt>
                <c:pt idx="1125">
                  <c:v>383</c:v>
                </c:pt>
                <c:pt idx="1126">
                  <c:v>383</c:v>
                </c:pt>
                <c:pt idx="1127">
                  <c:v>383</c:v>
                </c:pt>
                <c:pt idx="1128">
                  <c:v>383</c:v>
                </c:pt>
                <c:pt idx="1129">
                  <c:v>383</c:v>
                </c:pt>
                <c:pt idx="1130">
                  <c:v>383</c:v>
                </c:pt>
                <c:pt idx="1131">
                  <c:v>383</c:v>
                </c:pt>
                <c:pt idx="1132">
                  <c:v>383</c:v>
                </c:pt>
                <c:pt idx="1133">
                  <c:v>383</c:v>
                </c:pt>
                <c:pt idx="1134">
                  <c:v>383</c:v>
                </c:pt>
                <c:pt idx="1135">
                  <c:v>383</c:v>
                </c:pt>
                <c:pt idx="1136">
                  <c:v>383</c:v>
                </c:pt>
                <c:pt idx="1137">
                  <c:v>383</c:v>
                </c:pt>
                <c:pt idx="1138">
                  <c:v>383</c:v>
                </c:pt>
                <c:pt idx="1139">
                  <c:v>383</c:v>
                </c:pt>
                <c:pt idx="1140">
                  <c:v>383</c:v>
                </c:pt>
                <c:pt idx="1141">
                  <c:v>383</c:v>
                </c:pt>
                <c:pt idx="1142">
                  <c:v>383</c:v>
                </c:pt>
                <c:pt idx="1143">
                  <c:v>383</c:v>
                </c:pt>
                <c:pt idx="1144">
                  <c:v>383</c:v>
                </c:pt>
                <c:pt idx="1145">
                  <c:v>383</c:v>
                </c:pt>
                <c:pt idx="1146">
                  <c:v>383</c:v>
                </c:pt>
                <c:pt idx="1147">
                  <c:v>383</c:v>
                </c:pt>
                <c:pt idx="1148">
                  <c:v>383</c:v>
                </c:pt>
                <c:pt idx="1149">
                  <c:v>383</c:v>
                </c:pt>
                <c:pt idx="1150">
                  <c:v>383</c:v>
                </c:pt>
                <c:pt idx="1151">
                  <c:v>383</c:v>
                </c:pt>
                <c:pt idx="1152">
                  <c:v>383</c:v>
                </c:pt>
                <c:pt idx="1153">
                  <c:v>383</c:v>
                </c:pt>
                <c:pt idx="1154">
                  <c:v>383</c:v>
                </c:pt>
                <c:pt idx="1155">
                  <c:v>383</c:v>
                </c:pt>
                <c:pt idx="1156">
                  <c:v>383</c:v>
                </c:pt>
                <c:pt idx="1157">
                  <c:v>383</c:v>
                </c:pt>
                <c:pt idx="1158">
                  <c:v>383</c:v>
                </c:pt>
                <c:pt idx="1159">
                  <c:v>383</c:v>
                </c:pt>
                <c:pt idx="1160">
                  <c:v>383</c:v>
                </c:pt>
                <c:pt idx="1161">
                  <c:v>383</c:v>
                </c:pt>
                <c:pt idx="1162">
                  <c:v>383</c:v>
                </c:pt>
                <c:pt idx="1163">
                  <c:v>383</c:v>
                </c:pt>
                <c:pt idx="1164">
                  <c:v>383</c:v>
                </c:pt>
                <c:pt idx="1165">
                  <c:v>383</c:v>
                </c:pt>
                <c:pt idx="1166">
                  <c:v>383</c:v>
                </c:pt>
                <c:pt idx="1167">
                  <c:v>383</c:v>
                </c:pt>
                <c:pt idx="1168">
                  <c:v>383</c:v>
                </c:pt>
                <c:pt idx="1169">
                  <c:v>383</c:v>
                </c:pt>
                <c:pt idx="1170">
                  <c:v>383</c:v>
                </c:pt>
                <c:pt idx="1171">
                  <c:v>383</c:v>
                </c:pt>
                <c:pt idx="1172">
                  <c:v>383</c:v>
                </c:pt>
                <c:pt idx="1173">
                  <c:v>383</c:v>
                </c:pt>
                <c:pt idx="1174">
                  <c:v>383</c:v>
                </c:pt>
                <c:pt idx="1175">
                  <c:v>383</c:v>
                </c:pt>
                <c:pt idx="1176">
                  <c:v>383</c:v>
                </c:pt>
                <c:pt idx="1177">
                  <c:v>383</c:v>
                </c:pt>
                <c:pt idx="1178">
                  <c:v>383</c:v>
                </c:pt>
                <c:pt idx="1179">
                  <c:v>383</c:v>
                </c:pt>
                <c:pt idx="1180">
                  <c:v>383</c:v>
                </c:pt>
                <c:pt idx="1181">
                  <c:v>383</c:v>
                </c:pt>
                <c:pt idx="1182">
                  <c:v>383</c:v>
                </c:pt>
                <c:pt idx="1183">
                  <c:v>383</c:v>
                </c:pt>
                <c:pt idx="1184">
                  <c:v>383</c:v>
                </c:pt>
                <c:pt idx="1185">
                  <c:v>383</c:v>
                </c:pt>
                <c:pt idx="1186">
                  <c:v>383</c:v>
                </c:pt>
                <c:pt idx="1187">
                  <c:v>383</c:v>
                </c:pt>
                <c:pt idx="1188">
                  <c:v>383</c:v>
                </c:pt>
                <c:pt idx="1189">
                  <c:v>383</c:v>
                </c:pt>
                <c:pt idx="1190">
                  <c:v>383</c:v>
                </c:pt>
                <c:pt idx="1191">
                  <c:v>383</c:v>
                </c:pt>
                <c:pt idx="1192">
                  <c:v>383</c:v>
                </c:pt>
                <c:pt idx="1193">
                  <c:v>383</c:v>
                </c:pt>
                <c:pt idx="1194">
                  <c:v>383</c:v>
                </c:pt>
                <c:pt idx="1195">
                  <c:v>383</c:v>
                </c:pt>
                <c:pt idx="1196">
                  <c:v>383</c:v>
                </c:pt>
                <c:pt idx="1197">
                  <c:v>383</c:v>
                </c:pt>
                <c:pt idx="1198">
                  <c:v>383</c:v>
                </c:pt>
                <c:pt idx="1199">
                  <c:v>383</c:v>
                </c:pt>
                <c:pt idx="1200">
                  <c:v>383</c:v>
                </c:pt>
                <c:pt idx="1201">
                  <c:v>383</c:v>
                </c:pt>
                <c:pt idx="1202">
                  <c:v>383</c:v>
                </c:pt>
                <c:pt idx="1203">
                  <c:v>383</c:v>
                </c:pt>
                <c:pt idx="1204">
                  <c:v>383</c:v>
                </c:pt>
                <c:pt idx="1205">
                  <c:v>383</c:v>
                </c:pt>
                <c:pt idx="1206">
                  <c:v>383</c:v>
                </c:pt>
                <c:pt idx="1207">
                  <c:v>383</c:v>
                </c:pt>
                <c:pt idx="1208">
                  <c:v>383</c:v>
                </c:pt>
                <c:pt idx="1209">
                  <c:v>383</c:v>
                </c:pt>
                <c:pt idx="1210">
                  <c:v>383</c:v>
                </c:pt>
                <c:pt idx="1211">
                  <c:v>383</c:v>
                </c:pt>
                <c:pt idx="1212">
                  <c:v>383</c:v>
                </c:pt>
                <c:pt idx="1213">
                  <c:v>383</c:v>
                </c:pt>
                <c:pt idx="1214">
                  <c:v>383</c:v>
                </c:pt>
                <c:pt idx="1215">
                  <c:v>383</c:v>
                </c:pt>
                <c:pt idx="1216">
                  <c:v>383</c:v>
                </c:pt>
                <c:pt idx="1217">
                  <c:v>383</c:v>
                </c:pt>
                <c:pt idx="1218">
                  <c:v>383</c:v>
                </c:pt>
                <c:pt idx="1219">
                  <c:v>383</c:v>
                </c:pt>
                <c:pt idx="1220">
                  <c:v>383</c:v>
                </c:pt>
                <c:pt idx="1221">
                  <c:v>383</c:v>
                </c:pt>
                <c:pt idx="1222">
                  <c:v>383</c:v>
                </c:pt>
                <c:pt idx="1223">
                  <c:v>383</c:v>
                </c:pt>
                <c:pt idx="1224">
                  <c:v>383</c:v>
                </c:pt>
                <c:pt idx="1225">
                  <c:v>383</c:v>
                </c:pt>
                <c:pt idx="1226">
                  <c:v>383</c:v>
                </c:pt>
                <c:pt idx="1227">
                  <c:v>383</c:v>
                </c:pt>
                <c:pt idx="1228">
                  <c:v>383</c:v>
                </c:pt>
                <c:pt idx="1229">
                  <c:v>383</c:v>
                </c:pt>
                <c:pt idx="1230">
                  <c:v>383</c:v>
                </c:pt>
                <c:pt idx="1231">
                  <c:v>383</c:v>
                </c:pt>
                <c:pt idx="1232">
                  <c:v>383</c:v>
                </c:pt>
                <c:pt idx="1233">
                  <c:v>383</c:v>
                </c:pt>
                <c:pt idx="1234">
                  <c:v>383</c:v>
                </c:pt>
                <c:pt idx="1235">
                  <c:v>383</c:v>
                </c:pt>
                <c:pt idx="1236">
                  <c:v>383</c:v>
                </c:pt>
                <c:pt idx="1237">
                  <c:v>383</c:v>
                </c:pt>
                <c:pt idx="1238">
                  <c:v>383</c:v>
                </c:pt>
                <c:pt idx="1239">
                  <c:v>383</c:v>
                </c:pt>
                <c:pt idx="1240">
                  <c:v>383</c:v>
                </c:pt>
                <c:pt idx="1241">
                  <c:v>383</c:v>
                </c:pt>
                <c:pt idx="1242">
                  <c:v>383</c:v>
                </c:pt>
                <c:pt idx="1243">
                  <c:v>383</c:v>
                </c:pt>
                <c:pt idx="1244">
                  <c:v>383</c:v>
                </c:pt>
                <c:pt idx="1245">
                  <c:v>383</c:v>
                </c:pt>
                <c:pt idx="1246">
                  <c:v>383</c:v>
                </c:pt>
                <c:pt idx="1247">
                  <c:v>383</c:v>
                </c:pt>
                <c:pt idx="1248">
                  <c:v>383</c:v>
                </c:pt>
                <c:pt idx="1249">
                  <c:v>383</c:v>
                </c:pt>
                <c:pt idx="1250">
                  <c:v>383</c:v>
                </c:pt>
                <c:pt idx="1251">
                  <c:v>383</c:v>
                </c:pt>
                <c:pt idx="1252">
                  <c:v>383</c:v>
                </c:pt>
                <c:pt idx="1253">
                  <c:v>383</c:v>
                </c:pt>
                <c:pt idx="1254">
                  <c:v>383</c:v>
                </c:pt>
                <c:pt idx="1255">
                  <c:v>383</c:v>
                </c:pt>
                <c:pt idx="1256">
                  <c:v>383</c:v>
                </c:pt>
                <c:pt idx="1257">
                  <c:v>383</c:v>
                </c:pt>
                <c:pt idx="1258">
                  <c:v>383</c:v>
                </c:pt>
                <c:pt idx="1259">
                  <c:v>383</c:v>
                </c:pt>
                <c:pt idx="1260">
                  <c:v>383</c:v>
                </c:pt>
                <c:pt idx="1261">
                  <c:v>383</c:v>
                </c:pt>
                <c:pt idx="1262">
                  <c:v>383</c:v>
                </c:pt>
                <c:pt idx="1263">
                  <c:v>383</c:v>
                </c:pt>
                <c:pt idx="1264">
                  <c:v>383</c:v>
                </c:pt>
                <c:pt idx="1265">
                  <c:v>383</c:v>
                </c:pt>
                <c:pt idx="1266">
                  <c:v>383</c:v>
                </c:pt>
                <c:pt idx="1267">
                  <c:v>383</c:v>
                </c:pt>
                <c:pt idx="1268">
                  <c:v>383</c:v>
                </c:pt>
                <c:pt idx="1269">
                  <c:v>383</c:v>
                </c:pt>
                <c:pt idx="1270">
                  <c:v>383</c:v>
                </c:pt>
                <c:pt idx="1271">
                  <c:v>383</c:v>
                </c:pt>
                <c:pt idx="1272">
                  <c:v>383</c:v>
                </c:pt>
                <c:pt idx="1273">
                  <c:v>383</c:v>
                </c:pt>
                <c:pt idx="1274">
                  <c:v>383</c:v>
                </c:pt>
                <c:pt idx="1275">
                  <c:v>383</c:v>
                </c:pt>
                <c:pt idx="1276">
                  <c:v>383</c:v>
                </c:pt>
                <c:pt idx="1277">
                  <c:v>383</c:v>
                </c:pt>
                <c:pt idx="1278">
                  <c:v>383</c:v>
                </c:pt>
                <c:pt idx="1279">
                  <c:v>383</c:v>
                </c:pt>
                <c:pt idx="1280">
                  <c:v>383</c:v>
                </c:pt>
                <c:pt idx="1281">
                  <c:v>383</c:v>
                </c:pt>
                <c:pt idx="1282">
                  <c:v>383</c:v>
                </c:pt>
                <c:pt idx="1283">
                  <c:v>383</c:v>
                </c:pt>
                <c:pt idx="1284">
                  <c:v>383</c:v>
                </c:pt>
                <c:pt idx="1285">
                  <c:v>383</c:v>
                </c:pt>
                <c:pt idx="1286">
                  <c:v>383</c:v>
                </c:pt>
                <c:pt idx="1287">
                  <c:v>383</c:v>
                </c:pt>
                <c:pt idx="1288">
                  <c:v>383</c:v>
                </c:pt>
                <c:pt idx="1289">
                  <c:v>383</c:v>
                </c:pt>
                <c:pt idx="1290">
                  <c:v>383</c:v>
                </c:pt>
                <c:pt idx="1291">
                  <c:v>383</c:v>
                </c:pt>
                <c:pt idx="1292">
                  <c:v>383</c:v>
                </c:pt>
                <c:pt idx="1293">
                  <c:v>383</c:v>
                </c:pt>
                <c:pt idx="1294">
                  <c:v>383</c:v>
                </c:pt>
                <c:pt idx="1295">
                  <c:v>383</c:v>
                </c:pt>
                <c:pt idx="1296">
                  <c:v>383</c:v>
                </c:pt>
                <c:pt idx="1297">
                  <c:v>383</c:v>
                </c:pt>
                <c:pt idx="1298">
                  <c:v>383</c:v>
                </c:pt>
                <c:pt idx="1299">
                  <c:v>383</c:v>
                </c:pt>
                <c:pt idx="1300">
                  <c:v>383</c:v>
                </c:pt>
                <c:pt idx="1301">
                  <c:v>383</c:v>
                </c:pt>
                <c:pt idx="1302">
                  <c:v>383</c:v>
                </c:pt>
                <c:pt idx="1303">
                  <c:v>383</c:v>
                </c:pt>
                <c:pt idx="1304">
                  <c:v>383</c:v>
                </c:pt>
                <c:pt idx="1305">
                  <c:v>383</c:v>
                </c:pt>
                <c:pt idx="1306">
                  <c:v>383</c:v>
                </c:pt>
                <c:pt idx="1307">
                  <c:v>383</c:v>
                </c:pt>
                <c:pt idx="1308">
                  <c:v>383</c:v>
                </c:pt>
                <c:pt idx="1309">
                  <c:v>383</c:v>
                </c:pt>
                <c:pt idx="1310">
                  <c:v>383</c:v>
                </c:pt>
                <c:pt idx="1311">
                  <c:v>383</c:v>
                </c:pt>
                <c:pt idx="1312">
                  <c:v>383</c:v>
                </c:pt>
                <c:pt idx="1313">
                  <c:v>383</c:v>
                </c:pt>
                <c:pt idx="1314">
                  <c:v>383</c:v>
                </c:pt>
                <c:pt idx="1315">
                  <c:v>383</c:v>
                </c:pt>
                <c:pt idx="1316">
                  <c:v>383</c:v>
                </c:pt>
                <c:pt idx="1317">
                  <c:v>383</c:v>
                </c:pt>
                <c:pt idx="1318">
                  <c:v>383</c:v>
                </c:pt>
                <c:pt idx="1319">
                  <c:v>383</c:v>
                </c:pt>
                <c:pt idx="1320">
                  <c:v>383</c:v>
                </c:pt>
                <c:pt idx="1321">
                  <c:v>383</c:v>
                </c:pt>
                <c:pt idx="1322">
                  <c:v>383</c:v>
                </c:pt>
                <c:pt idx="1323">
                  <c:v>383</c:v>
                </c:pt>
                <c:pt idx="1324">
                  <c:v>383</c:v>
                </c:pt>
                <c:pt idx="1325">
                  <c:v>383</c:v>
                </c:pt>
                <c:pt idx="1326">
                  <c:v>383</c:v>
                </c:pt>
                <c:pt idx="1327">
                  <c:v>383</c:v>
                </c:pt>
                <c:pt idx="1328">
                  <c:v>383</c:v>
                </c:pt>
                <c:pt idx="1329">
                  <c:v>383</c:v>
                </c:pt>
                <c:pt idx="1330">
                  <c:v>383</c:v>
                </c:pt>
                <c:pt idx="1331">
                  <c:v>383</c:v>
                </c:pt>
                <c:pt idx="1332">
                  <c:v>383</c:v>
                </c:pt>
                <c:pt idx="1333">
                  <c:v>383</c:v>
                </c:pt>
                <c:pt idx="1334">
                  <c:v>383</c:v>
                </c:pt>
                <c:pt idx="1335">
                  <c:v>383</c:v>
                </c:pt>
                <c:pt idx="1336">
                  <c:v>383</c:v>
                </c:pt>
                <c:pt idx="1337">
                  <c:v>383</c:v>
                </c:pt>
                <c:pt idx="1338">
                  <c:v>383</c:v>
                </c:pt>
                <c:pt idx="1339">
                  <c:v>383</c:v>
                </c:pt>
                <c:pt idx="1340">
                  <c:v>383</c:v>
                </c:pt>
                <c:pt idx="1341">
                  <c:v>383</c:v>
                </c:pt>
                <c:pt idx="1342">
                  <c:v>383</c:v>
                </c:pt>
                <c:pt idx="1343">
                  <c:v>383</c:v>
                </c:pt>
                <c:pt idx="1344">
                  <c:v>383</c:v>
                </c:pt>
                <c:pt idx="1345">
                  <c:v>383</c:v>
                </c:pt>
                <c:pt idx="1346">
                  <c:v>383</c:v>
                </c:pt>
                <c:pt idx="1347">
                  <c:v>383</c:v>
                </c:pt>
                <c:pt idx="1348">
                  <c:v>383</c:v>
                </c:pt>
                <c:pt idx="1349">
                  <c:v>383</c:v>
                </c:pt>
                <c:pt idx="1350">
                  <c:v>383</c:v>
                </c:pt>
                <c:pt idx="1351">
                  <c:v>383</c:v>
                </c:pt>
                <c:pt idx="1352">
                  <c:v>383</c:v>
                </c:pt>
                <c:pt idx="1353">
                  <c:v>383</c:v>
                </c:pt>
                <c:pt idx="1354">
                  <c:v>383</c:v>
                </c:pt>
                <c:pt idx="1355">
                  <c:v>383</c:v>
                </c:pt>
                <c:pt idx="1356">
                  <c:v>383</c:v>
                </c:pt>
                <c:pt idx="1357">
                  <c:v>383</c:v>
                </c:pt>
                <c:pt idx="1358">
                  <c:v>383</c:v>
                </c:pt>
                <c:pt idx="1359">
                  <c:v>383</c:v>
                </c:pt>
                <c:pt idx="1360">
                  <c:v>383</c:v>
                </c:pt>
                <c:pt idx="1361">
                  <c:v>383</c:v>
                </c:pt>
                <c:pt idx="1362">
                  <c:v>383</c:v>
                </c:pt>
                <c:pt idx="1363">
                  <c:v>383</c:v>
                </c:pt>
                <c:pt idx="1364">
                  <c:v>383</c:v>
                </c:pt>
                <c:pt idx="1365">
                  <c:v>383</c:v>
                </c:pt>
                <c:pt idx="1366">
                  <c:v>383</c:v>
                </c:pt>
                <c:pt idx="1367">
                  <c:v>383</c:v>
                </c:pt>
                <c:pt idx="1368">
                  <c:v>383</c:v>
                </c:pt>
                <c:pt idx="1369">
                  <c:v>383</c:v>
                </c:pt>
                <c:pt idx="1370">
                  <c:v>383</c:v>
                </c:pt>
                <c:pt idx="1371">
                  <c:v>383</c:v>
                </c:pt>
                <c:pt idx="1372">
                  <c:v>383</c:v>
                </c:pt>
                <c:pt idx="1373">
                  <c:v>383</c:v>
                </c:pt>
                <c:pt idx="1374">
                  <c:v>383</c:v>
                </c:pt>
                <c:pt idx="1375">
                  <c:v>383</c:v>
                </c:pt>
                <c:pt idx="1376">
                  <c:v>383</c:v>
                </c:pt>
                <c:pt idx="1377">
                  <c:v>383</c:v>
                </c:pt>
                <c:pt idx="1378">
                  <c:v>383</c:v>
                </c:pt>
                <c:pt idx="1379">
                  <c:v>383</c:v>
                </c:pt>
                <c:pt idx="1380">
                  <c:v>383</c:v>
                </c:pt>
                <c:pt idx="1381">
                  <c:v>383</c:v>
                </c:pt>
                <c:pt idx="1382">
                  <c:v>383</c:v>
                </c:pt>
                <c:pt idx="1383">
                  <c:v>383</c:v>
                </c:pt>
                <c:pt idx="1384">
                  <c:v>383</c:v>
                </c:pt>
                <c:pt idx="1385">
                  <c:v>383</c:v>
                </c:pt>
                <c:pt idx="1386">
                  <c:v>383</c:v>
                </c:pt>
                <c:pt idx="1387">
                  <c:v>383</c:v>
                </c:pt>
                <c:pt idx="1388">
                  <c:v>383</c:v>
                </c:pt>
                <c:pt idx="1389">
                  <c:v>383</c:v>
                </c:pt>
                <c:pt idx="1390">
                  <c:v>383</c:v>
                </c:pt>
                <c:pt idx="1391">
                  <c:v>383</c:v>
                </c:pt>
                <c:pt idx="1392">
                  <c:v>383</c:v>
                </c:pt>
                <c:pt idx="1393">
                  <c:v>383</c:v>
                </c:pt>
                <c:pt idx="1394">
                  <c:v>383</c:v>
                </c:pt>
                <c:pt idx="1395">
                  <c:v>383</c:v>
                </c:pt>
                <c:pt idx="1396">
                  <c:v>383</c:v>
                </c:pt>
                <c:pt idx="1397">
                  <c:v>383</c:v>
                </c:pt>
                <c:pt idx="1398">
                  <c:v>383</c:v>
                </c:pt>
                <c:pt idx="1399">
                  <c:v>383</c:v>
                </c:pt>
                <c:pt idx="1400">
                  <c:v>383</c:v>
                </c:pt>
                <c:pt idx="1401">
                  <c:v>383</c:v>
                </c:pt>
                <c:pt idx="1402">
                  <c:v>383</c:v>
                </c:pt>
                <c:pt idx="1403">
                  <c:v>383</c:v>
                </c:pt>
                <c:pt idx="1404">
                  <c:v>383</c:v>
                </c:pt>
                <c:pt idx="1405">
                  <c:v>383</c:v>
                </c:pt>
                <c:pt idx="1406">
                  <c:v>383</c:v>
                </c:pt>
                <c:pt idx="1407">
                  <c:v>383</c:v>
                </c:pt>
                <c:pt idx="1408">
                  <c:v>383</c:v>
                </c:pt>
                <c:pt idx="1409">
                  <c:v>383</c:v>
                </c:pt>
                <c:pt idx="1410">
                  <c:v>383</c:v>
                </c:pt>
                <c:pt idx="1411">
                  <c:v>383</c:v>
                </c:pt>
                <c:pt idx="1412">
                  <c:v>383</c:v>
                </c:pt>
                <c:pt idx="1413">
                  <c:v>383</c:v>
                </c:pt>
                <c:pt idx="1414">
                  <c:v>383</c:v>
                </c:pt>
                <c:pt idx="1415">
                  <c:v>383</c:v>
                </c:pt>
                <c:pt idx="1416">
                  <c:v>383</c:v>
                </c:pt>
                <c:pt idx="1417">
                  <c:v>383</c:v>
                </c:pt>
                <c:pt idx="1418">
                  <c:v>383</c:v>
                </c:pt>
                <c:pt idx="1419">
                  <c:v>383</c:v>
                </c:pt>
                <c:pt idx="1420">
                  <c:v>383</c:v>
                </c:pt>
                <c:pt idx="1421">
                  <c:v>383</c:v>
                </c:pt>
                <c:pt idx="1422">
                  <c:v>383</c:v>
                </c:pt>
                <c:pt idx="1423">
                  <c:v>383</c:v>
                </c:pt>
                <c:pt idx="1424">
                  <c:v>383</c:v>
                </c:pt>
                <c:pt idx="1425">
                  <c:v>383</c:v>
                </c:pt>
                <c:pt idx="1426">
                  <c:v>383</c:v>
                </c:pt>
                <c:pt idx="1427">
                  <c:v>383</c:v>
                </c:pt>
                <c:pt idx="1428">
                  <c:v>383</c:v>
                </c:pt>
                <c:pt idx="1429">
                  <c:v>383</c:v>
                </c:pt>
                <c:pt idx="1430">
                  <c:v>383</c:v>
                </c:pt>
                <c:pt idx="1431">
                  <c:v>383</c:v>
                </c:pt>
                <c:pt idx="1432">
                  <c:v>383</c:v>
                </c:pt>
                <c:pt idx="1433">
                  <c:v>383</c:v>
                </c:pt>
                <c:pt idx="1434">
                  <c:v>383</c:v>
                </c:pt>
                <c:pt idx="1435">
                  <c:v>383</c:v>
                </c:pt>
                <c:pt idx="1436">
                  <c:v>383</c:v>
                </c:pt>
                <c:pt idx="1437">
                  <c:v>383</c:v>
                </c:pt>
                <c:pt idx="1438">
                  <c:v>383</c:v>
                </c:pt>
                <c:pt idx="1439">
                  <c:v>383</c:v>
                </c:pt>
                <c:pt idx="144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Scenario2_5_TY_ED!$D$2:$D$1442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  <c:pt idx="10">
                  <c:v>220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Scenario2_5_TY_ED!$E$1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Scenario2_5_TY_ED!$E$2:$E$1442</c:f>
              <c:numCache>
                <c:formatCode>General</c:formatCode>
                <c:ptCount val="1441"/>
                <c:pt idx="0">
                  <c:v>1487.9739999999999</c:v>
                </c:pt>
                <c:pt idx="1">
                  <c:v>1402.249</c:v>
                </c:pt>
                <c:pt idx="2">
                  <c:v>1241.5150000000001</c:v>
                </c:pt>
                <c:pt idx="3">
                  <c:v>1269.335</c:v>
                </c:pt>
                <c:pt idx="4">
                  <c:v>1001.242</c:v>
                </c:pt>
                <c:pt idx="5">
                  <c:v>928.09799999999996</c:v>
                </c:pt>
                <c:pt idx="6">
                  <c:v>1071.6510000000001</c:v>
                </c:pt>
                <c:pt idx="7">
                  <c:v>871.303</c:v>
                </c:pt>
                <c:pt idx="8">
                  <c:v>785.13</c:v>
                </c:pt>
                <c:pt idx="9">
                  <c:v>816.51</c:v>
                </c:pt>
                <c:pt idx="10">
                  <c:v>750.97299999999996</c:v>
                </c:pt>
                <c:pt idx="11">
                  <c:v>597.70100000000002</c:v>
                </c:pt>
                <c:pt idx="12">
                  <c:v>717.24800000000005</c:v>
                </c:pt>
                <c:pt idx="13">
                  <c:v>768.05399999999997</c:v>
                </c:pt>
                <c:pt idx="14">
                  <c:v>639.46199999999999</c:v>
                </c:pt>
                <c:pt idx="15">
                  <c:v>708.76599999999996</c:v>
                </c:pt>
                <c:pt idx="16">
                  <c:v>662.22699999999998</c:v>
                </c:pt>
                <c:pt idx="17">
                  <c:v>456.55</c:v>
                </c:pt>
                <c:pt idx="18">
                  <c:v>390.17399999999998</c:v>
                </c:pt>
                <c:pt idx="19">
                  <c:v>374.62400000000002</c:v>
                </c:pt>
                <c:pt idx="20">
                  <c:v>390.35199999999998</c:v>
                </c:pt>
                <c:pt idx="21">
                  <c:v>373.25</c:v>
                </c:pt>
                <c:pt idx="22">
                  <c:v>320.471</c:v>
                </c:pt>
                <c:pt idx="23">
                  <c:v>414.072</c:v>
                </c:pt>
                <c:pt idx="24">
                  <c:v>385.75099999999998</c:v>
                </c:pt>
                <c:pt idx="25">
                  <c:v>379.51600000000002</c:v>
                </c:pt>
                <c:pt idx="26">
                  <c:v>323.49799999999999</c:v>
                </c:pt>
                <c:pt idx="27">
                  <c:v>423.24099999999999</c:v>
                </c:pt>
                <c:pt idx="28">
                  <c:v>418.495</c:v>
                </c:pt>
                <c:pt idx="29">
                  <c:v>394.33800000000002</c:v>
                </c:pt>
                <c:pt idx="30">
                  <c:v>279.48700000000002</c:v>
                </c:pt>
                <c:pt idx="31">
                  <c:v>334.25599999999997</c:v>
                </c:pt>
                <c:pt idx="32">
                  <c:v>366.51400000000001</c:v>
                </c:pt>
                <c:pt idx="33">
                  <c:v>318.88200000000001</c:v>
                </c:pt>
                <c:pt idx="34">
                  <c:v>493.62299999999999</c:v>
                </c:pt>
                <c:pt idx="35">
                  <c:v>543.82000000000005</c:v>
                </c:pt>
                <c:pt idx="36">
                  <c:v>383.88099999999997</c:v>
                </c:pt>
                <c:pt idx="37">
                  <c:v>429.31599999999997</c:v>
                </c:pt>
                <c:pt idx="38">
                  <c:v>432.25900000000001</c:v>
                </c:pt>
                <c:pt idx="39">
                  <c:v>432.60500000000002</c:v>
                </c:pt>
                <c:pt idx="40">
                  <c:v>381.49700000000001</c:v>
                </c:pt>
                <c:pt idx="41">
                  <c:v>528.72799999999995</c:v>
                </c:pt>
                <c:pt idx="42">
                  <c:v>629.46199999999999</c:v>
                </c:pt>
                <c:pt idx="43">
                  <c:v>545.47699999999998</c:v>
                </c:pt>
                <c:pt idx="44">
                  <c:v>653.00300000000004</c:v>
                </c:pt>
                <c:pt idx="45">
                  <c:v>629.39700000000005</c:v>
                </c:pt>
                <c:pt idx="46">
                  <c:v>718.02099999999996</c:v>
                </c:pt>
                <c:pt idx="47">
                  <c:v>709.83500000000004</c:v>
                </c:pt>
                <c:pt idx="48">
                  <c:v>709.07600000000002</c:v>
                </c:pt>
                <c:pt idx="49">
                  <c:v>763.89700000000005</c:v>
                </c:pt>
                <c:pt idx="50">
                  <c:v>846.65200000000004</c:v>
                </c:pt>
                <c:pt idx="51">
                  <c:v>909.40599999999995</c:v>
                </c:pt>
                <c:pt idx="52">
                  <c:v>872.87300000000005</c:v>
                </c:pt>
                <c:pt idx="53">
                  <c:v>881.19</c:v>
                </c:pt>
                <c:pt idx="54">
                  <c:v>775.22799999999995</c:v>
                </c:pt>
                <c:pt idx="55">
                  <c:v>976.72799999999995</c:v>
                </c:pt>
                <c:pt idx="56">
                  <c:v>889.89400000000001</c:v>
                </c:pt>
                <c:pt idx="57">
                  <c:v>1145.56</c:v>
                </c:pt>
                <c:pt idx="58">
                  <c:v>1042.662</c:v>
                </c:pt>
                <c:pt idx="59">
                  <c:v>1109.7170000000001</c:v>
                </c:pt>
                <c:pt idx="60">
                  <c:v>1104.1610000000001</c:v>
                </c:pt>
                <c:pt idx="61">
                  <c:v>1224.694</c:v>
                </c:pt>
                <c:pt idx="62">
                  <c:v>1328.8340000000001</c:v>
                </c:pt>
                <c:pt idx="63">
                  <c:v>1247.7550000000001</c:v>
                </c:pt>
                <c:pt idx="64">
                  <c:v>1367.425</c:v>
                </c:pt>
                <c:pt idx="65">
                  <c:v>1309.8440000000001</c:v>
                </c:pt>
                <c:pt idx="66">
                  <c:v>1349.548</c:v>
                </c:pt>
                <c:pt idx="67">
                  <c:v>1503.35</c:v>
                </c:pt>
                <c:pt idx="68">
                  <c:v>1470.68</c:v>
                </c:pt>
                <c:pt idx="69">
                  <c:v>1410.058</c:v>
                </c:pt>
                <c:pt idx="70">
                  <c:v>1590.098</c:v>
                </c:pt>
                <c:pt idx="71">
                  <c:v>1636.327</c:v>
                </c:pt>
                <c:pt idx="72">
                  <c:v>1693.461</c:v>
                </c:pt>
                <c:pt idx="73">
                  <c:v>1849.2170000000001</c:v>
                </c:pt>
                <c:pt idx="74">
                  <c:v>1895.0609999999999</c:v>
                </c:pt>
                <c:pt idx="75">
                  <c:v>1919.4649999999999</c:v>
                </c:pt>
                <c:pt idx="76">
                  <c:v>1874.4459999999999</c:v>
                </c:pt>
                <c:pt idx="77">
                  <c:v>1954.085</c:v>
                </c:pt>
                <c:pt idx="78">
                  <c:v>2051.4169999999999</c:v>
                </c:pt>
                <c:pt idx="79">
                  <c:v>2059.761</c:v>
                </c:pt>
                <c:pt idx="80">
                  <c:v>2153.1619999999998</c:v>
                </c:pt>
                <c:pt idx="81">
                  <c:v>2230.5540000000001</c:v>
                </c:pt>
                <c:pt idx="82">
                  <c:v>2279.3760000000002</c:v>
                </c:pt>
                <c:pt idx="83">
                  <c:v>2524.1819999999998</c:v>
                </c:pt>
                <c:pt idx="84">
                  <c:v>2486.9250000000002</c:v>
                </c:pt>
                <c:pt idx="85">
                  <c:v>2443.1959999999999</c:v>
                </c:pt>
                <c:pt idx="86">
                  <c:v>2740.9119999999998</c:v>
                </c:pt>
                <c:pt idx="87">
                  <c:v>2489.8850000000002</c:v>
                </c:pt>
                <c:pt idx="88">
                  <c:v>2774.0369999999998</c:v>
                </c:pt>
                <c:pt idx="89">
                  <c:v>2746.0770000000002</c:v>
                </c:pt>
                <c:pt idx="90">
                  <c:v>2917.4409999999998</c:v>
                </c:pt>
                <c:pt idx="91">
                  <c:v>2793.9949999999999</c:v>
                </c:pt>
                <c:pt idx="92">
                  <c:v>2755.8789999999999</c:v>
                </c:pt>
                <c:pt idx="93">
                  <c:v>2785.2530000000002</c:v>
                </c:pt>
                <c:pt idx="94">
                  <c:v>3025.136</c:v>
                </c:pt>
                <c:pt idx="95">
                  <c:v>3007.489</c:v>
                </c:pt>
                <c:pt idx="96">
                  <c:v>2957.1909999999998</c:v>
                </c:pt>
                <c:pt idx="97">
                  <c:v>3058.6750000000002</c:v>
                </c:pt>
                <c:pt idx="98">
                  <c:v>2910.5279999999998</c:v>
                </c:pt>
                <c:pt idx="99">
                  <c:v>2907.9749999999999</c:v>
                </c:pt>
                <c:pt idx="100">
                  <c:v>2755.2510000000002</c:v>
                </c:pt>
                <c:pt idx="101">
                  <c:v>3306.2510000000002</c:v>
                </c:pt>
                <c:pt idx="102">
                  <c:v>2950.2550000000001</c:v>
                </c:pt>
                <c:pt idx="103">
                  <c:v>2975.951</c:v>
                </c:pt>
                <c:pt idx="104">
                  <c:v>3046.7919999999999</c:v>
                </c:pt>
                <c:pt idx="105">
                  <c:v>3038.8580000000002</c:v>
                </c:pt>
                <c:pt idx="106">
                  <c:v>3105.3380000000002</c:v>
                </c:pt>
                <c:pt idx="107">
                  <c:v>3024.5639999999999</c:v>
                </c:pt>
                <c:pt idx="108">
                  <c:v>3088.03</c:v>
                </c:pt>
                <c:pt idx="109">
                  <c:v>3037.4430000000002</c:v>
                </c:pt>
                <c:pt idx="110">
                  <c:v>3011.6869999999999</c:v>
                </c:pt>
                <c:pt idx="111">
                  <c:v>3033.5790000000002</c:v>
                </c:pt>
                <c:pt idx="112">
                  <c:v>3181.91</c:v>
                </c:pt>
                <c:pt idx="113">
                  <c:v>3039.152</c:v>
                </c:pt>
                <c:pt idx="114">
                  <c:v>2989.596</c:v>
                </c:pt>
                <c:pt idx="115">
                  <c:v>3121.0680000000002</c:v>
                </c:pt>
                <c:pt idx="116">
                  <c:v>3096.81</c:v>
                </c:pt>
                <c:pt idx="117">
                  <c:v>2803.404</c:v>
                </c:pt>
                <c:pt idx="118">
                  <c:v>3159.8409999999999</c:v>
                </c:pt>
                <c:pt idx="119">
                  <c:v>2865.6089999999999</c:v>
                </c:pt>
                <c:pt idx="120">
                  <c:v>2788.973</c:v>
                </c:pt>
                <c:pt idx="121">
                  <c:v>2747.9409999999998</c:v>
                </c:pt>
                <c:pt idx="122">
                  <c:v>2594.0419999999999</c:v>
                </c:pt>
                <c:pt idx="123">
                  <c:v>2741.7139999999999</c:v>
                </c:pt>
                <c:pt idx="124">
                  <c:v>2734.973</c:v>
                </c:pt>
                <c:pt idx="125">
                  <c:v>2615.73</c:v>
                </c:pt>
                <c:pt idx="126">
                  <c:v>2614.7260000000001</c:v>
                </c:pt>
                <c:pt idx="127">
                  <c:v>2472.2539999999999</c:v>
                </c:pt>
                <c:pt idx="128">
                  <c:v>2633.3359999999998</c:v>
                </c:pt>
                <c:pt idx="129">
                  <c:v>2426.681</c:v>
                </c:pt>
                <c:pt idx="130">
                  <c:v>2678.192</c:v>
                </c:pt>
                <c:pt idx="131">
                  <c:v>2459.2640000000001</c:v>
                </c:pt>
                <c:pt idx="132">
                  <c:v>2527.0239999999999</c:v>
                </c:pt>
                <c:pt idx="133">
                  <c:v>2407.4630000000002</c:v>
                </c:pt>
                <c:pt idx="134">
                  <c:v>2440.402</c:v>
                </c:pt>
                <c:pt idx="135">
                  <c:v>2507.0949999999998</c:v>
                </c:pt>
                <c:pt idx="136">
                  <c:v>2454.0819999999999</c:v>
                </c:pt>
                <c:pt idx="137">
                  <c:v>2376.509</c:v>
                </c:pt>
                <c:pt idx="138">
                  <c:v>2400.4830000000002</c:v>
                </c:pt>
                <c:pt idx="139">
                  <c:v>2305.098</c:v>
                </c:pt>
                <c:pt idx="140">
                  <c:v>2436.8539999999998</c:v>
                </c:pt>
                <c:pt idx="141">
                  <c:v>2354.8910000000001</c:v>
                </c:pt>
                <c:pt idx="142">
                  <c:v>2291.0259999999998</c:v>
                </c:pt>
                <c:pt idx="143">
                  <c:v>2400.3510000000001</c:v>
                </c:pt>
                <c:pt idx="144">
                  <c:v>2281.1190000000001</c:v>
                </c:pt>
                <c:pt idx="145">
                  <c:v>2204.54</c:v>
                </c:pt>
                <c:pt idx="146">
                  <c:v>2105.5659999999998</c:v>
                </c:pt>
                <c:pt idx="147">
                  <c:v>2240.6129999999998</c:v>
                </c:pt>
                <c:pt idx="148">
                  <c:v>2182.4290000000001</c:v>
                </c:pt>
                <c:pt idx="149">
                  <c:v>2403.1790000000001</c:v>
                </c:pt>
                <c:pt idx="150">
                  <c:v>2469.0059999999999</c:v>
                </c:pt>
                <c:pt idx="151">
                  <c:v>2395.7510000000002</c:v>
                </c:pt>
                <c:pt idx="152">
                  <c:v>2175.34</c:v>
                </c:pt>
                <c:pt idx="153">
                  <c:v>2369.7890000000002</c:v>
                </c:pt>
                <c:pt idx="154">
                  <c:v>2194.0529999999999</c:v>
                </c:pt>
                <c:pt idx="155">
                  <c:v>2353.864</c:v>
                </c:pt>
                <c:pt idx="156">
                  <c:v>2264.9450000000002</c:v>
                </c:pt>
                <c:pt idx="157">
                  <c:v>2275.2440000000001</c:v>
                </c:pt>
                <c:pt idx="158">
                  <c:v>2196.0909999999999</c:v>
                </c:pt>
                <c:pt idx="159">
                  <c:v>2416.4960000000001</c:v>
                </c:pt>
                <c:pt idx="160">
                  <c:v>2264.357</c:v>
                </c:pt>
                <c:pt idx="161">
                  <c:v>2348.962</c:v>
                </c:pt>
                <c:pt idx="162">
                  <c:v>2115.3820000000001</c:v>
                </c:pt>
                <c:pt idx="163">
                  <c:v>2361.1529999999998</c:v>
                </c:pt>
                <c:pt idx="164">
                  <c:v>2319.2869999999998</c:v>
                </c:pt>
                <c:pt idx="165">
                  <c:v>2314.953</c:v>
                </c:pt>
                <c:pt idx="166">
                  <c:v>2410.143</c:v>
                </c:pt>
                <c:pt idx="167">
                  <c:v>2517.2440000000001</c:v>
                </c:pt>
                <c:pt idx="168">
                  <c:v>2478.4940000000001</c:v>
                </c:pt>
                <c:pt idx="169">
                  <c:v>2427.5639999999999</c:v>
                </c:pt>
                <c:pt idx="170">
                  <c:v>2414.2170000000001</c:v>
                </c:pt>
                <c:pt idx="171">
                  <c:v>2434.5279999999998</c:v>
                </c:pt>
                <c:pt idx="172">
                  <c:v>2586.1390000000001</c:v>
                </c:pt>
                <c:pt idx="173">
                  <c:v>2471.7820000000002</c:v>
                </c:pt>
                <c:pt idx="174">
                  <c:v>2653.623</c:v>
                </c:pt>
                <c:pt idx="175">
                  <c:v>2534.2289999999998</c:v>
                </c:pt>
                <c:pt idx="176">
                  <c:v>2576.9960000000001</c:v>
                </c:pt>
                <c:pt idx="177">
                  <c:v>2552.7269999999999</c:v>
                </c:pt>
                <c:pt idx="178">
                  <c:v>2705.5970000000002</c:v>
                </c:pt>
                <c:pt idx="179">
                  <c:v>2544.1210000000001</c:v>
                </c:pt>
                <c:pt idx="180">
                  <c:v>2636.25</c:v>
                </c:pt>
                <c:pt idx="181">
                  <c:v>2708.248</c:v>
                </c:pt>
                <c:pt idx="182">
                  <c:v>2747.9169999999999</c:v>
                </c:pt>
                <c:pt idx="183">
                  <c:v>2852.8409999999999</c:v>
                </c:pt>
                <c:pt idx="184">
                  <c:v>2837.1379999999999</c:v>
                </c:pt>
                <c:pt idx="185">
                  <c:v>2932.76</c:v>
                </c:pt>
                <c:pt idx="186">
                  <c:v>2814.3890000000001</c:v>
                </c:pt>
                <c:pt idx="187">
                  <c:v>2905.5259999999998</c:v>
                </c:pt>
                <c:pt idx="188">
                  <c:v>3047.1619999999998</c:v>
                </c:pt>
                <c:pt idx="189">
                  <c:v>2998.4479999999999</c:v>
                </c:pt>
                <c:pt idx="190">
                  <c:v>3024.5189999999998</c:v>
                </c:pt>
                <c:pt idx="191">
                  <c:v>2989.8820000000001</c:v>
                </c:pt>
                <c:pt idx="192">
                  <c:v>3009.35</c:v>
                </c:pt>
                <c:pt idx="193">
                  <c:v>3358.0079999999998</c:v>
                </c:pt>
                <c:pt idx="194">
                  <c:v>3027.3150000000001</c:v>
                </c:pt>
                <c:pt idx="195">
                  <c:v>3103.1660000000002</c:v>
                </c:pt>
                <c:pt idx="196">
                  <c:v>3052.0970000000002</c:v>
                </c:pt>
                <c:pt idx="197">
                  <c:v>3024.3980000000001</c:v>
                </c:pt>
                <c:pt idx="198">
                  <c:v>3163.7869999999998</c:v>
                </c:pt>
                <c:pt idx="199">
                  <c:v>3299.87</c:v>
                </c:pt>
                <c:pt idx="200">
                  <c:v>3090.7959999999998</c:v>
                </c:pt>
                <c:pt idx="201">
                  <c:v>3408.2849999999999</c:v>
                </c:pt>
                <c:pt idx="202">
                  <c:v>3176.86</c:v>
                </c:pt>
                <c:pt idx="203">
                  <c:v>3108.098</c:v>
                </c:pt>
                <c:pt idx="204">
                  <c:v>3254.201</c:v>
                </c:pt>
                <c:pt idx="205">
                  <c:v>3346.4679999999998</c:v>
                </c:pt>
                <c:pt idx="206">
                  <c:v>3339.1030000000001</c:v>
                </c:pt>
                <c:pt idx="207">
                  <c:v>3477.9479999999999</c:v>
                </c:pt>
                <c:pt idx="208">
                  <c:v>3236.3580000000002</c:v>
                </c:pt>
                <c:pt idx="209">
                  <c:v>3420.4650000000001</c:v>
                </c:pt>
                <c:pt idx="210">
                  <c:v>3455.0189999999998</c:v>
                </c:pt>
                <c:pt idx="211">
                  <c:v>3689.1819999999998</c:v>
                </c:pt>
                <c:pt idx="212">
                  <c:v>3522.6239999999998</c:v>
                </c:pt>
                <c:pt idx="213">
                  <c:v>3531.2689999999998</c:v>
                </c:pt>
                <c:pt idx="214">
                  <c:v>3536.0419999999999</c:v>
                </c:pt>
                <c:pt idx="215">
                  <c:v>3460.6010000000001</c:v>
                </c:pt>
                <c:pt idx="216">
                  <c:v>3530.4569999999999</c:v>
                </c:pt>
                <c:pt idx="217">
                  <c:v>3585.8510000000001</c:v>
                </c:pt>
                <c:pt idx="218">
                  <c:v>3507.6570000000002</c:v>
                </c:pt>
                <c:pt idx="219">
                  <c:v>3564.1419999999998</c:v>
                </c:pt>
                <c:pt idx="220">
                  <c:v>3486.24</c:v>
                </c:pt>
                <c:pt idx="221">
                  <c:v>3375.056</c:v>
                </c:pt>
                <c:pt idx="222">
                  <c:v>3373.8780000000002</c:v>
                </c:pt>
                <c:pt idx="223">
                  <c:v>3400.9490000000001</c:v>
                </c:pt>
                <c:pt idx="224">
                  <c:v>3254.5680000000002</c:v>
                </c:pt>
                <c:pt idx="225">
                  <c:v>3392.2930000000001</c:v>
                </c:pt>
                <c:pt idx="226">
                  <c:v>3337.7719999999999</c:v>
                </c:pt>
                <c:pt idx="227">
                  <c:v>3474.4009999999998</c:v>
                </c:pt>
                <c:pt idx="228">
                  <c:v>3307.3150000000001</c:v>
                </c:pt>
                <c:pt idx="229">
                  <c:v>3196.373</c:v>
                </c:pt>
                <c:pt idx="230">
                  <c:v>3237.5819999999999</c:v>
                </c:pt>
                <c:pt idx="231">
                  <c:v>3328.1129999999998</c:v>
                </c:pt>
                <c:pt idx="232">
                  <c:v>2868.7350000000001</c:v>
                </c:pt>
                <c:pt idx="233">
                  <c:v>2990.7689999999998</c:v>
                </c:pt>
                <c:pt idx="234">
                  <c:v>2921.366</c:v>
                </c:pt>
                <c:pt idx="235">
                  <c:v>2965.413</c:v>
                </c:pt>
                <c:pt idx="236">
                  <c:v>2935.3429999999998</c:v>
                </c:pt>
                <c:pt idx="237">
                  <c:v>2701.9929999999999</c:v>
                </c:pt>
                <c:pt idx="238">
                  <c:v>2764.346</c:v>
                </c:pt>
                <c:pt idx="239">
                  <c:v>2793.03</c:v>
                </c:pt>
                <c:pt idx="240">
                  <c:v>2663.0070000000001</c:v>
                </c:pt>
                <c:pt idx="241">
                  <c:v>2606.0639999999999</c:v>
                </c:pt>
                <c:pt idx="242">
                  <c:v>2718.0419999999999</c:v>
                </c:pt>
                <c:pt idx="243">
                  <c:v>2629.364</c:v>
                </c:pt>
                <c:pt idx="244">
                  <c:v>2320.7060000000001</c:v>
                </c:pt>
                <c:pt idx="245">
                  <c:v>2657.67</c:v>
                </c:pt>
                <c:pt idx="246">
                  <c:v>2246.0610000000001</c:v>
                </c:pt>
                <c:pt idx="247">
                  <c:v>2490.2530000000002</c:v>
                </c:pt>
                <c:pt idx="248">
                  <c:v>2345.8679999999999</c:v>
                </c:pt>
                <c:pt idx="249">
                  <c:v>2333.4340000000002</c:v>
                </c:pt>
                <c:pt idx="250">
                  <c:v>2237.8440000000001</c:v>
                </c:pt>
                <c:pt idx="251">
                  <c:v>2337.107</c:v>
                </c:pt>
                <c:pt idx="252">
                  <c:v>2292.2429999999999</c:v>
                </c:pt>
                <c:pt idx="253">
                  <c:v>2130.2280000000001</c:v>
                </c:pt>
                <c:pt idx="254">
                  <c:v>2161.4369999999999</c:v>
                </c:pt>
                <c:pt idx="255">
                  <c:v>2163.855</c:v>
                </c:pt>
                <c:pt idx="256">
                  <c:v>2085.308</c:v>
                </c:pt>
                <c:pt idx="257">
                  <c:v>2080.614</c:v>
                </c:pt>
                <c:pt idx="258">
                  <c:v>2010.5440000000001</c:v>
                </c:pt>
                <c:pt idx="259">
                  <c:v>2065.9569999999999</c:v>
                </c:pt>
                <c:pt idx="260">
                  <c:v>1824.92</c:v>
                </c:pt>
                <c:pt idx="261">
                  <c:v>1779.271</c:v>
                </c:pt>
                <c:pt idx="262">
                  <c:v>1678.6210000000001</c:v>
                </c:pt>
                <c:pt idx="263">
                  <c:v>1683.354</c:v>
                </c:pt>
                <c:pt idx="264">
                  <c:v>1577.414</c:v>
                </c:pt>
                <c:pt idx="265">
                  <c:v>1572.088</c:v>
                </c:pt>
                <c:pt idx="266">
                  <c:v>1432.373</c:v>
                </c:pt>
                <c:pt idx="267">
                  <c:v>1448.1949999999999</c:v>
                </c:pt>
                <c:pt idx="268">
                  <c:v>1442.028</c:v>
                </c:pt>
                <c:pt idx="269">
                  <c:v>1301.0139999999999</c:v>
                </c:pt>
                <c:pt idx="270">
                  <c:v>1466.9290000000001</c:v>
                </c:pt>
                <c:pt idx="271">
                  <c:v>1329.37</c:v>
                </c:pt>
                <c:pt idx="272">
                  <c:v>1154.904</c:v>
                </c:pt>
                <c:pt idx="273">
                  <c:v>1136.4760000000001</c:v>
                </c:pt>
                <c:pt idx="274">
                  <c:v>1149.3209999999999</c:v>
                </c:pt>
                <c:pt idx="275">
                  <c:v>895.25800000000004</c:v>
                </c:pt>
                <c:pt idx="276">
                  <c:v>941.9</c:v>
                </c:pt>
                <c:pt idx="277">
                  <c:v>956.53700000000003</c:v>
                </c:pt>
                <c:pt idx="278">
                  <c:v>935.26300000000003</c:v>
                </c:pt>
                <c:pt idx="279">
                  <c:v>904.96799999999996</c:v>
                </c:pt>
                <c:pt idx="280">
                  <c:v>821.76400000000001</c:v>
                </c:pt>
                <c:pt idx="281">
                  <c:v>896.35799999999995</c:v>
                </c:pt>
                <c:pt idx="282">
                  <c:v>779.34</c:v>
                </c:pt>
                <c:pt idx="283">
                  <c:v>840.94600000000003</c:v>
                </c:pt>
                <c:pt idx="284">
                  <c:v>783.78300000000002</c:v>
                </c:pt>
                <c:pt idx="285">
                  <c:v>774.21400000000006</c:v>
                </c:pt>
                <c:pt idx="286">
                  <c:v>687.423</c:v>
                </c:pt>
                <c:pt idx="287">
                  <c:v>538.06700000000001</c:v>
                </c:pt>
                <c:pt idx="288">
                  <c:v>618.024</c:v>
                </c:pt>
                <c:pt idx="289">
                  <c:v>588.61599999999999</c:v>
                </c:pt>
                <c:pt idx="290">
                  <c:v>657.70299999999997</c:v>
                </c:pt>
                <c:pt idx="291">
                  <c:v>580.54999999999995</c:v>
                </c:pt>
                <c:pt idx="292">
                  <c:v>730.62699999999995</c:v>
                </c:pt>
                <c:pt idx="293">
                  <c:v>749.61599999999999</c:v>
                </c:pt>
                <c:pt idx="294">
                  <c:v>747.66899999999998</c:v>
                </c:pt>
                <c:pt idx="295">
                  <c:v>537.97</c:v>
                </c:pt>
                <c:pt idx="296">
                  <c:v>635.18899999999996</c:v>
                </c:pt>
                <c:pt idx="297">
                  <c:v>746.03099999999995</c:v>
                </c:pt>
                <c:pt idx="298">
                  <c:v>662.50900000000001</c:v>
                </c:pt>
                <c:pt idx="299">
                  <c:v>751.02599999999995</c:v>
                </c:pt>
                <c:pt idx="300">
                  <c:v>754.75199999999995</c:v>
                </c:pt>
                <c:pt idx="301">
                  <c:v>687.92600000000004</c:v>
                </c:pt>
                <c:pt idx="302">
                  <c:v>795.15200000000004</c:v>
                </c:pt>
                <c:pt idx="303">
                  <c:v>775.702</c:v>
                </c:pt>
                <c:pt idx="304">
                  <c:v>852.86400000000003</c:v>
                </c:pt>
                <c:pt idx="305">
                  <c:v>810.06200000000001</c:v>
                </c:pt>
                <c:pt idx="306">
                  <c:v>625.04100000000005</c:v>
                </c:pt>
                <c:pt idx="307">
                  <c:v>572.49699999999996</c:v>
                </c:pt>
                <c:pt idx="308">
                  <c:v>755.10400000000004</c:v>
                </c:pt>
                <c:pt idx="309">
                  <c:v>739.4</c:v>
                </c:pt>
                <c:pt idx="310">
                  <c:v>648.45500000000004</c:v>
                </c:pt>
                <c:pt idx="311">
                  <c:v>741.06</c:v>
                </c:pt>
                <c:pt idx="312">
                  <c:v>827.10900000000004</c:v>
                </c:pt>
                <c:pt idx="313">
                  <c:v>667.82500000000005</c:v>
                </c:pt>
                <c:pt idx="314">
                  <c:v>885.82</c:v>
                </c:pt>
                <c:pt idx="315">
                  <c:v>781.06799999999998</c:v>
                </c:pt>
                <c:pt idx="316">
                  <c:v>754.94600000000003</c:v>
                </c:pt>
                <c:pt idx="317">
                  <c:v>873.46500000000003</c:v>
                </c:pt>
                <c:pt idx="318">
                  <c:v>923.846</c:v>
                </c:pt>
                <c:pt idx="319">
                  <c:v>893.20699999999999</c:v>
                </c:pt>
                <c:pt idx="320">
                  <c:v>712.83900000000006</c:v>
                </c:pt>
                <c:pt idx="321">
                  <c:v>914.48099999999999</c:v>
                </c:pt>
                <c:pt idx="322">
                  <c:v>806.12300000000005</c:v>
                </c:pt>
                <c:pt idx="323">
                  <c:v>877.04600000000005</c:v>
                </c:pt>
                <c:pt idx="324">
                  <c:v>871.68799999999999</c:v>
                </c:pt>
                <c:pt idx="325">
                  <c:v>847.16300000000001</c:v>
                </c:pt>
                <c:pt idx="326">
                  <c:v>933.90800000000002</c:v>
                </c:pt>
                <c:pt idx="327">
                  <c:v>944.70399999999995</c:v>
                </c:pt>
                <c:pt idx="328">
                  <c:v>966.49300000000005</c:v>
                </c:pt>
                <c:pt idx="329">
                  <c:v>1097.1120000000001</c:v>
                </c:pt>
                <c:pt idx="330">
                  <c:v>1089.92</c:v>
                </c:pt>
                <c:pt idx="331">
                  <c:v>1006.397</c:v>
                </c:pt>
                <c:pt idx="332">
                  <c:v>1080.1869999999999</c:v>
                </c:pt>
                <c:pt idx="333">
                  <c:v>1097.864</c:v>
                </c:pt>
                <c:pt idx="334">
                  <c:v>1164.9849999999999</c:v>
                </c:pt>
                <c:pt idx="335">
                  <c:v>1367.5640000000001</c:v>
                </c:pt>
                <c:pt idx="336">
                  <c:v>1191.4870000000001</c:v>
                </c:pt>
                <c:pt idx="337">
                  <c:v>1318.2919999999999</c:v>
                </c:pt>
                <c:pt idx="338">
                  <c:v>1283.838</c:v>
                </c:pt>
                <c:pt idx="339">
                  <c:v>1297.232</c:v>
                </c:pt>
                <c:pt idx="340">
                  <c:v>1352.626</c:v>
                </c:pt>
                <c:pt idx="341">
                  <c:v>1417.325</c:v>
                </c:pt>
                <c:pt idx="342">
                  <c:v>1521.8910000000001</c:v>
                </c:pt>
                <c:pt idx="343">
                  <c:v>1475.934</c:v>
                </c:pt>
                <c:pt idx="344">
                  <c:v>1540.2380000000001</c:v>
                </c:pt>
                <c:pt idx="345">
                  <c:v>1524.914</c:v>
                </c:pt>
                <c:pt idx="346">
                  <c:v>1616.4390000000001</c:v>
                </c:pt>
                <c:pt idx="347">
                  <c:v>1700.116</c:v>
                </c:pt>
                <c:pt idx="348">
                  <c:v>1708.6210000000001</c:v>
                </c:pt>
                <c:pt idx="349">
                  <c:v>1635.646</c:v>
                </c:pt>
                <c:pt idx="350">
                  <c:v>1784.8430000000001</c:v>
                </c:pt>
                <c:pt idx="351">
                  <c:v>1927.354</c:v>
                </c:pt>
                <c:pt idx="352">
                  <c:v>1890.7460000000001</c:v>
                </c:pt>
                <c:pt idx="353">
                  <c:v>1969.6369999999999</c:v>
                </c:pt>
                <c:pt idx="354">
                  <c:v>2043.59</c:v>
                </c:pt>
                <c:pt idx="355">
                  <c:v>2020.8389999999999</c:v>
                </c:pt>
                <c:pt idx="356">
                  <c:v>2115.4299999999998</c:v>
                </c:pt>
                <c:pt idx="357">
                  <c:v>2179.433</c:v>
                </c:pt>
                <c:pt idx="358">
                  <c:v>2106.366</c:v>
                </c:pt>
                <c:pt idx="359">
                  <c:v>2115.9749999999999</c:v>
                </c:pt>
                <c:pt idx="360">
                  <c:v>2240.6889999999999</c:v>
                </c:pt>
                <c:pt idx="361">
                  <c:v>2204.6379999999999</c:v>
                </c:pt>
                <c:pt idx="362">
                  <c:v>2421.8420000000001</c:v>
                </c:pt>
                <c:pt idx="363">
                  <c:v>2454.9029999999998</c:v>
                </c:pt>
                <c:pt idx="364">
                  <c:v>2576.1469999999999</c:v>
                </c:pt>
                <c:pt idx="365">
                  <c:v>2547.8139999999999</c:v>
                </c:pt>
                <c:pt idx="366">
                  <c:v>2714.2869999999998</c:v>
                </c:pt>
                <c:pt idx="367">
                  <c:v>2719.56</c:v>
                </c:pt>
                <c:pt idx="368">
                  <c:v>2759.393</c:v>
                </c:pt>
                <c:pt idx="369">
                  <c:v>2936.288</c:v>
                </c:pt>
                <c:pt idx="370">
                  <c:v>3039.134</c:v>
                </c:pt>
                <c:pt idx="371">
                  <c:v>3138.2579999999998</c:v>
                </c:pt>
                <c:pt idx="372">
                  <c:v>3219.1329999999998</c:v>
                </c:pt>
                <c:pt idx="373">
                  <c:v>3201.3939999999998</c:v>
                </c:pt>
                <c:pt idx="374">
                  <c:v>3291.6190000000001</c:v>
                </c:pt>
                <c:pt idx="375">
                  <c:v>3240.451</c:v>
                </c:pt>
                <c:pt idx="376">
                  <c:v>3436.17</c:v>
                </c:pt>
                <c:pt idx="377">
                  <c:v>3412.7820000000002</c:v>
                </c:pt>
                <c:pt idx="378">
                  <c:v>3509.1849999999999</c:v>
                </c:pt>
                <c:pt idx="379">
                  <c:v>3720.645</c:v>
                </c:pt>
                <c:pt idx="380">
                  <c:v>3703.7719999999999</c:v>
                </c:pt>
                <c:pt idx="381">
                  <c:v>3679.1880000000001</c:v>
                </c:pt>
                <c:pt idx="382">
                  <c:v>3825.4580000000001</c:v>
                </c:pt>
                <c:pt idx="383">
                  <c:v>3852.5340000000001</c:v>
                </c:pt>
                <c:pt idx="384">
                  <c:v>3895.4569999999999</c:v>
                </c:pt>
                <c:pt idx="385">
                  <c:v>4074.123</c:v>
                </c:pt>
                <c:pt idx="386">
                  <c:v>3929.4560000000001</c:v>
                </c:pt>
                <c:pt idx="387">
                  <c:v>4279.4669999999996</c:v>
                </c:pt>
                <c:pt idx="388">
                  <c:v>3857.5419999999999</c:v>
                </c:pt>
                <c:pt idx="389">
                  <c:v>3880.8330000000001</c:v>
                </c:pt>
                <c:pt idx="390">
                  <c:v>3721.3620000000001</c:v>
                </c:pt>
                <c:pt idx="391">
                  <c:v>3997.9830000000002</c:v>
                </c:pt>
                <c:pt idx="392">
                  <c:v>3851.433</c:v>
                </c:pt>
                <c:pt idx="393">
                  <c:v>4080.355</c:v>
                </c:pt>
                <c:pt idx="394">
                  <c:v>3849.9189999999999</c:v>
                </c:pt>
                <c:pt idx="395">
                  <c:v>4077.922</c:v>
                </c:pt>
                <c:pt idx="396">
                  <c:v>3924.2539999999999</c:v>
                </c:pt>
                <c:pt idx="397">
                  <c:v>4008.788</c:v>
                </c:pt>
                <c:pt idx="398">
                  <c:v>3885.0740000000001</c:v>
                </c:pt>
                <c:pt idx="399">
                  <c:v>4010.2890000000002</c:v>
                </c:pt>
                <c:pt idx="400">
                  <c:v>4093.777</c:v>
                </c:pt>
                <c:pt idx="401">
                  <c:v>4013.6889999999999</c:v>
                </c:pt>
                <c:pt idx="402">
                  <c:v>4060.41</c:v>
                </c:pt>
                <c:pt idx="403">
                  <c:v>4025.902</c:v>
                </c:pt>
                <c:pt idx="404">
                  <c:v>3852.9569999999999</c:v>
                </c:pt>
                <c:pt idx="405">
                  <c:v>3989.4969999999998</c:v>
                </c:pt>
                <c:pt idx="406">
                  <c:v>3893.1179999999999</c:v>
                </c:pt>
                <c:pt idx="407">
                  <c:v>4348.1450000000004</c:v>
                </c:pt>
                <c:pt idx="408">
                  <c:v>4098</c:v>
                </c:pt>
                <c:pt idx="409">
                  <c:v>3932.2220000000002</c:v>
                </c:pt>
                <c:pt idx="410">
                  <c:v>4206.2640000000001</c:v>
                </c:pt>
                <c:pt idx="411">
                  <c:v>4231.9129999999996</c:v>
                </c:pt>
                <c:pt idx="412">
                  <c:v>4092.2049999999999</c:v>
                </c:pt>
                <c:pt idx="413">
                  <c:v>3957.4490000000001</c:v>
                </c:pt>
                <c:pt idx="414">
                  <c:v>4060.8049999999998</c:v>
                </c:pt>
                <c:pt idx="415">
                  <c:v>4014.3649999999998</c:v>
                </c:pt>
                <c:pt idx="416">
                  <c:v>3784.098</c:v>
                </c:pt>
                <c:pt idx="417">
                  <c:v>4039.0639999999999</c:v>
                </c:pt>
                <c:pt idx="418">
                  <c:v>4068.1469999999999</c:v>
                </c:pt>
                <c:pt idx="419">
                  <c:v>3934.5880000000002</c:v>
                </c:pt>
                <c:pt idx="420">
                  <c:v>3815.2930000000001</c:v>
                </c:pt>
                <c:pt idx="421">
                  <c:v>3696.2979999999998</c:v>
                </c:pt>
                <c:pt idx="422">
                  <c:v>3955.28</c:v>
                </c:pt>
                <c:pt idx="423">
                  <c:v>3718.1350000000002</c:v>
                </c:pt>
                <c:pt idx="424">
                  <c:v>3485.5810000000001</c:v>
                </c:pt>
                <c:pt idx="425">
                  <c:v>3724.877</c:v>
                </c:pt>
                <c:pt idx="426">
                  <c:v>3620.42</c:v>
                </c:pt>
                <c:pt idx="427">
                  <c:v>3229.645</c:v>
                </c:pt>
                <c:pt idx="428">
                  <c:v>3484.489</c:v>
                </c:pt>
                <c:pt idx="429">
                  <c:v>3625.2310000000002</c:v>
                </c:pt>
                <c:pt idx="430">
                  <c:v>3542.95</c:v>
                </c:pt>
                <c:pt idx="431">
                  <c:v>3441.0729999999999</c:v>
                </c:pt>
                <c:pt idx="432">
                  <c:v>3423.232</c:v>
                </c:pt>
                <c:pt idx="433">
                  <c:v>3602.183</c:v>
                </c:pt>
                <c:pt idx="434">
                  <c:v>3174.75</c:v>
                </c:pt>
                <c:pt idx="435">
                  <c:v>3434.6129999999998</c:v>
                </c:pt>
                <c:pt idx="436">
                  <c:v>3421.7539999999999</c:v>
                </c:pt>
                <c:pt idx="437">
                  <c:v>3528.261</c:v>
                </c:pt>
                <c:pt idx="438">
                  <c:v>3273.1950000000002</c:v>
                </c:pt>
                <c:pt idx="439">
                  <c:v>3200.4540000000002</c:v>
                </c:pt>
                <c:pt idx="440">
                  <c:v>3297.1379999999999</c:v>
                </c:pt>
                <c:pt idx="441">
                  <c:v>3385.5940000000001</c:v>
                </c:pt>
                <c:pt idx="442">
                  <c:v>3278.1950000000002</c:v>
                </c:pt>
                <c:pt idx="443">
                  <c:v>3305.011</c:v>
                </c:pt>
                <c:pt idx="444">
                  <c:v>3333.87</c:v>
                </c:pt>
                <c:pt idx="445">
                  <c:v>3159.3420000000001</c:v>
                </c:pt>
                <c:pt idx="446">
                  <c:v>3290.5439999999999</c:v>
                </c:pt>
                <c:pt idx="447">
                  <c:v>3246.1129999999998</c:v>
                </c:pt>
                <c:pt idx="448">
                  <c:v>3312.806</c:v>
                </c:pt>
                <c:pt idx="449">
                  <c:v>3297.8789999999999</c:v>
                </c:pt>
                <c:pt idx="450">
                  <c:v>3328.471</c:v>
                </c:pt>
                <c:pt idx="451">
                  <c:v>3174.105</c:v>
                </c:pt>
                <c:pt idx="452">
                  <c:v>3319.154</c:v>
                </c:pt>
                <c:pt idx="453">
                  <c:v>3182.3440000000001</c:v>
                </c:pt>
                <c:pt idx="454">
                  <c:v>3294.4369999999999</c:v>
                </c:pt>
                <c:pt idx="455">
                  <c:v>3228.9180000000001</c:v>
                </c:pt>
                <c:pt idx="456">
                  <c:v>3216.9520000000002</c:v>
                </c:pt>
                <c:pt idx="457">
                  <c:v>3022.7750000000001</c:v>
                </c:pt>
                <c:pt idx="458">
                  <c:v>3102.16</c:v>
                </c:pt>
                <c:pt idx="459">
                  <c:v>3128.239</c:v>
                </c:pt>
                <c:pt idx="460">
                  <c:v>3067.93</c:v>
                </c:pt>
                <c:pt idx="461">
                  <c:v>3240.3519999999999</c:v>
                </c:pt>
                <c:pt idx="462">
                  <c:v>3091.5120000000002</c:v>
                </c:pt>
                <c:pt idx="463">
                  <c:v>3413.049</c:v>
                </c:pt>
                <c:pt idx="464">
                  <c:v>3380.6080000000002</c:v>
                </c:pt>
                <c:pt idx="465">
                  <c:v>3074.5479999999998</c:v>
                </c:pt>
                <c:pt idx="466">
                  <c:v>3261.5740000000001</c:v>
                </c:pt>
                <c:pt idx="467">
                  <c:v>3180.2950000000001</c:v>
                </c:pt>
                <c:pt idx="468">
                  <c:v>3167.7310000000002</c:v>
                </c:pt>
                <c:pt idx="469">
                  <c:v>3250.7040000000002</c:v>
                </c:pt>
                <c:pt idx="470">
                  <c:v>3185.5230000000001</c:v>
                </c:pt>
                <c:pt idx="471">
                  <c:v>3242.547</c:v>
                </c:pt>
                <c:pt idx="472">
                  <c:v>3255.5659999999998</c:v>
                </c:pt>
                <c:pt idx="473">
                  <c:v>3374.7379999999998</c:v>
                </c:pt>
                <c:pt idx="474">
                  <c:v>3257.5070000000001</c:v>
                </c:pt>
                <c:pt idx="475">
                  <c:v>3224.4870000000001</c:v>
                </c:pt>
                <c:pt idx="476">
                  <c:v>3294.8470000000002</c:v>
                </c:pt>
                <c:pt idx="477">
                  <c:v>3278.9859999999999</c:v>
                </c:pt>
                <c:pt idx="478">
                  <c:v>3130.2449999999999</c:v>
                </c:pt>
                <c:pt idx="479">
                  <c:v>3281.498</c:v>
                </c:pt>
                <c:pt idx="480">
                  <c:v>3352.634</c:v>
                </c:pt>
                <c:pt idx="481">
                  <c:v>3248.152</c:v>
                </c:pt>
                <c:pt idx="482">
                  <c:v>3575.386</c:v>
                </c:pt>
                <c:pt idx="483">
                  <c:v>3337.451</c:v>
                </c:pt>
                <c:pt idx="484">
                  <c:v>3340.6350000000002</c:v>
                </c:pt>
                <c:pt idx="485">
                  <c:v>3166.4789999999998</c:v>
                </c:pt>
                <c:pt idx="486">
                  <c:v>3436.1770000000001</c:v>
                </c:pt>
                <c:pt idx="487">
                  <c:v>3437.9920000000002</c:v>
                </c:pt>
                <c:pt idx="488">
                  <c:v>3376.1480000000001</c:v>
                </c:pt>
                <c:pt idx="489">
                  <c:v>3457.5459999999998</c:v>
                </c:pt>
                <c:pt idx="490">
                  <c:v>3618.7429999999999</c:v>
                </c:pt>
                <c:pt idx="491">
                  <c:v>3471.8719999999998</c:v>
                </c:pt>
                <c:pt idx="492">
                  <c:v>3458.694</c:v>
                </c:pt>
                <c:pt idx="493">
                  <c:v>3375.6219999999998</c:v>
                </c:pt>
                <c:pt idx="494">
                  <c:v>3329.7530000000002</c:v>
                </c:pt>
                <c:pt idx="495">
                  <c:v>3534.9250000000002</c:v>
                </c:pt>
                <c:pt idx="496">
                  <c:v>3503.2449999999999</c:v>
                </c:pt>
                <c:pt idx="497">
                  <c:v>3508.51</c:v>
                </c:pt>
                <c:pt idx="498">
                  <c:v>3621.4989999999998</c:v>
                </c:pt>
                <c:pt idx="499">
                  <c:v>3635.2080000000001</c:v>
                </c:pt>
                <c:pt idx="500">
                  <c:v>3476.4650000000001</c:v>
                </c:pt>
                <c:pt idx="501">
                  <c:v>3601.6179999999999</c:v>
                </c:pt>
                <c:pt idx="502">
                  <c:v>3359.1889999999999</c:v>
                </c:pt>
                <c:pt idx="503">
                  <c:v>3563.3429999999998</c:v>
                </c:pt>
                <c:pt idx="504">
                  <c:v>3556.74</c:v>
                </c:pt>
                <c:pt idx="505">
                  <c:v>3535.0740000000001</c:v>
                </c:pt>
                <c:pt idx="506">
                  <c:v>3483.12</c:v>
                </c:pt>
                <c:pt idx="507">
                  <c:v>3645.1080000000002</c:v>
                </c:pt>
                <c:pt idx="508">
                  <c:v>3535.6709999999998</c:v>
                </c:pt>
                <c:pt idx="509">
                  <c:v>3487.7950000000001</c:v>
                </c:pt>
                <c:pt idx="510">
                  <c:v>3551.2220000000002</c:v>
                </c:pt>
                <c:pt idx="511">
                  <c:v>3328.4969999999998</c:v>
                </c:pt>
                <c:pt idx="512">
                  <c:v>3523.3609999999999</c:v>
                </c:pt>
                <c:pt idx="513">
                  <c:v>3454.866</c:v>
                </c:pt>
                <c:pt idx="514">
                  <c:v>3426.1860000000001</c:v>
                </c:pt>
                <c:pt idx="515">
                  <c:v>3286.0949999999998</c:v>
                </c:pt>
                <c:pt idx="516">
                  <c:v>3447.12</c:v>
                </c:pt>
                <c:pt idx="517">
                  <c:v>3488.73</c:v>
                </c:pt>
                <c:pt idx="518">
                  <c:v>3566.6869999999999</c:v>
                </c:pt>
                <c:pt idx="519">
                  <c:v>3187.0630000000001</c:v>
                </c:pt>
                <c:pt idx="520">
                  <c:v>3333.1320000000001</c:v>
                </c:pt>
                <c:pt idx="521">
                  <c:v>3402.2570000000001</c:v>
                </c:pt>
                <c:pt idx="522">
                  <c:v>3138.4050000000002</c:v>
                </c:pt>
                <c:pt idx="523">
                  <c:v>3034.2510000000002</c:v>
                </c:pt>
                <c:pt idx="524">
                  <c:v>3191.826</c:v>
                </c:pt>
                <c:pt idx="525">
                  <c:v>2951.7640000000001</c:v>
                </c:pt>
                <c:pt idx="526">
                  <c:v>3034.2730000000001</c:v>
                </c:pt>
                <c:pt idx="527">
                  <c:v>2984.95</c:v>
                </c:pt>
                <c:pt idx="528">
                  <c:v>2921.9369999999999</c:v>
                </c:pt>
                <c:pt idx="529">
                  <c:v>3036.3090000000002</c:v>
                </c:pt>
                <c:pt idx="530">
                  <c:v>2841.5659999999998</c:v>
                </c:pt>
                <c:pt idx="531">
                  <c:v>2946.5880000000002</c:v>
                </c:pt>
                <c:pt idx="532">
                  <c:v>3008.5929999999998</c:v>
                </c:pt>
                <c:pt idx="533">
                  <c:v>2943.9690000000001</c:v>
                </c:pt>
                <c:pt idx="534">
                  <c:v>2944.116</c:v>
                </c:pt>
                <c:pt idx="535">
                  <c:v>2977.7829999999999</c:v>
                </c:pt>
                <c:pt idx="536">
                  <c:v>2761.1010000000001</c:v>
                </c:pt>
                <c:pt idx="537">
                  <c:v>2776.5120000000002</c:v>
                </c:pt>
                <c:pt idx="538">
                  <c:v>2762.797</c:v>
                </c:pt>
                <c:pt idx="539">
                  <c:v>2866.68</c:v>
                </c:pt>
                <c:pt idx="540">
                  <c:v>2874.9670000000001</c:v>
                </c:pt>
                <c:pt idx="541">
                  <c:v>2846.8589999999999</c:v>
                </c:pt>
                <c:pt idx="542">
                  <c:v>2757.9830000000002</c:v>
                </c:pt>
                <c:pt idx="543">
                  <c:v>2745.299</c:v>
                </c:pt>
                <c:pt idx="544">
                  <c:v>2828.875</c:v>
                </c:pt>
                <c:pt idx="545">
                  <c:v>2464.0239999999999</c:v>
                </c:pt>
                <c:pt idx="546">
                  <c:v>2502.19</c:v>
                </c:pt>
                <c:pt idx="547">
                  <c:v>2406.63</c:v>
                </c:pt>
                <c:pt idx="548">
                  <c:v>2262.069</c:v>
                </c:pt>
                <c:pt idx="549">
                  <c:v>2537.7890000000002</c:v>
                </c:pt>
                <c:pt idx="550">
                  <c:v>2149.8969999999999</c:v>
                </c:pt>
                <c:pt idx="551">
                  <c:v>2331.5410000000002</c:v>
                </c:pt>
                <c:pt idx="552">
                  <c:v>2299.9189999999999</c:v>
                </c:pt>
                <c:pt idx="553">
                  <c:v>2208.6030000000001</c:v>
                </c:pt>
                <c:pt idx="554">
                  <c:v>2209.8580000000002</c:v>
                </c:pt>
                <c:pt idx="555">
                  <c:v>2135.1060000000002</c:v>
                </c:pt>
                <c:pt idx="556">
                  <c:v>2102.0039999999999</c:v>
                </c:pt>
                <c:pt idx="557">
                  <c:v>1972.4459999999999</c:v>
                </c:pt>
                <c:pt idx="558">
                  <c:v>1814.5440000000001</c:v>
                </c:pt>
                <c:pt idx="559">
                  <c:v>1845.4290000000001</c:v>
                </c:pt>
                <c:pt idx="560">
                  <c:v>1829.79</c:v>
                </c:pt>
                <c:pt idx="561">
                  <c:v>1738.9680000000001</c:v>
                </c:pt>
                <c:pt idx="562">
                  <c:v>1582.548</c:v>
                </c:pt>
                <c:pt idx="563">
                  <c:v>1607.2650000000001</c:v>
                </c:pt>
                <c:pt idx="564">
                  <c:v>1506.8530000000001</c:v>
                </c:pt>
                <c:pt idx="565">
                  <c:v>1351.933</c:v>
                </c:pt>
                <c:pt idx="566">
                  <c:v>1450.585</c:v>
                </c:pt>
                <c:pt idx="567">
                  <c:v>1340.673</c:v>
                </c:pt>
                <c:pt idx="568">
                  <c:v>1340.3</c:v>
                </c:pt>
                <c:pt idx="569">
                  <c:v>1284.8889999999999</c:v>
                </c:pt>
                <c:pt idx="570">
                  <c:v>1275.4960000000001</c:v>
                </c:pt>
                <c:pt idx="571">
                  <c:v>1224.3699999999999</c:v>
                </c:pt>
                <c:pt idx="572">
                  <c:v>1213.6099999999999</c:v>
                </c:pt>
                <c:pt idx="573">
                  <c:v>1177.4000000000001</c:v>
                </c:pt>
                <c:pt idx="574">
                  <c:v>1125.6489999999999</c:v>
                </c:pt>
                <c:pt idx="575">
                  <c:v>1162.8499999999999</c:v>
                </c:pt>
                <c:pt idx="576">
                  <c:v>964.20799999999997</c:v>
                </c:pt>
                <c:pt idx="577">
                  <c:v>1008.562</c:v>
                </c:pt>
                <c:pt idx="578">
                  <c:v>1077.5409999999999</c:v>
                </c:pt>
                <c:pt idx="579">
                  <c:v>978.86099999999999</c:v>
                </c:pt>
                <c:pt idx="580">
                  <c:v>1123.232</c:v>
                </c:pt>
                <c:pt idx="581">
                  <c:v>1074.492</c:v>
                </c:pt>
                <c:pt idx="582">
                  <c:v>1049.961</c:v>
                </c:pt>
                <c:pt idx="583">
                  <c:v>1246.778</c:v>
                </c:pt>
                <c:pt idx="584">
                  <c:v>1196.4059999999999</c:v>
                </c:pt>
                <c:pt idx="585">
                  <c:v>1204.7829999999999</c:v>
                </c:pt>
                <c:pt idx="586">
                  <c:v>1254.117</c:v>
                </c:pt>
                <c:pt idx="587">
                  <c:v>1235.7739999999999</c:v>
                </c:pt>
                <c:pt idx="588">
                  <c:v>1259.5709999999999</c:v>
                </c:pt>
                <c:pt idx="589">
                  <c:v>1239.6030000000001</c:v>
                </c:pt>
                <c:pt idx="590">
                  <c:v>1270.2860000000001</c:v>
                </c:pt>
                <c:pt idx="591">
                  <c:v>1219.79</c:v>
                </c:pt>
                <c:pt idx="592">
                  <c:v>1375.943</c:v>
                </c:pt>
                <c:pt idx="593">
                  <c:v>1288.1369999999999</c:v>
                </c:pt>
                <c:pt idx="594">
                  <c:v>1295.538</c:v>
                </c:pt>
                <c:pt idx="595">
                  <c:v>1278.529</c:v>
                </c:pt>
                <c:pt idx="596">
                  <c:v>1249.367</c:v>
                </c:pt>
                <c:pt idx="597">
                  <c:v>1349.133</c:v>
                </c:pt>
                <c:pt idx="598">
                  <c:v>1273.4829999999999</c:v>
                </c:pt>
                <c:pt idx="599">
                  <c:v>1356.194</c:v>
                </c:pt>
                <c:pt idx="600">
                  <c:v>1351.2059999999999</c:v>
                </c:pt>
                <c:pt idx="601">
                  <c:v>1353.1990000000001</c:v>
                </c:pt>
                <c:pt idx="602">
                  <c:v>1282.5029999999999</c:v>
                </c:pt>
                <c:pt idx="603">
                  <c:v>1362.644</c:v>
                </c:pt>
                <c:pt idx="604">
                  <c:v>1264.1579999999999</c:v>
                </c:pt>
                <c:pt idx="605">
                  <c:v>1232.826</c:v>
                </c:pt>
                <c:pt idx="606">
                  <c:v>1090.0619999999999</c:v>
                </c:pt>
                <c:pt idx="607">
                  <c:v>1050.2139999999999</c:v>
                </c:pt>
                <c:pt idx="608">
                  <c:v>1226.922</c:v>
                </c:pt>
                <c:pt idx="609">
                  <c:v>1165.643</c:v>
                </c:pt>
                <c:pt idx="610">
                  <c:v>1010.946</c:v>
                </c:pt>
                <c:pt idx="611">
                  <c:v>1072.105</c:v>
                </c:pt>
                <c:pt idx="612">
                  <c:v>1034.8430000000001</c:v>
                </c:pt>
                <c:pt idx="613">
                  <c:v>976.31399999999996</c:v>
                </c:pt>
                <c:pt idx="614">
                  <c:v>1135.58</c:v>
                </c:pt>
                <c:pt idx="615">
                  <c:v>1126.7829999999999</c:v>
                </c:pt>
                <c:pt idx="616">
                  <c:v>1207.9780000000001</c:v>
                </c:pt>
                <c:pt idx="617">
                  <c:v>1184.499</c:v>
                </c:pt>
                <c:pt idx="618">
                  <c:v>1191.597</c:v>
                </c:pt>
                <c:pt idx="619">
                  <c:v>1249.7080000000001</c:v>
                </c:pt>
                <c:pt idx="620">
                  <c:v>1101.9639999999999</c:v>
                </c:pt>
                <c:pt idx="621">
                  <c:v>1348.078</c:v>
                </c:pt>
                <c:pt idx="622">
                  <c:v>1314.848</c:v>
                </c:pt>
                <c:pt idx="623">
                  <c:v>1316.7950000000001</c:v>
                </c:pt>
                <c:pt idx="624">
                  <c:v>1313.384</c:v>
                </c:pt>
                <c:pt idx="625">
                  <c:v>1287.94</c:v>
                </c:pt>
                <c:pt idx="626">
                  <c:v>1369.838</c:v>
                </c:pt>
                <c:pt idx="627">
                  <c:v>1339.6110000000001</c:v>
                </c:pt>
                <c:pt idx="628">
                  <c:v>1407.229</c:v>
                </c:pt>
                <c:pt idx="629">
                  <c:v>1437.616</c:v>
                </c:pt>
                <c:pt idx="630">
                  <c:v>1354.347</c:v>
                </c:pt>
                <c:pt idx="631">
                  <c:v>1479.3530000000001</c:v>
                </c:pt>
                <c:pt idx="632">
                  <c:v>1552.789</c:v>
                </c:pt>
                <c:pt idx="633">
                  <c:v>1510.702</c:v>
                </c:pt>
                <c:pt idx="634">
                  <c:v>1631.0129999999999</c:v>
                </c:pt>
                <c:pt idx="635">
                  <c:v>1610.037</c:v>
                </c:pt>
                <c:pt idx="636">
                  <c:v>1635.943</c:v>
                </c:pt>
                <c:pt idx="637">
                  <c:v>1691.056</c:v>
                </c:pt>
                <c:pt idx="638">
                  <c:v>1731.1990000000001</c:v>
                </c:pt>
                <c:pt idx="639">
                  <c:v>1842.5</c:v>
                </c:pt>
                <c:pt idx="640">
                  <c:v>1727.7049999999999</c:v>
                </c:pt>
                <c:pt idx="641">
                  <c:v>1908.2470000000001</c:v>
                </c:pt>
                <c:pt idx="642">
                  <c:v>1764.047</c:v>
                </c:pt>
                <c:pt idx="643">
                  <c:v>2053.1489999999999</c:v>
                </c:pt>
                <c:pt idx="644">
                  <c:v>1877.1389999999999</c:v>
                </c:pt>
                <c:pt idx="645">
                  <c:v>2039.376</c:v>
                </c:pt>
                <c:pt idx="646">
                  <c:v>2078.183</c:v>
                </c:pt>
                <c:pt idx="647">
                  <c:v>2084.2759999999998</c:v>
                </c:pt>
                <c:pt idx="648">
                  <c:v>2074.5889999999999</c:v>
                </c:pt>
                <c:pt idx="649">
                  <c:v>2217.1819999999998</c:v>
                </c:pt>
                <c:pt idx="650">
                  <c:v>2215.1109999999999</c:v>
                </c:pt>
                <c:pt idx="651">
                  <c:v>2179.2939999999999</c:v>
                </c:pt>
                <c:pt idx="652">
                  <c:v>2450.3980000000001</c:v>
                </c:pt>
                <c:pt idx="653">
                  <c:v>2559.5390000000002</c:v>
                </c:pt>
                <c:pt idx="654">
                  <c:v>2671.5439999999999</c:v>
                </c:pt>
                <c:pt idx="655">
                  <c:v>2897.1190000000001</c:v>
                </c:pt>
                <c:pt idx="656">
                  <c:v>2947.2339999999999</c:v>
                </c:pt>
                <c:pt idx="657">
                  <c:v>2997.1909999999998</c:v>
                </c:pt>
                <c:pt idx="658">
                  <c:v>3291.239</c:v>
                </c:pt>
                <c:pt idx="659">
                  <c:v>3223.8040000000001</c:v>
                </c:pt>
                <c:pt idx="660">
                  <c:v>3344.614</c:v>
                </c:pt>
                <c:pt idx="661">
                  <c:v>3422.4229999999998</c:v>
                </c:pt>
                <c:pt idx="662">
                  <c:v>3324.9650000000001</c:v>
                </c:pt>
                <c:pt idx="663">
                  <c:v>3626.806</c:v>
                </c:pt>
                <c:pt idx="664">
                  <c:v>3657.192</c:v>
                </c:pt>
                <c:pt idx="665">
                  <c:v>3554.5439999999999</c:v>
                </c:pt>
                <c:pt idx="666">
                  <c:v>3841.4520000000002</c:v>
                </c:pt>
                <c:pt idx="667">
                  <c:v>3928.4650000000001</c:v>
                </c:pt>
                <c:pt idx="668">
                  <c:v>3836.4969999999998</c:v>
                </c:pt>
                <c:pt idx="669">
                  <c:v>3862.3760000000002</c:v>
                </c:pt>
                <c:pt idx="670">
                  <c:v>4078.884</c:v>
                </c:pt>
                <c:pt idx="671">
                  <c:v>3925.7710000000002</c:v>
                </c:pt>
                <c:pt idx="672">
                  <c:v>4099.0360000000001</c:v>
                </c:pt>
                <c:pt idx="673">
                  <c:v>4004.3130000000001</c:v>
                </c:pt>
                <c:pt idx="674">
                  <c:v>3860.0050000000001</c:v>
                </c:pt>
                <c:pt idx="675">
                  <c:v>4194.625</c:v>
                </c:pt>
                <c:pt idx="676">
                  <c:v>4013.1509999999998</c:v>
                </c:pt>
                <c:pt idx="677">
                  <c:v>4110.9440000000004</c:v>
                </c:pt>
                <c:pt idx="678">
                  <c:v>4097.5469999999996</c:v>
                </c:pt>
                <c:pt idx="679">
                  <c:v>4040.7869999999998</c:v>
                </c:pt>
                <c:pt idx="680">
                  <c:v>4018.335</c:v>
                </c:pt>
                <c:pt idx="681">
                  <c:v>4088.9319999999998</c:v>
                </c:pt>
                <c:pt idx="682">
                  <c:v>3812.6930000000002</c:v>
                </c:pt>
                <c:pt idx="683">
                  <c:v>3914.1030000000001</c:v>
                </c:pt>
                <c:pt idx="684">
                  <c:v>3960.0590000000002</c:v>
                </c:pt>
                <c:pt idx="685">
                  <c:v>3939.1990000000001</c:v>
                </c:pt>
                <c:pt idx="686">
                  <c:v>3905.4090000000001</c:v>
                </c:pt>
                <c:pt idx="687">
                  <c:v>3816.6210000000001</c:v>
                </c:pt>
                <c:pt idx="688">
                  <c:v>3944.5859999999998</c:v>
                </c:pt>
                <c:pt idx="689">
                  <c:v>3846.252</c:v>
                </c:pt>
                <c:pt idx="690">
                  <c:v>3775.4059999999999</c:v>
                </c:pt>
                <c:pt idx="691">
                  <c:v>3742.0149999999999</c:v>
                </c:pt>
                <c:pt idx="692">
                  <c:v>3567.011</c:v>
                </c:pt>
                <c:pt idx="693">
                  <c:v>3790.346</c:v>
                </c:pt>
                <c:pt idx="694">
                  <c:v>3551.8139999999999</c:v>
                </c:pt>
                <c:pt idx="695">
                  <c:v>3358.4349999999999</c:v>
                </c:pt>
                <c:pt idx="696">
                  <c:v>3604.3319999999999</c:v>
                </c:pt>
                <c:pt idx="697">
                  <c:v>3510.3020000000001</c:v>
                </c:pt>
                <c:pt idx="698">
                  <c:v>3524.5070000000001</c:v>
                </c:pt>
                <c:pt idx="699">
                  <c:v>3305.4749999999999</c:v>
                </c:pt>
                <c:pt idx="700">
                  <c:v>3491.4740000000002</c:v>
                </c:pt>
                <c:pt idx="701">
                  <c:v>3385.2330000000002</c:v>
                </c:pt>
                <c:pt idx="702">
                  <c:v>3158.585</c:v>
                </c:pt>
                <c:pt idx="703">
                  <c:v>3404.2629999999999</c:v>
                </c:pt>
                <c:pt idx="704">
                  <c:v>3285.5940000000001</c:v>
                </c:pt>
                <c:pt idx="705">
                  <c:v>3446.5039999999999</c:v>
                </c:pt>
                <c:pt idx="706">
                  <c:v>3318.0259999999998</c:v>
                </c:pt>
                <c:pt idx="707">
                  <c:v>3228.5419999999999</c:v>
                </c:pt>
                <c:pt idx="708">
                  <c:v>3182.4270000000001</c:v>
                </c:pt>
                <c:pt idx="709">
                  <c:v>3186.3119999999999</c:v>
                </c:pt>
                <c:pt idx="710">
                  <c:v>3050.83</c:v>
                </c:pt>
                <c:pt idx="711">
                  <c:v>2971.5839999999998</c:v>
                </c:pt>
                <c:pt idx="712">
                  <c:v>3091.66</c:v>
                </c:pt>
                <c:pt idx="713">
                  <c:v>2939.8679999999999</c:v>
                </c:pt>
                <c:pt idx="714">
                  <c:v>2966.085</c:v>
                </c:pt>
                <c:pt idx="715">
                  <c:v>2817.22</c:v>
                </c:pt>
                <c:pt idx="716">
                  <c:v>3056.7469999999998</c:v>
                </c:pt>
                <c:pt idx="717">
                  <c:v>2710.1610000000001</c:v>
                </c:pt>
                <c:pt idx="718">
                  <c:v>2784.4740000000002</c:v>
                </c:pt>
                <c:pt idx="719">
                  <c:v>2881.18</c:v>
                </c:pt>
                <c:pt idx="720">
                  <c:v>2791.0329999999999</c:v>
                </c:pt>
                <c:pt idx="721">
                  <c:v>2629.0360000000001</c:v>
                </c:pt>
                <c:pt idx="722">
                  <c:v>2709.152</c:v>
                </c:pt>
                <c:pt idx="723">
                  <c:v>2615.6660000000002</c:v>
                </c:pt>
                <c:pt idx="724">
                  <c:v>2731.2440000000001</c:v>
                </c:pt>
                <c:pt idx="725">
                  <c:v>2825.453</c:v>
                </c:pt>
                <c:pt idx="726">
                  <c:v>2729.413</c:v>
                </c:pt>
                <c:pt idx="727">
                  <c:v>2649.3319999999999</c:v>
                </c:pt>
                <c:pt idx="728">
                  <c:v>2641.8009999999999</c:v>
                </c:pt>
                <c:pt idx="729">
                  <c:v>2789.453</c:v>
                </c:pt>
                <c:pt idx="730">
                  <c:v>2687.2260000000001</c:v>
                </c:pt>
                <c:pt idx="731">
                  <c:v>2713.9389999999999</c:v>
                </c:pt>
                <c:pt idx="732">
                  <c:v>2639.7559999999999</c:v>
                </c:pt>
                <c:pt idx="733">
                  <c:v>2478.567</c:v>
                </c:pt>
                <c:pt idx="734">
                  <c:v>2593.3359999999998</c:v>
                </c:pt>
                <c:pt idx="735">
                  <c:v>2348.5529999999999</c:v>
                </c:pt>
                <c:pt idx="736">
                  <c:v>2562.364</c:v>
                </c:pt>
                <c:pt idx="737">
                  <c:v>2742.3290000000002</c:v>
                </c:pt>
                <c:pt idx="738">
                  <c:v>2546.462</c:v>
                </c:pt>
                <c:pt idx="739">
                  <c:v>2488.3530000000001</c:v>
                </c:pt>
                <c:pt idx="740">
                  <c:v>2405.7750000000001</c:v>
                </c:pt>
                <c:pt idx="741">
                  <c:v>2640.6619999999998</c:v>
                </c:pt>
                <c:pt idx="742">
                  <c:v>2604.0160000000001</c:v>
                </c:pt>
                <c:pt idx="743">
                  <c:v>2539.049</c:v>
                </c:pt>
                <c:pt idx="744">
                  <c:v>2558.8530000000001</c:v>
                </c:pt>
                <c:pt idx="745">
                  <c:v>2499.6060000000002</c:v>
                </c:pt>
                <c:pt idx="746">
                  <c:v>2494.52</c:v>
                </c:pt>
                <c:pt idx="747">
                  <c:v>2660.3890000000001</c:v>
                </c:pt>
                <c:pt idx="748">
                  <c:v>2623.9369999999999</c:v>
                </c:pt>
                <c:pt idx="749">
                  <c:v>2605.7310000000002</c:v>
                </c:pt>
                <c:pt idx="750">
                  <c:v>2519.5740000000001</c:v>
                </c:pt>
                <c:pt idx="751">
                  <c:v>2528.88</c:v>
                </c:pt>
                <c:pt idx="752">
                  <c:v>2757.6</c:v>
                </c:pt>
                <c:pt idx="753">
                  <c:v>2706.2660000000001</c:v>
                </c:pt>
                <c:pt idx="754">
                  <c:v>2697.6190000000001</c:v>
                </c:pt>
                <c:pt idx="755">
                  <c:v>2837.0140000000001</c:v>
                </c:pt>
                <c:pt idx="756">
                  <c:v>2714.58</c:v>
                </c:pt>
                <c:pt idx="757">
                  <c:v>2716.1469999999999</c:v>
                </c:pt>
                <c:pt idx="758">
                  <c:v>2668.7489999999998</c:v>
                </c:pt>
                <c:pt idx="759">
                  <c:v>2966.5279999999998</c:v>
                </c:pt>
                <c:pt idx="760">
                  <c:v>2878.6179999999999</c:v>
                </c:pt>
                <c:pt idx="761">
                  <c:v>2785.0770000000002</c:v>
                </c:pt>
                <c:pt idx="762">
                  <c:v>2833.241</c:v>
                </c:pt>
                <c:pt idx="763">
                  <c:v>2792.8130000000001</c:v>
                </c:pt>
                <c:pt idx="764">
                  <c:v>2796.6880000000001</c:v>
                </c:pt>
                <c:pt idx="765">
                  <c:v>2764.962</c:v>
                </c:pt>
                <c:pt idx="766">
                  <c:v>2971.8029999999999</c:v>
                </c:pt>
                <c:pt idx="767">
                  <c:v>3089.84</c:v>
                </c:pt>
                <c:pt idx="768">
                  <c:v>2996.326</c:v>
                </c:pt>
                <c:pt idx="769">
                  <c:v>3005.145</c:v>
                </c:pt>
                <c:pt idx="770">
                  <c:v>3206.8319999999999</c:v>
                </c:pt>
                <c:pt idx="771">
                  <c:v>2894.3449999999998</c:v>
                </c:pt>
                <c:pt idx="772">
                  <c:v>3093.99</c:v>
                </c:pt>
                <c:pt idx="773">
                  <c:v>3064.3339999999998</c:v>
                </c:pt>
                <c:pt idx="774">
                  <c:v>3016.0309999999999</c:v>
                </c:pt>
                <c:pt idx="775">
                  <c:v>3042.2910000000002</c:v>
                </c:pt>
                <c:pt idx="776">
                  <c:v>3166.777</c:v>
                </c:pt>
                <c:pt idx="777">
                  <c:v>3279.3609999999999</c:v>
                </c:pt>
                <c:pt idx="778">
                  <c:v>3039.4369999999999</c:v>
                </c:pt>
                <c:pt idx="779">
                  <c:v>3192.3649999999998</c:v>
                </c:pt>
                <c:pt idx="780">
                  <c:v>3188.93</c:v>
                </c:pt>
                <c:pt idx="781">
                  <c:v>3319.9340000000002</c:v>
                </c:pt>
                <c:pt idx="782">
                  <c:v>3144.07</c:v>
                </c:pt>
                <c:pt idx="783">
                  <c:v>3349.2779999999998</c:v>
                </c:pt>
                <c:pt idx="784">
                  <c:v>3232.5320000000002</c:v>
                </c:pt>
                <c:pt idx="785">
                  <c:v>3170.5540000000001</c:v>
                </c:pt>
                <c:pt idx="786">
                  <c:v>3141.1149999999998</c:v>
                </c:pt>
                <c:pt idx="787">
                  <c:v>3269.357</c:v>
                </c:pt>
                <c:pt idx="788">
                  <c:v>3174.0189999999998</c:v>
                </c:pt>
                <c:pt idx="789">
                  <c:v>3384.087</c:v>
                </c:pt>
                <c:pt idx="790">
                  <c:v>3558.2779999999998</c:v>
                </c:pt>
                <c:pt idx="791">
                  <c:v>3518.779</c:v>
                </c:pt>
                <c:pt idx="792">
                  <c:v>3343.32</c:v>
                </c:pt>
                <c:pt idx="793">
                  <c:v>3289.846</c:v>
                </c:pt>
                <c:pt idx="794">
                  <c:v>3297.2020000000002</c:v>
                </c:pt>
                <c:pt idx="795">
                  <c:v>3275.1260000000002</c:v>
                </c:pt>
                <c:pt idx="796">
                  <c:v>3455.942</c:v>
                </c:pt>
                <c:pt idx="797">
                  <c:v>3462.2080000000001</c:v>
                </c:pt>
                <c:pt idx="798">
                  <c:v>3511.86</c:v>
                </c:pt>
                <c:pt idx="799">
                  <c:v>3425.6439999999998</c:v>
                </c:pt>
                <c:pt idx="800">
                  <c:v>3099.5880000000002</c:v>
                </c:pt>
                <c:pt idx="801">
                  <c:v>3206.2269999999999</c:v>
                </c:pt>
                <c:pt idx="802">
                  <c:v>3153.0920000000001</c:v>
                </c:pt>
                <c:pt idx="803">
                  <c:v>3205.9630000000002</c:v>
                </c:pt>
                <c:pt idx="804">
                  <c:v>3278.944</c:v>
                </c:pt>
                <c:pt idx="805">
                  <c:v>3092.3679999999999</c:v>
                </c:pt>
                <c:pt idx="806">
                  <c:v>3098.556</c:v>
                </c:pt>
                <c:pt idx="807">
                  <c:v>3053.3690000000001</c:v>
                </c:pt>
                <c:pt idx="808">
                  <c:v>3012.4140000000002</c:v>
                </c:pt>
                <c:pt idx="809">
                  <c:v>3328.1149999999998</c:v>
                </c:pt>
                <c:pt idx="810">
                  <c:v>3118.7020000000002</c:v>
                </c:pt>
                <c:pt idx="811">
                  <c:v>3208.7550000000001</c:v>
                </c:pt>
                <c:pt idx="812">
                  <c:v>2983.0169999999998</c:v>
                </c:pt>
                <c:pt idx="813">
                  <c:v>3029.75</c:v>
                </c:pt>
                <c:pt idx="814">
                  <c:v>2891.585</c:v>
                </c:pt>
                <c:pt idx="815">
                  <c:v>3023.3530000000001</c:v>
                </c:pt>
                <c:pt idx="816">
                  <c:v>2854.0160000000001</c:v>
                </c:pt>
                <c:pt idx="817">
                  <c:v>2878.799</c:v>
                </c:pt>
                <c:pt idx="818">
                  <c:v>2756.471</c:v>
                </c:pt>
                <c:pt idx="819">
                  <c:v>2793.8429999999998</c:v>
                </c:pt>
                <c:pt idx="820">
                  <c:v>2698.4450000000002</c:v>
                </c:pt>
                <c:pt idx="821">
                  <c:v>2456.1370000000002</c:v>
                </c:pt>
                <c:pt idx="822">
                  <c:v>2695.7669999999998</c:v>
                </c:pt>
                <c:pt idx="823">
                  <c:v>2581.9499999999998</c:v>
                </c:pt>
                <c:pt idx="824">
                  <c:v>2521.587</c:v>
                </c:pt>
                <c:pt idx="825">
                  <c:v>2329.1410000000001</c:v>
                </c:pt>
                <c:pt idx="826">
                  <c:v>2382.192</c:v>
                </c:pt>
                <c:pt idx="827">
                  <c:v>2162.6840000000002</c:v>
                </c:pt>
                <c:pt idx="828">
                  <c:v>2334.4070000000002</c:v>
                </c:pt>
                <c:pt idx="829">
                  <c:v>2277.2130000000002</c:v>
                </c:pt>
                <c:pt idx="830">
                  <c:v>2271.9229999999998</c:v>
                </c:pt>
                <c:pt idx="831">
                  <c:v>2065.502</c:v>
                </c:pt>
                <c:pt idx="832">
                  <c:v>1971.6679999999999</c:v>
                </c:pt>
                <c:pt idx="833">
                  <c:v>1956.3219999999999</c:v>
                </c:pt>
                <c:pt idx="834">
                  <c:v>2127.788</c:v>
                </c:pt>
                <c:pt idx="835">
                  <c:v>1785.3889999999999</c:v>
                </c:pt>
                <c:pt idx="836">
                  <c:v>1690.2349999999999</c:v>
                </c:pt>
                <c:pt idx="837">
                  <c:v>1809.5329999999999</c:v>
                </c:pt>
                <c:pt idx="838">
                  <c:v>1685.4110000000001</c:v>
                </c:pt>
                <c:pt idx="839">
                  <c:v>1615.127</c:v>
                </c:pt>
                <c:pt idx="840">
                  <c:v>1565.896</c:v>
                </c:pt>
                <c:pt idx="841">
                  <c:v>1510.5250000000001</c:v>
                </c:pt>
                <c:pt idx="842">
                  <c:v>1382.4639999999999</c:v>
                </c:pt>
                <c:pt idx="843">
                  <c:v>1453.921</c:v>
                </c:pt>
                <c:pt idx="844">
                  <c:v>1528.3510000000001</c:v>
                </c:pt>
                <c:pt idx="845">
                  <c:v>1260.2439999999999</c:v>
                </c:pt>
                <c:pt idx="846">
                  <c:v>1320.2439999999999</c:v>
                </c:pt>
                <c:pt idx="847">
                  <c:v>1255.04</c:v>
                </c:pt>
                <c:pt idx="848">
                  <c:v>1092.5</c:v>
                </c:pt>
                <c:pt idx="849">
                  <c:v>1106.6880000000001</c:v>
                </c:pt>
                <c:pt idx="850">
                  <c:v>1134.2449999999999</c:v>
                </c:pt>
                <c:pt idx="851">
                  <c:v>1060.317</c:v>
                </c:pt>
                <c:pt idx="852">
                  <c:v>1065.777</c:v>
                </c:pt>
                <c:pt idx="853">
                  <c:v>1003.82</c:v>
                </c:pt>
                <c:pt idx="854">
                  <c:v>1078.6610000000001</c:v>
                </c:pt>
                <c:pt idx="855">
                  <c:v>992.923</c:v>
                </c:pt>
                <c:pt idx="856">
                  <c:v>834.54899999999998</c:v>
                </c:pt>
                <c:pt idx="857">
                  <c:v>755.73699999999997</c:v>
                </c:pt>
                <c:pt idx="858">
                  <c:v>748.16600000000005</c:v>
                </c:pt>
                <c:pt idx="859">
                  <c:v>682.86699999999996</c:v>
                </c:pt>
                <c:pt idx="860">
                  <c:v>582.07000000000005</c:v>
                </c:pt>
                <c:pt idx="861">
                  <c:v>679.46900000000005</c:v>
                </c:pt>
                <c:pt idx="862">
                  <c:v>624.11400000000003</c:v>
                </c:pt>
                <c:pt idx="863">
                  <c:v>505.03199999999998</c:v>
                </c:pt>
                <c:pt idx="864">
                  <c:v>431.26600000000002</c:v>
                </c:pt>
                <c:pt idx="865">
                  <c:v>494.08499999999998</c:v>
                </c:pt>
                <c:pt idx="866">
                  <c:v>431.31900000000002</c:v>
                </c:pt>
                <c:pt idx="867">
                  <c:v>480.22899999999998</c:v>
                </c:pt>
                <c:pt idx="868">
                  <c:v>416.99599999999998</c:v>
                </c:pt>
                <c:pt idx="869">
                  <c:v>333.74400000000003</c:v>
                </c:pt>
                <c:pt idx="870">
                  <c:v>467.46300000000002</c:v>
                </c:pt>
                <c:pt idx="871">
                  <c:v>426.32900000000001</c:v>
                </c:pt>
                <c:pt idx="872">
                  <c:v>212.708</c:v>
                </c:pt>
                <c:pt idx="873">
                  <c:v>327.3</c:v>
                </c:pt>
                <c:pt idx="874">
                  <c:v>344.98099999999999</c:v>
                </c:pt>
                <c:pt idx="875">
                  <c:v>195.79599999999999</c:v>
                </c:pt>
                <c:pt idx="876">
                  <c:v>297.73</c:v>
                </c:pt>
                <c:pt idx="877">
                  <c:v>196.98699999999999</c:v>
                </c:pt>
                <c:pt idx="878">
                  <c:v>377.459</c:v>
                </c:pt>
                <c:pt idx="879">
                  <c:v>414.19400000000002</c:v>
                </c:pt>
                <c:pt idx="880">
                  <c:v>225.733</c:v>
                </c:pt>
                <c:pt idx="881">
                  <c:v>277.13099999999997</c:v>
                </c:pt>
                <c:pt idx="882">
                  <c:v>276.56299999999999</c:v>
                </c:pt>
                <c:pt idx="883">
                  <c:v>308.36799999999999</c:v>
                </c:pt>
                <c:pt idx="884">
                  <c:v>199.19900000000001</c:v>
                </c:pt>
                <c:pt idx="885">
                  <c:v>402.00599999999997</c:v>
                </c:pt>
                <c:pt idx="886">
                  <c:v>256.09899999999999</c:v>
                </c:pt>
                <c:pt idx="887">
                  <c:v>296.18599999999998</c:v>
                </c:pt>
                <c:pt idx="888">
                  <c:v>304.90899999999999</c:v>
                </c:pt>
                <c:pt idx="889">
                  <c:v>327.28399999999999</c:v>
                </c:pt>
                <c:pt idx="890">
                  <c:v>386.98500000000001</c:v>
                </c:pt>
                <c:pt idx="891">
                  <c:v>184.435</c:v>
                </c:pt>
                <c:pt idx="892">
                  <c:v>246.429</c:v>
                </c:pt>
                <c:pt idx="893">
                  <c:v>156.48699999999999</c:v>
                </c:pt>
                <c:pt idx="894">
                  <c:v>327.904</c:v>
                </c:pt>
                <c:pt idx="895">
                  <c:v>379.32100000000003</c:v>
                </c:pt>
                <c:pt idx="896">
                  <c:v>489.82799999999997</c:v>
                </c:pt>
                <c:pt idx="897">
                  <c:v>274.27999999999997</c:v>
                </c:pt>
                <c:pt idx="898">
                  <c:v>291.82</c:v>
                </c:pt>
                <c:pt idx="899">
                  <c:v>446.49099999999999</c:v>
                </c:pt>
                <c:pt idx="900">
                  <c:v>326.47500000000002</c:v>
                </c:pt>
                <c:pt idx="901">
                  <c:v>388.69799999999998</c:v>
                </c:pt>
                <c:pt idx="902">
                  <c:v>343.56099999999998</c:v>
                </c:pt>
                <c:pt idx="903">
                  <c:v>383.82100000000003</c:v>
                </c:pt>
                <c:pt idx="904">
                  <c:v>401.87200000000001</c:v>
                </c:pt>
                <c:pt idx="905">
                  <c:v>460.38600000000002</c:v>
                </c:pt>
                <c:pt idx="906">
                  <c:v>410.30099999999999</c:v>
                </c:pt>
                <c:pt idx="907">
                  <c:v>376.17399999999998</c:v>
                </c:pt>
                <c:pt idx="908">
                  <c:v>438.00099999999998</c:v>
                </c:pt>
                <c:pt idx="909">
                  <c:v>421.315</c:v>
                </c:pt>
                <c:pt idx="910">
                  <c:v>426.09</c:v>
                </c:pt>
                <c:pt idx="911">
                  <c:v>345.83</c:v>
                </c:pt>
                <c:pt idx="912">
                  <c:v>375.44900000000001</c:v>
                </c:pt>
                <c:pt idx="913">
                  <c:v>559.31399999999996</c:v>
                </c:pt>
                <c:pt idx="914">
                  <c:v>340.16399999999999</c:v>
                </c:pt>
                <c:pt idx="915">
                  <c:v>415.46800000000002</c:v>
                </c:pt>
                <c:pt idx="916">
                  <c:v>323.60700000000003</c:v>
                </c:pt>
                <c:pt idx="917">
                  <c:v>278.815</c:v>
                </c:pt>
                <c:pt idx="918">
                  <c:v>572.90300000000002</c:v>
                </c:pt>
                <c:pt idx="919">
                  <c:v>449.46899999999999</c:v>
                </c:pt>
                <c:pt idx="920">
                  <c:v>399.94499999999999</c:v>
                </c:pt>
                <c:pt idx="921">
                  <c:v>490.375</c:v>
                </c:pt>
                <c:pt idx="922">
                  <c:v>480.73</c:v>
                </c:pt>
                <c:pt idx="923">
                  <c:v>327.04500000000002</c:v>
                </c:pt>
                <c:pt idx="924">
                  <c:v>445.55900000000003</c:v>
                </c:pt>
                <c:pt idx="925">
                  <c:v>461.77699999999999</c:v>
                </c:pt>
                <c:pt idx="926">
                  <c:v>389.334</c:v>
                </c:pt>
                <c:pt idx="927">
                  <c:v>523.26199999999994</c:v>
                </c:pt>
                <c:pt idx="928">
                  <c:v>569.06799999999998</c:v>
                </c:pt>
                <c:pt idx="929">
                  <c:v>639.13699999999994</c:v>
                </c:pt>
                <c:pt idx="930">
                  <c:v>561.51199999999994</c:v>
                </c:pt>
                <c:pt idx="931">
                  <c:v>738.923</c:v>
                </c:pt>
                <c:pt idx="932">
                  <c:v>554.03399999999999</c:v>
                </c:pt>
                <c:pt idx="933">
                  <c:v>654.89</c:v>
                </c:pt>
                <c:pt idx="934">
                  <c:v>647.72900000000004</c:v>
                </c:pt>
                <c:pt idx="935">
                  <c:v>536.92100000000005</c:v>
                </c:pt>
                <c:pt idx="936">
                  <c:v>650.02700000000004</c:v>
                </c:pt>
                <c:pt idx="937">
                  <c:v>664.65300000000002</c:v>
                </c:pt>
                <c:pt idx="938">
                  <c:v>753.31100000000004</c:v>
                </c:pt>
                <c:pt idx="939">
                  <c:v>827.43700000000001</c:v>
                </c:pt>
                <c:pt idx="940">
                  <c:v>808.49699999999996</c:v>
                </c:pt>
                <c:pt idx="941">
                  <c:v>850.93700000000001</c:v>
                </c:pt>
                <c:pt idx="942">
                  <c:v>927.68799999999999</c:v>
                </c:pt>
                <c:pt idx="943">
                  <c:v>1027.0070000000001</c:v>
                </c:pt>
                <c:pt idx="944">
                  <c:v>973.85400000000004</c:v>
                </c:pt>
                <c:pt idx="945">
                  <c:v>1118.952</c:v>
                </c:pt>
                <c:pt idx="946">
                  <c:v>996.178</c:v>
                </c:pt>
                <c:pt idx="947">
                  <c:v>1080.7619999999999</c:v>
                </c:pt>
                <c:pt idx="948">
                  <c:v>1219.751</c:v>
                </c:pt>
                <c:pt idx="949">
                  <c:v>1248.1659999999999</c:v>
                </c:pt>
                <c:pt idx="950">
                  <c:v>1444.0609999999999</c:v>
                </c:pt>
                <c:pt idx="951">
                  <c:v>1299.9000000000001</c:v>
                </c:pt>
                <c:pt idx="952">
                  <c:v>1459.3910000000001</c:v>
                </c:pt>
                <c:pt idx="953">
                  <c:v>1431.752</c:v>
                </c:pt>
                <c:pt idx="954">
                  <c:v>1613.6489999999999</c:v>
                </c:pt>
                <c:pt idx="955">
                  <c:v>1644.1010000000001</c:v>
                </c:pt>
                <c:pt idx="956">
                  <c:v>1699.47</c:v>
                </c:pt>
                <c:pt idx="957">
                  <c:v>1744.934</c:v>
                </c:pt>
                <c:pt idx="958">
                  <c:v>1672.952</c:v>
                </c:pt>
                <c:pt idx="959">
                  <c:v>1807.0730000000001</c:v>
                </c:pt>
                <c:pt idx="960">
                  <c:v>1837.6289999999999</c:v>
                </c:pt>
                <c:pt idx="961">
                  <c:v>1784.6420000000001</c:v>
                </c:pt>
                <c:pt idx="962">
                  <c:v>1844.788</c:v>
                </c:pt>
                <c:pt idx="963">
                  <c:v>1797.606</c:v>
                </c:pt>
                <c:pt idx="964">
                  <c:v>1858.3620000000001</c:v>
                </c:pt>
                <c:pt idx="965">
                  <c:v>1814.047</c:v>
                </c:pt>
                <c:pt idx="966">
                  <c:v>1807.7539999999999</c:v>
                </c:pt>
                <c:pt idx="967">
                  <c:v>1965.6569999999999</c:v>
                </c:pt>
                <c:pt idx="968">
                  <c:v>2014.6959999999999</c:v>
                </c:pt>
                <c:pt idx="969">
                  <c:v>1825.6369999999999</c:v>
                </c:pt>
                <c:pt idx="970">
                  <c:v>1897.722</c:v>
                </c:pt>
                <c:pt idx="971">
                  <c:v>1873.7370000000001</c:v>
                </c:pt>
                <c:pt idx="972">
                  <c:v>1988.681</c:v>
                </c:pt>
                <c:pt idx="973">
                  <c:v>2046.0409999999999</c:v>
                </c:pt>
                <c:pt idx="974">
                  <c:v>1939.627</c:v>
                </c:pt>
                <c:pt idx="975">
                  <c:v>1842.8430000000001</c:v>
                </c:pt>
                <c:pt idx="976">
                  <c:v>1937.595</c:v>
                </c:pt>
                <c:pt idx="977">
                  <c:v>1959.095</c:v>
                </c:pt>
                <c:pt idx="978">
                  <c:v>2050.8319999999999</c:v>
                </c:pt>
                <c:pt idx="979">
                  <c:v>2078.7109999999998</c:v>
                </c:pt>
                <c:pt idx="980">
                  <c:v>1943.472</c:v>
                </c:pt>
                <c:pt idx="981">
                  <c:v>1827.5889999999999</c:v>
                </c:pt>
                <c:pt idx="982">
                  <c:v>1906.1289999999999</c:v>
                </c:pt>
                <c:pt idx="983">
                  <c:v>1910.578</c:v>
                </c:pt>
                <c:pt idx="984">
                  <c:v>2013.056</c:v>
                </c:pt>
                <c:pt idx="985">
                  <c:v>2098.0360000000001</c:v>
                </c:pt>
                <c:pt idx="986">
                  <c:v>2032.4870000000001</c:v>
                </c:pt>
                <c:pt idx="987">
                  <c:v>2033.9939999999999</c:v>
                </c:pt>
                <c:pt idx="988">
                  <c:v>2152.1489999999999</c:v>
                </c:pt>
                <c:pt idx="989">
                  <c:v>2107.2199999999998</c:v>
                </c:pt>
                <c:pt idx="990">
                  <c:v>2076.46</c:v>
                </c:pt>
                <c:pt idx="991">
                  <c:v>2065.7710000000002</c:v>
                </c:pt>
                <c:pt idx="992">
                  <c:v>2143.7629999999999</c:v>
                </c:pt>
                <c:pt idx="993">
                  <c:v>2099.7489999999998</c:v>
                </c:pt>
                <c:pt idx="994">
                  <c:v>2203.2249999999999</c:v>
                </c:pt>
                <c:pt idx="995">
                  <c:v>2326.2370000000001</c:v>
                </c:pt>
                <c:pt idx="996">
                  <c:v>2191.6190000000001</c:v>
                </c:pt>
                <c:pt idx="997">
                  <c:v>2156.348</c:v>
                </c:pt>
                <c:pt idx="998">
                  <c:v>2110.2559999999999</c:v>
                </c:pt>
                <c:pt idx="999">
                  <c:v>2261.7370000000001</c:v>
                </c:pt>
                <c:pt idx="1000">
                  <c:v>2125.2249999999999</c:v>
                </c:pt>
                <c:pt idx="1001">
                  <c:v>2246.4679999999998</c:v>
                </c:pt>
                <c:pt idx="1002">
                  <c:v>2268.6210000000001</c:v>
                </c:pt>
                <c:pt idx="1003">
                  <c:v>2289.3580000000002</c:v>
                </c:pt>
                <c:pt idx="1004">
                  <c:v>2148.3870000000002</c:v>
                </c:pt>
                <c:pt idx="1005">
                  <c:v>2156.8580000000002</c:v>
                </c:pt>
                <c:pt idx="1006">
                  <c:v>2149.6759999999999</c:v>
                </c:pt>
                <c:pt idx="1007">
                  <c:v>2076.3560000000002</c:v>
                </c:pt>
                <c:pt idx="1008">
                  <c:v>2174.5889999999999</c:v>
                </c:pt>
                <c:pt idx="1009">
                  <c:v>2261.5439999999999</c:v>
                </c:pt>
                <c:pt idx="1010">
                  <c:v>2176.7649999999999</c:v>
                </c:pt>
                <c:pt idx="1011">
                  <c:v>2114.3629999999998</c:v>
                </c:pt>
                <c:pt idx="1012">
                  <c:v>2182.13</c:v>
                </c:pt>
                <c:pt idx="1013">
                  <c:v>2149.4560000000001</c:v>
                </c:pt>
                <c:pt idx="1014">
                  <c:v>2273.2939999999999</c:v>
                </c:pt>
                <c:pt idx="1015">
                  <c:v>2094.5509999999999</c:v>
                </c:pt>
                <c:pt idx="1016">
                  <c:v>2068.8780000000002</c:v>
                </c:pt>
                <c:pt idx="1017">
                  <c:v>2143.9340000000002</c:v>
                </c:pt>
                <c:pt idx="1018">
                  <c:v>1952.124</c:v>
                </c:pt>
                <c:pt idx="1019">
                  <c:v>2116.1959999999999</c:v>
                </c:pt>
                <c:pt idx="1020">
                  <c:v>2093.5949999999998</c:v>
                </c:pt>
                <c:pt idx="1021">
                  <c:v>2113.8380000000002</c:v>
                </c:pt>
                <c:pt idx="1022">
                  <c:v>2094.913</c:v>
                </c:pt>
                <c:pt idx="1023">
                  <c:v>2032.3579999999999</c:v>
                </c:pt>
                <c:pt idx="1024">
                  <c:v>2157.8850000000002</c:v>
                </c:pt>
                <c:pt idx="1025">
                  <c:v>2169.2629999999999</c:v>
                </c:pt>
                <c:pt idx="1026">
                  <c:v>2143.241</c:v>
                </c:pt>
                <c:pt idx="1027">
                  <c:v>2084.3649999999998</c:v>
                </c:pt>
                <c:pt idx="1028">
                  <c:v>2258.1849999999999</c:v>
                </c:pt>
                <c:pt idx="1029">
                  <c:v>2198.1750000000002</c:v>
                </c:pt>
                <c:pt idx="1030">
                  <c:v>2053.5920000000001</c:v>
                </c:pt>
                <c:pt idx="1031">
                  <c:v>2150.5540000000001</c:v>
                </c:pt>
                <c:pt idx="1032">
                  <c:v>2205.0250000000001</c:v>
                </c:pt>
                <c:pt idx="1033">
                  <c:v>2271.3290000000002</c:v>
                </c:pt>
                <c:pt idx="1034">
                  <c:v>2256.498</c:v>
                </c:pt>
                <c:pt idx="1035">
                  <c:v>2177.7869999999998</c:v>
                </c:pt>
                <c:pt idx="1036">
                  <c:v>2200.2049999999999</c:v>
                </c:pt>
                <c:pt idx="1037">
                  <c:v>2148.4940000000001</c:v>
                </c:pt>
                <c:pt idx="1038">
                  <c:v>2188.16</c:v>
                </c:pt>
                <c:pt idx="1039">
                  <c:v>2202.7919999999999</c:v>
                </c:pt>
                <c:pt idx="1040">
                  <c:v>2293.0970000000002</c:v>
                </c:pt>
                <c:pt idx="1041">
                  <c:v>1924.682</c:v>
                </c:pt>
                <c:pt idx="1042">
                  <c:v>2025.25</c:v>
                </c:pt>
                <c:pt idx="1043">
                  <c:v>2190.799</c:v>
                </c:pt>
                <c:pt idx="1044">
                  <c:v>2050.788</c:v>
                </c:pt>
                <c:pt idx="1045">
                  <c:v>2160.2809999999999</c:v>
                </c:pt>
                <c:pt idx="1046">
                  <c:v>2145.2139999999999</c:v>
                </c:pt>
                <c:pt idx="1047">
                  <c:v>2116.5340000000001</c:v>
                </c:pt>
                <c:pt idx="1048">
                  <c:v>2193.665</c:v>
                </c:pt>
                <c:pt idx="1049">
                  <c:v>1988.875</c:v>
                </c:pt>
                <c:pt idx="1050">
                  <c:v>1990.9549999999999</c:v>
                </c:pt>
                <c:pt idx="1051">
                  <c:v>2176.5189999999998</c:v>
                </c:pt>
                <c:pt idx="1052">
                  <c:v>1991.8119999999999</c:v>
                </c:pt>
                <c:pt idx="1053">
                  <c:v>1941.0719999999999</c:v>
                </c:pt>
                <c:pt idx="1054">
                  <c:v>2151.3470000000002</c:v>
                </c:pt>
                <c:pt idx="1055">
                  <c:v>2051.02</c:v>
                </c:pt>
                <c:pt idx="1056">
                  <c:v>2141.5659999999998</c:v>
                </c:pt>
                <c:pt idx="1057">
                  <c:v>2028.095</c:v>
                </c:pt>
                <c:pt idx="1058">
                  <c:v>2254.3209999999999</c:v>
                </c:pt>
                <c:pt idx="1059">
                  <c:v>2307.096</c:v>
                </c:pt>
                <c:pt idx="1060">
                  <c:v>2322.5729999999999</c:v>
                </c:pt>
                <c:pt idx="1061">
                  <c:v>2327.1689999999999</c:v>
                </c:pt>
                <c:pt idx="1062">
                  <c:v>2298.4589999999998</c:v>
                </c:pt>
                <c:pt idx="1063">
                  <c:v>2354.6559999999999</c:v>
                </c:pt>
                <c:pt idx="1064">
                  <c:v>2458.9720000000002</c:v>
                </c:pt>
                <c:pt idx="1065">
                  <c:v>2482.3310000000001</c:v>
                </c:pt>
                <c:pt idx="1066">
                  <c:v>2527.9259999999999</c:v>
                </c:pt>
                <c:pt idx="1067">
                  <c:v>2457.6550000000002</c:v>
                </c:pt>
                <c:pt idx="1068">
                  <c:v>2540.9299999999998</c:v>
                </c:pt>
                <c:pt idx="1069">
                  <c:v>2563.56</c:v>
                </c:pt>
                <c:pt idx="1070">
                  <c:v>2500.88</c:v>
                </c:pt>
                <c:pt idx="1071">
                  <c:v>2477.4639999999999</c:v>
                </c:pt>
                <c:pt idx="1072">
                  <c:v>2578.1019999999999</c:v>
                </c:pt>
                <c:pt idx="1073">
                  <c:v>2564.2860000000001</c:v>
                </c:pt>
                <c:pt idx="1074">
                  <c:v>2581.9789999999998</c:v>
                </c:pt>
                <c:pt idx="1075">
                  <c:v>2575.3719999999998</c:v>
                </c:pt>
                <c:pt idx="1076">
                  <c:v>2618.5529999999999</c:v>
                </c:pt>
                <c:pt idx="1077">
                  <c:v>2602.4830000000002</c:v>
                </c:pt>
                <c:pt idx="1078">
                  <c:v>2677.348</c:v>
                </c:pt>
                <c:pt idx="1079">
                  <c:v>2816.2060000000001</c:v>
                </c:pt>
                <c:pt idx="1080">
                  <c:v>2705.3919999999998</c:v>
                </c:pt>
                <c:pt idx="1081">
                  <c:v>2675.0250000000001</c:v>
                </c:pt>
                <c:pt idx="1082">
                  <c:v>2790.6889999999999</c:v>
                </c:pt>
                <c:pt idx="1083">
                  <c:v>2759.1390000000001</c:v>
                </c:pt>
                <c:pt idx="1084">
                  <c:v>2821.1559999999999</c:v>
                </c:pt>
                <c:pt idx="1085">
                  <c:v>2936.3220000000001</c:v>
                </c:pt>
                <c:pt idx="1086">
                  <c:v>2914.2759999999998</c:v>
                </c:pt>
                <c:pt idx="1087">
                  <c:v>2901.692</c:v>
                </c:pt>
                <c:pt idx="1088">
                  <c:v>2976.3530000000001</c:v>
                </c:pt>
                <c:pt idx="1089">
                  <c:v>3078.9850000000001</c:v>
                </c:pt>
                <c:pt idx="1090">
                  <c:v>3112.4110000000001</c:v>
                </c:pt>
                <c:pt idx="1091">
                  <c:v>3184.4780000000001</c:v>
                </c:pt>
                <c:pt idx="1092">
                  <c:v>3226.7640000000001</c:v>
                </c:pt>
                <c:pt idx="1093">
                  <c:v>3345.8609999999999</c:v>
                </c:pt>
                <c:pt idx="1094">
                  <c:v>3256.2629999999999</c:v>
                </c:pt>
                <c:pt idx="1095">
                  <c:v>3196.8139999999999</c:v>
                </c:pt>
                <c:pt idx="1096">
                  <c:v>3179.6439999999998</c:v>
                </c:pt>
                <c:pt idx="1097">
                  <c:v>3119.652</c:v>
                </c:pt>
                <c:pt idx="1098">
                  <c:v>3073.7269999999999</c:v>
                </c:pt>
                <c:pt idx="1099">
                  <c:v>3028.511</c:v>
                </c:pt>
                <c:pt idx="1100">
                  <c:v>2865.1869999999999</c:v>
                </c:pt>
                <c:pt idx="1101">
                  <c:v>2962.3139999999999</c:v>
                </c:pt>
                <c:pt idx="1102">
                  <c:v>2923.2629999999999</c:v>
                </c:pt>
                <c:pt idx="1103">
                  <c:v>2945.2190000000001</c:v>
                </c:pt>
                <c:pt idx="1104">
                  <c:v>2949.085</c:v>
                </c:pt>
                <c:pt idx="1105">
                  <c:v>2854.0970000000002</c:v>
                </c:pt>
                <c:pt idx="1106">
                  <c:v>2846.3809999999999</c:v>
                </c:pt>
                <c:pt idx="1107">
                  <c:v>2688.788</c:v>
                </c:pt>
                <c:pt idx="1108">
                  <c:v>2792.924</c:v>
                </c:pt>
                <c:pt idx="1109">
                  <c:v>2828.8609999999999</c:v>
                </c:pt>
                <c:pt idx="1110">
                  <c:v>2740.0309999999999</c:v>
                </c:pt>
                <c:pt idx="1111">
                  <c:v>2808.8110000000001</c:v>
                </c:pt>
                <c:pt idx="1112">
                  <c:v>2532.4920000000002</c:v>
                </c:pt>
                <c:pt idx="1113">
                  <c:v>2548.0160000000001</c:v>
                </c:pt>
                <c:pt idx="1114">
                  <c:v>2567.9560000000001</c:v>
                </c:pt>
                <c:pt idx="1115">
                  <c:v>2686.6590000000001</c:v>
                </c:pt>
                <c:pt idx="1116">
                  <c:v>2473.4639999999999</c:v>
                </c:pt>
                <c:pt idx="1117">
                  <c:v>2231.4459999999999</c:v>
                </c:pt>
                <c:pt idx="1118">
                  <c:v>2309.8029999999999</c:v>
                </c:pt>
                <c:pt idx="1119">
                  <c:v>2280.9960000000001</c:v>
                </c:pt>
                <c:pt idx="1120">
                  <c:v>2420.3809999999999</c:v>
                </c:pt>
                <c:pt idx="1121">
                  <c:v>2342.165</c:v>
                </c:pt>
                <c:pt idx="1122">
                  <c:v>2462.721</c:v>
                </c:pt>
                <c:pt idx="1123">
                  <c:v>2408.5839999999998</c:v>
                </c:pt>
                <c:pt idx="1124">
                  <c:v>2226.2660000000001</c:v>
                </c:pt>
                <c:pt idx="1125">
                  <c:v>2376.8989999999999</c:v>
                </c:pt>
                <c:pt idx="1126">
                  <c:v>2395.7640000000001</c:v>
                </c:pt>
                <c:pt idx="1127">
                  <c:v>2289.3560000000002</c:v>
                </c:pt>
                <c:pt idx="1128">
                  <c:v>2331.3890000000001</c:v>
                </c:pt>
                <c:pt idx="1129">
                  <c:v>2399.3310000000001</c:v>
                </c:pt>
                <c:pt idx="1130">
                  <c:v>2211.0450000000001</c:v>
                </c:pt>
                <c:pt idx="1131">
                  <c:v>2350.2379999999998</c:v>
                </c:pt>
                <c:pt idx="1132">
                  <c:v>2262.9969999999998</c:v>
                </c:pt>
                <c:pt idx="1133">
                  <c:v>2203.6680000000001</c:v>
                </c:pt>
                <c:pt idx="1134">
                  <c:v>2109.4589999999998</c:v>
                </c:pt>
                <c:pt idx="1135">
                  <c:v>2256.645</c:v>
                </c:pt>
                <c:pt idx="1136">
                  <c:v>2171.201</c:v>
                </c:pt>
                <c:pt idx="1137">
                  <c:v>2096.4810000000002</c:v>
                </c:pt>
                <c:pt idx="1138">
                  <c:v>2290.3620000000001</c:v>
                </c:pt>
                <c:pt idx="1139">
                  <c:v>2148.2730000000001</c:v>
                </c:pt>
                <c:pt idx="1140">
                  <c:v>2112.2829999999999</c:v>
                </c:pt>
                <c:pt idx="1141">
                  <c:v>2119.9259999999999</c:v>
                </c:pt>
                <c:pt idx="1142">
                  <c:v>2178.241</c:v>
                </c:pt>
                <c:pt idx="1143">
                  <c:v>1991.8019999999999</c:v>
                </c:pt>
                <c:pt idx="1144">
                  <c:v>1994.1020000000001</c:v>
                </c:pt>
                <c:pt idx="1145">
                  <c:v>1838.3019999999999</c:v>
                </c:pt>
                <c:pt idx="1146">
                  <c:v>1785.2760000000001</c:v>
                </c:pt>
                <c:pt idx="1147">
                  <c:v>1779.077</c:v>
                </c:pt>
                <c:pt idx="1148">
                  <c:v>1717.7139999999999</c:v>
                </c:pt>
                <c:pt idx="1149">
                  <c:v>1777.9480000000001</c:v>
                </c:pt>
                <c:pt idx="1150">
                  <c:v>1670.529</c:v>
                </c:pt>
                <c:pt idx="1151">
                  <c:v>1674.1759999999999</c:v>
                </c:pt>
                <c:pt idx="1152">
                  <c:v>1488.0989999999999</c:v>
                </c:pt>
                <c:pt idx="1153">
                  <c:v>1370.3969999999999</c:v>
                </c:pt>
                <c:pt idx="1154">
                  <c:v>1533.482</c:v>
                </c:pt>
                <c:pt idx="1155">
                  <c:v>1466.585</c:v>
                </c:pt>
                <c:pt idx="1156">
                  <c:v>1553.944</c:v>
                </c:pt>
                <c:pt idx="1157">
                  <c:v>1517.962</c:v>
                </c:pt>
                <c:pt idx="1158">
                  <c:v>1380.732</c:v>
                </c:pt>
                <c:pt idx="1159">
                  <c:v>1422.502</c:v>
                </c:pt>
                <c:pt idx="1160">
                  <c:v>1589.931</c:v>
                </c:pt>
                <c:pt idx="1161">
                  <c:v>1414.7909999999999</c:v>
                </c:pt>
                <c:pt idx="1162">
                  <c:v>1443.241</c:v>
                </c:pt>
                <c:pt idx="1163">
                  <c:v>1378.06</c:v>
                </c:pt>
                <c:pt idx="1164">
                  <c:v>1378.2750000000001</c:v>
                </c:pt>
                <c:pt idx="1165">
                  <c:v>1406.694</c:v>
                </c:pt>
                <c:pt idx="1166">
                  <c:v>1354.355</c:v>
                </c:pt>
                <c:pt idx="1167">
                  <c:v>1177.4469999999999</c:v>
                </c:pt>
                <c:pt idx="1168">
                  <c:v>1349.6410000000001</c:v>
                </c:pt>
                <c:pt idx="1169">
                  <c:v>1328.2049999999999</c:v>
                </c:pt>
                <c:pt idx="1170">
                  <c:v>1378.8610000000001</c:v>
                </c:pt>
                <c:pt idx="1171">
                  <c:v>1212.2439999999999</c:v>
                </c:pt>
                <c:pt idx="1172">
                  <c:v>1315.117</c:v>
                </c:pt>
                <c:pt idx="1173">
                  <c:v>1164.893</c:v>
                </c:pt>
                <c:pt idx="1174">
                  <c:v>1239.2070000000001</c:v>
                </c:pt>
                <c:pt idx="1175">
                  <c:v>1147.038</c:v>
                </c:pt>
                <c:pt idx="1176">
                  <c:v>1195.9290000000001</c:v>
                </c:pt>
                <c:pt idx="1177">
                  <c:v>1163.5650000000001</c:v>
                </c:pt>
                <c:pt idx="1178">
                  <c:v>1063.019</c:v>
                </c:pt>
                <c:pt idx="1179">
                  <c:v>1091.4010000000001</c:v>
                </c:pt>
                <c:pt idx="1180">
                  <c:v>977.46199999999999</c:v>
                </c:pt>
                <c:pt idx="1181">
                  <c:v>1129.713</c:v>
                </c:pt>
                <c:pt idx="1182">
                  <c:v>1064.0840000000001</c:v>
                </c:pt>
                <c:pt idx="1183">
                  <c:v>1006.239</c:v>
                </c:pt>
                <c:pt idx="1184">
                  <c:v>1023.0359999999999</c:v>
                </c:pt>
                <c:pt idx="1185">
                  <c:v>939.03200000000004</c:v>
                </c:pt>
                <c:pt idx="1186">
                  <c:v>918.14800000000002</c:v>
                </c:pt>
                <c:pt idx="1187">
                  <c:v>822.04200000000003</c:v>
                </c:pt>
                <c:pt idx="1188">
                  <c:v>828.23199999999997</c:v>
                </c:pt>
                <c:pt idx="1189">
                  <c:v>835.75099999999998</c:v>
                </c:pt>
                <c:pt idx="1190">
                  <c:v>766.95899999999995</c:v>
                </c:pt>
                <c:pt idx="1191">
                  <c:v>820.42600000000004</c:v>
                </c:pt>
                <c:pt idx="1192">
                  <c:v>894.06</c:v>
                </c:pt>
                <c:pt idx="1193">
                  <c:v>803.93600000000004</c:v>
                </c:pt>
                <c:pt idx="1194">
                  <c:v>742.83</c:v>
                </c:pt>
                <c:pt idx="1195">
                  <c:v>930.69799999999998</c:v>
                </c:pt>
                <c:pt idx="1196">
                  <c:v>767.30200000000002</c:v>
                </c:pt>
                <c:pt idx="1197">
                  <c:v>779.33</c:v>
                </c:pt>
                <c:pt idx="1198">
                  <c:v>732.81100000000004</c:v>
                </c:pt>
                <c:pt idx="1199">
                  <c:v>678.80399999999997</c:v>
                </c:pt>
                <c:pt idx="1200">
                  <c:v>667.87400000000002</c:v>
                </c:pt>
                <c:pt idx="1201">
                  <c:v>683.46199999999999</c:v>
                </c:pt>
                <c:pt idx="1202">
                  <c:v>743.33500000000004</c:v>
                </c:pt>
                <c:pt idx="1203">
                  <c:v>690.428</c:v>
                </c:pt>
                <c:pt idx="1204">
                  <c:v>815.14</c:v>
                </c:pt>
                <c:pt idx="1205">
                  <c:v>791.33100000000002</c:v>
                </c:pt>
                <c:pt idx="1206">
                  <c:v>779.35900000000004</c:v>
                </c:pt>
                <c:pt idx="1207">
                  <c:v>852.87300000000005</c:v>
                </c:pt>
                <c:pt idx="1208">
                  <c:v>829.85699999999997</c:v>
                </c:pt>
                <c:pt idx="1209">
                  <c:v>780.70500000000004</c:v>
                </c:pt>
                <c:pt idx="1210">
                  <c:v>725.07399999999996</c:v>
                </c:pt>
                <c:pt idx="1211">
                  <c:v>692.55700000000002</c:v>
                </c:pt>
                <c:pt idx="1212">
                  <c:v>836.84900000000005</c:v>
                </c:pt>
                <c:pt idx="1213">
                  <c:v>876.98</c:v>
                </c:pt>
                <c:pt idx="1214">
                  <c:v>1002.337</c:v>
                </c:pt>
                <c:pt idx="1215">
                  <c:v>852.78899999999999</c:v>
                </c:pt>
                <c:pt idx="1216">
                  <c:v>876.02599999999995</c:v>
                </c:pt>
                <c:pt idx="1217">
                  <c:v>949.85299999999995</c:v>
                </c:pt>
                <c:pt idx="1218">
                  <c:v>1054.098</c:v>
                </c:pt>
                <c:pt idx="1219">
                  <c:v>1054.404</c:v>
                </c:pt>
                <c:pt idx="1220">
                  <c:v>1164.126</c:v>
                </c:pt>
                <c:pt idx="1221">
                  <c:v>1115.48</c:v>
                </c:pt>
                <c:pt idx="1222">
                  <c:v>1014.905</c:v>
                </c:pt>
                <c:pt idx="1223">
                  <c:v>1150.0730000000001</c:v>
                </c:pt>
                <c:pt idx="1224">
                  <c:v>1190.71</c:v>
                </c:pt>
                <c:pt idx="1225">
                  <c:v>1231.6980000000001</c:v>
                </c:pt>
                <c:pt idx="1226">
                  <c:v>1264.402</c:v>
                </c:pt>
                <c:pt idx="1227">
                  <c:v>1340.1410000000001</c:v>
                </c:pt>
                <c:pt idx="1228">
                  <c:v>1463.2719999999999</c:v>
                </c:pt>
                <c:pt idx="1229">
                  <c:v>1306.3699999999999</c:v>
                </c:pt>
                <c:pt idx="1230">
                  <c:v>1470.2560000000001</c:v>
                </c:pt>
                <c:pt idx="1231">
                  <c:v>1460.2729999999999</c:v>
                </c:pt>
                <c:pt idx="1232">
                  <c:v>1373.7909999999999</c:v>
                </c:pt>
                <c:pt idx="1233">
                  <c:v>1553.84</c:v>
                </c:pt>
                <c:pt idx="1234">
                  <c:v>1669.452</c:v>
                </c:pt>
                <c:pt idx="1235">
                  <c:v>1782.39</c:v>
                </c:pt>
                <c:pt idx="1236">
                  <c:v>1692.5730000000001</c:v>
                </c:pt>
                <c:pt idx="1237">
                  <c:v>1634.885</c:v>
                </c:pt>
                <c:pt idx="1238">
                  <c:v>1630.039</c:v>
                </c:pt>
                <c:pt idx="1239">
                  <c:v>1780.34</c:v>
                </c:pt>
                <c:pt idx="1240">
                  <c:v>1871.182</c:v>
                </c:pt>
                <c:pt idx="1241">
                  <c:v>1890.6279999999999</c:v>
                </c:pt>
                <c:pt idx="1242">
                  <c:v>1977.123</c:v>
                </c:pt>
                <c:pt idx="1243">
                  <c:v>2019.3109999999999</c:v>
                </c:pt>
                <c:pt idx="1244">
                  <c:v>2071.17</c:v>
                </c:pt>
                <c:pt idx="1245">
                  <c:v>2018.742</c:v>
                </c:pt>
                <c:pt idx="1246">
                  <c:v>2143.38</c:v>
                </c:pt>
                <c:pt idx="1247">
                  <c:v>2140.0259999999998</c:v>
                </c:pt>
                <c:pt idx="1248">
                  <c:v>2210.9839999999999</c:v>
                </c:pt>
                <c:pt idx="1249">
                  <c:v>2208.9969999999998</c:v>
                </c:pt>
                <c:pt idx="1250">
                  <c:v>2274.77</c:v>
                </c:pt>
                <c:pt idx="1251">
                  <c:v>2225.5160000000001</c:v>
                </c:pt>
                <c:pt idx="1252">
                  <c:v>2175.4340000000002</c:v>
                </c:pt>
                <c:pt idx="1253">
                  <c:v>2187.1930000000002</c:v>
                </c:pt>
                <c:pt idx="1254">
                  <c:v>2166.529</c:v>
                </c:pt>
                <c:pt idx="1255">
                  <c:v>2193.0459999999998</c:v>
                </c:pt>
                <c:pt idx="1256">
                  <c:v>2288.4380000000001</c:v>
                </c:pt>
                <c:pt idx="1257">
                  <c:v>2350.1019999999999</c:v>
                </c:pt>
                <c:pt idx="1258">
                  <c:v>2187.4340000000002</c:v>
                </c:pt>
                <c:pt idx="1259">
                  <c:v>2245.7179999999998</c:v>
                </c:pt>
                <c:pt idx="1260">
                  <c:v>2293.4389999999999</c:v>
                </c:pt>
                <c:pt idx="1261">
                  <c:v>2434.5340000000001</c:v>
                </c:pt>
                <c:pt idx="1262">
                  <c:v>2177.2089999999998</c:v>
                </c:pt>
                <c:pt idx="1263">
                  <c:v>2444.1819999999998</c:v>
                </c:pt>
                <c:pt idx="1264">
                  <c:v>2317.6170000000002</c:v>
                </c:pt>
                <c:pt idx="1265">
                  <c:v>2508.1790000000001</c:v>
                </c:pt>
                <c:pt idx="1266">
                  <c:v>2316.4549999999999</c:v>
                </c:pt>
                <c:pt idx="1267">
                  <c:v>2409.96</c:v>
                </c:pt>
                <c:pt idx="1268">
                  <c:v>2371.2190000000001</c:v>
                </c:pt>
                <c:pt idx="1269">
                  <c:v>2422.4029999999998</c:v>
                </c:pt>
                <c:pt idx="1270">
                  <c:v>2365.8969999999999</c:v>
                </c:pt>
                <c:pt idx="1271">
                  <c:v>2427.9050000000002</c:v>
                </c:pt>
                <c:pt idx="1272">
                  <c:v>2417.25</c:v>
                </c:pt>
                <c:pt idx="1273">
                  <c:v>2463.2069999999999</c:v>
                </c:pt>
                <c:pt idx="1274">
                  <c:v>2358.39</c:v>
                </c:pt>
                <c:pt idx="1275">
                  <c:v>2363.6889999999999</c:v>
                </c:pt>
                <c:pt idx="1276">
                  <c:v>2430.221</c:v>
                </c:pt>
                <c:pt idx="1277">
                  <c:v>2221.913</c:v>
                </c:pt>
                <c:pt idx="1278">
                  <c:v>2274.5329999999999</c:v>
                </c:pt>
                <c:pt idx="1279">
                  <c:v>2315.6640000000002</c:v>
                </c:pt>
                <c:pt idx="1280">
                  <c:v>2302.8679999999999</c:v>
                </c:pt>
                <c:pt idx="1281">
                  <c:v>2332.6210000000001</c:v>
                </c:pt>
                <c:pt idx="1282">
                  <c:v>2172.4169999999999</c:v>
                </c:pt>
                <c:pt idx="1283">
                  <c:v>2277.9209999999998</c:v>
                </c:pt>
                <c:pt idx="1284">
                  <c:v>2194.7179999999998</c:v>
                </c:pt>
                <c:pt idx="1285">
                  <c:v>2172.9349999999999</c:v>
                </c:pt>
                <c:pt idx="1286">
                  <c:v>1941.1189999999999</c:v>
                </c:pt>
                <c:pt idx="1287">
                  <c:v>1904.96</c:v>
                </c:pt>
                <c:pt idx="1288">
                  <c:v>1840.2429999999999</c:v>
                </c:pt>
                <c:pt idx="1289">
                  <c:v>1883.999</c:v>
                </c:pt>
                <c:pt idx="1290">
                  <c:v>1957.241</c:v>
                </c:pt>
                <c:pt idx="1291">
                  <c:v>1717.848</c:v>
                </c:pt>
                <c:pt idx="1292">
                  <c:v>1762.7750000000001</c:v>
                </c:pt>
                <c:pt idx="1293">
                  <c:v>1591.4849999999999</c:v>
                </c:pt>
                <c:pt idx="1294">
                  <c:v>1582.414</c:v>
                </c:pt>
                <c:pt idx="1295">
                  <c:v>1505.3520000000001</c:v>
                </c:pt>
                <c:pt idx="1296">
                  <c:v>1431.693</c:v>
                </c:pt>
                <c:pt idx="1297">
                  <c:v>1300.21</c:v>
                </c:pt>
                <c:pt idx="1298">
                  <c:v>1397.0840000000001</c:v>
                </c:pt>
                <c:pt idx="1299">
                  <c:v>1373.046</c:v>
                </c:pt>
                <c:pt idx="1300">
                  <c:v>1242.4380000000001</c:v>
                </c:pt>
                <c:pt idx="1301">
                  <c:v>1236.8430000000001</c:v>
                </c:pt>
                <c:pt idx="1302">
                  <c:v>1239.0940000000001</c:v>
                </c:pt>
                <c:pt idx="1303">
                  <c:v>1422.92</c:v>
                </c:pt>
                <c:pt idx="1304">
                  <c:v>1268.732</c:v>
                </c:pt>
                <c:pt idx="1305">
                  <c:v>1368.721</c:v>
                </c:pt>
                <c:pt idx="1306">
                  <c:v>1282.3130000000001</c:v>
                </c:pt>
                <c:pt idx="1307">
                  <c:v>1225.098</c:v>
                </c:pt>
                <c:pt idx="1308">
                  <c:v>1232.1020000000001</c:v>
                </c:pt>
                <c:pt idx="1309">
                  <c:v>1143.597</c:v>
                </c:pt>
                <c:pt idx="1310">
                  <c:v>1339.442</c:v>
                </c:pt>
                <c:pt idx="1311">
                  <c:v>1453.105</c:v>
                </c:pt>
                <c:pt idx="1312">
                  <c:v>1167.7919999999999</c:v>
                </c:pt>
                <c:pt idx="1313">
                  <c:v>1210.655</c:v>
                </c:pt>
                <c:pt idx="1314">
                  <c:v>1235.52</c:v>
                </c:pt>
                <c:pt idx="1315">
                  <c:v>1158.2719999999999</c:v>
                </c:pt>
                <c:pt idx="1316">
                  <c:v>1289.2270000000001</c:v>
                </c:pt>
                <c:pt idx="1317">
                  <c:v>1365.046</c:v>
                </c:pt>
                <c:pt idx="1318">
                  <c:v>1167.4559999999999</c:v>
                </c:pt>
                <c:pt idx="1319">
                  <c:v>1264.8389999999999</c:v>
                </c:pt>
                <c:pt idx="1320">
                  <c:v>1241.8579999999999</c:v>
                </c:pt>
                <c:pt idx="1321">
                  <c:v>1153.797</c:v>
                </c:pt>
                <c:pt idx="1322">
                  <c:v>1187.8420000000001</c:v>
                </c:pt>
                <c:pt idx="1323">
                  <c:v>1274.3969999999999</c:v>
                </c:pt>
                <c:pt idx="1324">
                  <c:v>1163.271</c:v>
                </c:pt>
                <c:pt idx="1325">
                  <c:v>1196.1199999999999</c:v>
                </c:pt>
                <c:pt idx="1326">
                  <c:v>1294.2049999999999</c:v>
                </c:pt>
                <c:pt idx="1327">
                  <c:v>1265.087</c:v>
                </c:pt>
                <c:pt idx="1328">
                  <c:v>1317.9570000000001</c:v>
                </c:pt>
                <c:pt idx="1329">
                  <c:v>1237.973</c:v>
                </c:pt>
                <c:pt idx="1330">
                  <c:v>1209.6489999999999</c:v>
                </c:pt>
                <c:pt idx="1331">
                  <c:v>1291.883</c:v>
                </c:pt>
                <c:pt idx="1332">
                  <c:v>1393.47</c:v>
                </c:pt>
                <c:pt idx="1333">
                  <c:v>1393.3920000000001</c:v>
                </c:pt>
                <c:pt idx="1334">
                  <c:v>1394.595</c:v>
                </c:pt>
                <c:pt idx="1335">
                  <c:v>1290.6110000000001</c:v>
                </c:pt>
                <c:pt idx="1336">
                  <c:v>1474.0129999999999</c:v>
                </c:pt>
                <c:pt idx="1337">
                  <c:v>1662.9670000000001</c:v>
                </c:pt>
                <c:pt idx="1338">
                  <c:v>1621.86</c:v>
                </c:pt>
                <c:pt idx="1339">
                  <c:v>1614.3979999999999</c:v>
                </c:pt>
                <c:pt idx="1340">
                  <c:v>1533.479</c:v>
                </c:pt>
                <c:pt idx="1341">
                  <c:v>1709.558</c:v>
                </c:pt>
                <c:pt idx="1342">
                  <c:v>1715.4839999999999</c:v>
                </c:pt>
                <c:pt idx="1343">
                  <c:v>1710.963</c:v>
                </c:pt>
                <c:pt idx="1344">
                  <c:v>1727.3330000000001</c:v>
                </c:pt>
                <c:pt idx="1345">
                  <c:v>1703.366</c:v>
                </c:pt>
                <c:pt idx="1346">
                  <c:v>1884.1690000000001</c:v>
                </c:pt>
                <c:pt idx="1347">
                  <c:v>1750.9939999999999</c:v>
                </c:pt>
                <c:pt idx="1348">
                  <c:v>1880.134</c:v>
                </c:pt>
                <c:pt idx="1349">
                  <c:v>1824.6859999999999</c:v>
                </c:pt>
                <c:pt idx="1350">
                  <c:v>1938.777</c:v>
                </c:pt>
                <c:pt idx="1351">
                  <c:v>2140.529</c:v>
                </c:pt>
                <c:pt idx="1352">
                  <c:v>1934.894</c:v>
                </c:pt>
                <c:pt idx="1353">
                  <c:v>1935.9459999999999</c:v>
                </c:pt>
                <c:pt idx="1354">
                  <c:v>2088.9380000000001</c:v>
                </c:pt>
                <c:pt idx="1355">
                  <c:v>1994.06</c:v>
                </c:pt>
                <c:pt idx="1356">
                  <c:v>2125.9659999999999</c:v>
                </c:pt>
                <c:pt idx="1357">
                  <c:v>2168.2979999999998</c:v>
                </c:pt>
                <c:pt idx="1358">
                  <c:v>2006.82</c:v>
                </c:pt>
                <c:pt idx="1359">
                  <c:v>2280.3049999999998</c:v>
                </c:pt>
                <c:pt idx="1360">
                  <c:v>2283.7020000000002</c:v>
                </c:pt>
                <c:pt idx="1361">
                  <c:v>2282.9009999999998</c:v>
                </c:pt>
                <c:pt idx="1362">
                  <c:v>2313.9569999999999</c:v>
                </c:pt>
                <c:pt idx="1363">
                  <c:v>2408.223</c:v>
                </c:pt>
                <c:pt idx="1364">
                  <c:v>2285.9079999999999</c:v>
                </c:pt>
                <c:pt idx="1365">
                  <c:v>2469.19</c:v>
                </c:pt>
                <c:pt idx="1366">
                  <c:v>2446.1689999999999</c:v>
                </c:pt>
                <c:pt idx="1367">
                  <c:v>2383.9769999999999</c:v>
                </c:pt>
                <c:pt idx="1368">
                  <c:v>2532.7890000000002</c:v>
                </c:pt>
                <c:pt idx="1369">
                  <c:v>2495.8229999999999</c:v>
                </c:pt>
                <c:pt idx="1370">
                  <c:v>2573.9549999999999</c:v>
                </c:pt>
                <c:pt idx="1371">
                  <c:v>2657.29</c:v>
                </c:pt>
                <c:pt idx="1372">
                  <c:v>2694.82</c:v>
                </c:pt>
                <c:pt idx="1373">
                  <c:v>2441.1109999999999</c:v>
                </c:pt>
                <c:pt idx="1374">
                  <c:v>2482.3220000000001</c:v>
                </c:pt>
                <c:pt idx="1375">
                  <c:v>2682.203</c:v>
                </c:pt>
                <c:pt idx="1376">
                  <c:v>2569.4630000000002</c:v>
                </c:pt>
                <c:pt idx="1377">
                  <c:v>2611.2049999999999</c:v>
                </c:pt>
                <c:pt idx="1378">
                  <c:v>2658.93</c:v>
                </c:pt>
                <c:pt idx="1379">
                  <c:v>2772.585</c:v>
                </c:pt>
                <c:pt idx="1380">
                  <c:v>2595.3330000000001</c:v>
                </c:pt>
                <c:pt idx="1381">
                  <c:v>2465.0070000000001</c:v>
                </c:pt>
                <c:pt idx="1382">
                  <c:v>2349.8760000000002</c:v>
                </c:pt>
                <c:pt idx="1383">
                  <c:v>2360.1410000000001</c:v>
                </c:pt>
                <c:pt idx="1384">
                  <c:v>2383.0439999999999</c:v>
                </c:pt>
                <c:pt idx="1385">
                  <c:v>2397.9780000000001</c:v>
                </c:pt>
                <c:pt idx="1386">
                  <c:v>2219.4</c:v>
                </c:pt>
                <c:pt idx="1387">
                  <c:v>2216.625</c:v>
                </c:pt>
                <c:pt idx="1388">
                  <c:v>2157.768</c:v>
                </c:pt>
                <c:pt idx="1389">
                  <c:v>2022.962</c:v>
                </c:pt>
                <c:pt idx="1390">
                  <c:v>1939.164</c:v>
                </c:pt>
                <c:pt idx="1391">
                  <c:v>1831.0060000000001</c:v>
                </c:pt>
                <c:pt idx="1392">
                  <c:v>1855.4649999999999</c:v>
                </c:pt>
                <c:pt idx="1393">
                  <c:v>1859.0730000000001</c:v>
                </c:pt>
                <c:pt idx="1394">
                  <c:v>1856.2059999999999</c:v>
                </c:pt>
                <c:pt idx="1395">
                  <c:v>1840.904</c:v>
                </c:pt>
                <c:pt idx="1396">
                  <c:v>1780.748</c:v>
                </c:pt>
                <c:pt idx="1397">
                  <c:v>1734.0119999999999</c:v>
                </c:pt>
                <c:pt idx="1398">
                  <c:v>1688.135</c:v>
                </c:pt>
                <c:pt idx="1399">
                  <c:v>1796.28</c:v>
                </c:pt>
                <c:pt idx="1400">
                  <c:v>1681.173</c:v>
                </c:pt>
                <c:pt idx="1401">
                  <c:v>1648.0719999999999</c:v>
                </c:pt>
                <c:pt idx="1402">
                  <c:v>1525.434</c:v>
                </c:pt>
                <c:pt idx="1403">
                  <c:v>1474.345</c:v>
                </c:pt>
                <c:pt idx="1404">
                  <c:v>1436.723</c:v>
                </c:pt>
                <c:pt idx="1405">
                  <c:v>1364.3430000000001</c:v>
                </c:pt>
                <c:pt idx="1406">
                  <c:v>1432.018</c:v>
                </c:pt>
                <c:pt idx="1407">
                  <c:v>1464.925</c:v>
                </c:pt>
                <c:pt idx="1408">
                  <c:v>1459.066</c:v>
                </c:pt>
                <c:pt idx="1409">
                  <c:v>1275.038</c:v>
                </c:pt>
                <c:pt idx="1410">
                  <c:v>1352.92</c:v>
                </c:pt>
                <c:pt idx="1411">
                  <c:v>1299.9670000000001</c:v>
                </c:pt>
                <c:pt idx="1412">
                  <c:v>1447.4690000000001</c:v>
                </c:pt>
                <c:pt idx="1413">
                  <c:v>1346.595</c:v>
                </c:pt>
                <c:pt idx="1414">
                  <c:v>1265.136</c:v>
                </c:pt>
                <c:pt idx="1415">
                  <c:v>1186.83</c:v>
                </c:pt>
                <c:pt idx="1416">
                  <c:v>1177.5350000000001</c:v>
                </c:pt>
                <c:pt idx="1417">
                  <c:v>1022.385</c:v>
                </c:pt>
                <c:pt idx="1418">
                  <c:v>1118.81</c:v>
                </c:pt>
                <c:pt idx="1419">
                  <c:v>1097.78</c:v>
                </c:pt>
                <c:pt idx="1420">
                  <c:v>907.98099999999999</c:v>
                </c:pt>
                <c:pt idx="1421">
                  <c:v>814.99400000000003</c:v>
                </c:pt>
                <c:pt idx="1422">
                  <c:v>1149.327</c:v>
                </c:pt>
                <c:pt idx="1423">
                  <c:v>951.02</c:v>
                </c:pt>
                <c:pt idx="1424">
                  <c:v>933.97500000000002</c:v>
                </c:pt>
                <c:pt idx="1425">
                  <c:v>831.62699999999995</c:v>
                </c:pt>
                <c:pt idx="1426">
                  <c:v>652.50300000000004</c:v>
                </c:pt>
                <c:pt idx="1427">
                  <c:v>755.21</c:v>
                </c:pt>
                <c:pt idx="1428">
                  <c:v>715.49800000000005</c:v>
                </c:pt>
                <c:pt idx="1429">
                  <c:v>663.45600000000002</c:v>
                </c:pt>
                <c:pt idx="1430">
                  <c:v>645.80399999999997</c:v>
                </c:pt>
                <c:pt idx="1431">
                  <c:v>669.33699999999999</c:v>
                </c:pt>
                <c:pt idx="1432">
                  <c:v>604.09699999999998</c:v>
                </c:pt>
                <c:pt idx="1433">
                  <c:v>586.53200000000004</c:v>
                </c:pt>
                <c:pt idx="1434">
                  <c:v>553.97</c:v>
                </c:pt>
                <c:pt idx="1435">
                  <c:v>500.863</c:v>
                </c:pt>
                <c:pt idx="1436">
                  <c:v>613.78099999999995</c:v>
                </c:pt>
                <c:pt idx="1437">
                  <c:v>535.375</c:v>
                </c:pt>
                <c:pt idx="1438">
                  <c:v>389.875</c:v>
                </c:pt>
                <c:pt idx="1439">
                  <c:v>612.42100000000005</c:v>
                </c:pt>
                <c:pt idx="144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Scenario2_5_TY_ED!$F$1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Scenario2_5_TY_ED!$F$2:$F$1442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42.588000000000001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31.431999999999999</c:v>
                </c:pt>
                <c:pt idx="117">
                  <c:v>0</c:v>
                </c:pt>
                <c:pt idx="118">
                  <c:v>35.165999999999997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49.52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29.562000000000001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2.5680000000000001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66.83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Scenario2_5_TY_ED!$G$1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Scenario2_5_TY_ED!$G$2:$G$1442</c:f>
              <c:numCache>
                <c:formatCode>General</c:formatCode>
                <c:ptCount val="1441"/>
                <c:pt idx="0">
                  <c:v>2355</c:v>
                </c:pt>
                <c:pt idx="1">
                  <c:v>2370.877</c:v>
                </c:pt>
                <c:pt idx="2">
                  <c:v>2356.8090000000002</c:v>
                </c:pt>
                <c:pt idx="3">
                  <c:v>2288.0590000000002</c:v>
                </c:pt>
                <c:pt idx="4">
                  <c:v>2344.2159999999999</c:v>
                </c:pt>
                <c:pt idx="5">
                  <c:v>2294.105</c:v>
                </c:pt>
                <c:pt idx="6">
                  <c:v>2276.6469999999999</c:v>
                </c:pt>
                <c:pt idx="7">
                  <c:v>2254.9229999999998</c:v>
                </c:pt>
                <c:pt idx="8">
                  <c:v>2272.3029999999999</c:v>
                </c:pt>
                <c:pt idx="9">
                  <c:v>2260.569</c:v>
                </c:pt>
                <c:pt idx="10">
                  <c:v>2245.779</c:v>
                </c:pt>
                <c:pt idx="11">
                  <c:v>2283.674</c:v>
                </c:pt>
                <c:pt idx="12">
                  <c:v>2207</c:v>
                </c:pt>
                <c:pt idx="13">
                  <c:v>2181.59</c:v>
                </c:pt>
                <c:pt idx="14">
                  <c:v>2191.1889999999999</c:v>
                </c:pt>
                <c:pt idx="15">
                  <c:v>2194.7060000000001</c:v>
                </c:pt>
                <c:pt idx="16">
                  <c:v>2099.4140000000002</c:v>
                </c:pt>
                <c:pt idx="17">
                  <c:v>2189.2869999999998</c:v>
                </c:pt>
                <c:pt idx="18">
                  <c:v>2192.4250000000002</c:v>
                </c:pt>
                <c:pt idx="19">
                  <c:v>2137.4899999999998</c:v>
                </c:pt>
                <c:pt idx="20">
                  <c:v>2171.31</c:v>
                </c:pt>
                <c:pt idx="21">
                  <c:v>2159.018</c:v>
                </c:pt>
                <c:pt idx="22">
                  <c:v>2194.7579999999998</c:v>
                </c:pt>
                <c:pt idx="23">
                  <c:v>2224.9760000000001</c:v>
                </c:pt>
                <c:pt idx="24">
                  <c:v>2146</c:v>
                </c:pt>
                <c:pt idx="25">
                  <c:v>2091.6170000000002</c:v>
                </c:pt>
                <c:pt idx="26">
                  <c:v>2154.4079999999999</c:v>
                </c:pt>
                <c:pt idx="27">
                  <c:v>2018.367</c:v>
                </c:pt>
                <c:pt idx="28">
                  <c:v>2079.25</c:v>
                </c:pt>
                <c:pt idx="29">
                  <c:v>2063.473</c:v>
                </c:pt>
                <c:pt idx="30">
                  <c:v>2104.0230000000001</c:v>
                </c:pt>
                <c:pt idx="31">
                  <c:v>2159.6190000000001</c:v>
                </c:pt>
                <c:pt idx="32">
                  <c:v>2126.7109999999998</c:v>
                </c:pt>
                <c:pt idx="33">
                  <c:v>2072.1909999999998</c:v>
                </c:pt>
                <c:pt idx="34">
                  <c:v>2014.7370000000001</c:v>
                </c:pt>
                <c:pt idx="35">
                  <c:v>1938.682</c:v>
                </c:pt>
                <c:pt idx="36">
                  <c:v>2024</c:v>
                </c:pt>
                <c:pt idx="37">
                  <c:v>2064.652</c:v>
                </c:pt>
                <c:pt idx="38">
                  <c:v>1946.0409999999999</c:v>
                </c:pt>
                <c:pt idx="39">
                  <c:v>1926.6769999999999</c:v>
                </c:pt>
                <c:pt idx="40">
                  <c:v>1919.3510000000001</c:v>
                </c:pt>
                <c:pt idx="41">
                  <c:v>1918.5740000000001</c:v>
                </c:pt>
                <c:pt idx="42">
                  <c:v>1880.069</c:v>
                </c:pt>
                <c:pt idx="43">
                  <c:v>1831.933</c:v>
                </c:pt>
                <c:pt idx="44">
                  <c:v>1803.491</c:v>
                </c:pt>
                <c:pt idx="45">
                  <c:v>1849.4459999999999</c:v>
                </c:pt>
                <c:pt idx="46">
                  <c:v>1728.5509999999999</c:v>
                </c:pt>
                <c:pt idx="47">
                  <c:v>1733.462</c:v>
                </c:pt>
                <c:pt idx="48">
                  <c:v>1736</c:v>
                </c:pt>
                <c:pt idx="49">
                  <c:v>1763.4010000000001</c:v>
                </c:pt>
                <c:pt idx="50">
                  <c:v>1729.654</c:v>
                </c:pt>
                <c:pt idx="51">
                  <c:v>1748.098</c:v>
                </c:pt>
                <c:pt idx="52">
                  <c:v>1747.5820000000001</c:v>
                </c:pt>
                <c:pt idx="53">
                  <c:v>1752.7529999999999</c:v>
                </c:pt>
                <c:pt idx="54">
                  <c:v>1728.876</c:v>
                </c:pt>
                <c:pt idx="55">
                  <c:v>1707.837</c:v>
                </c:pt>
                <c:pt idx="56">
                  <c:v>1736.7840000000001</c:v>
                </c:pt>
                <c:pt idx="57">
                  <c:v>1605.5540000000001</c:v>
                </c:pt>
                <c:pt idx="58">
                  <c:v>1632.444</c:v>
                </c:pt>
                <c:pt idx="59">
                  <c:v>1656.4079999999999</c:v>
                </c:pt>
                <c:pt idx="60">
                  <c:v>1697</c:v>
                </c:pt>
                <c:pt idx="61">
                  <c:v>1649.7729999999999</c:v>
                </c:pt>
                <c:pt idx="62">
                  <c:v>1668.7249999999999</c:v>
                </c:pt>
                <c:pt idx="63">
                  <c:v>1642.2819999999999</c:v>
                </c:pt>
                <c:pt idx="64">
                  <c:v>1649.49</c:v>
                </c:pt>
                <c:pt idx="65">
                  <c:v>1664.7</c:v>
                </c:pt>
                <c:pt idx="66">
                  <c:v>1613.317</c:v>
                </c:pt>
                <c:pt idx="67">
                  <c:v>1574.069</c:v>
                </c:pt>
                <c:pt idx="68">
                  <c:v>1618.855</c:v>
                </c:pt>
                <c:pt idx="69">
                  <c:v>1597.896</c:v>
                </c:pt>
                <c:pt idx="70">
                  <c:v>1560.931</c:v>
                </c:pt>
                <c:pt idx="71">
                  <c:v>1554.8779999999999</c:v>
                </c:pt>
                <c:pt idx="72">
                  <c:v>1534</c:v>
                </c:pt>
                <c:pt idx="73">
                  <c:v>1494.809</c:v>
                </c:pt>
                <c:pt idx="74">
                  <c:v>1525.259</c:v>
                </c:pt>
                <c:pt idx="75">
                  <c:v>1520.12</c:v>
                </c:pt>
                <c:pt idx="76">
                  <c:v>1515.0730000000001</c:v>
                </c:pt>
                <c:pt idx="77">
                  <c:v>1552.366</c:v>
                </c:pt>
                <c:pt idx="78">
                  <c:v>1560.25</c:v>
                </c:pt>
                <c:pt idx="79">
                  <c:v>1550.72</c:v>
                </c:pt>
                <c:pt idx="80">
                  <c:v>1490.2470000000001</c:v>
                </c:pt>
                <c:pt idx="81">
                  <c:v>1440.162</c:v>
                </c:pt>
                <c:pt idx="82">
                  <c:v>1492.675</c:v>
                </c:pt>
                <c:pt idx="83">
                  <c:v>1478.6679999999999</c:v>
                </c:pt>
                <c:pt idx="84">
                  <c:v>1482</c:v>
                </c:pt>
                <c:pt idx="85">
                  <c:v>1460.72</c:v>
                </c:pt>
                <c:pt idx="86">
                  <c:v>1479.5350000000001</c:v>
                </c:pt>
                <c:pt idx="87">
                  <c:v>1481.845</c:v>
                </c:pt>
                <c:pt idx="88">
                  <c:v>1451.0139999999999</c:v>
                </c:pt>
                <c:pt idx="89">
                  <c:v>1488.491</c:v>
                </c:pt>
                <c:pt idx="90">
                  <c:v>1418.5050000000001</c:v>
                </c:pt>
                <c:pt idx="91">
                  <c:v>1451.626</c:v>
                </c:pt>
                <c:pt idx="92">
                  <c:v>1479.0029999999999</c:v>
                </c:pt>
                <c:pt idx="93">
                  <c:v>1476.405</c:v>
                </c:pt>
                <c:pt idx="94">
                  <c:v>1409.0619999999999</c:v>
                </c:pt>
                <c:pt idx="95">
                  <c:v>1418.02</c:v>
                </c:pt>
                <c:pt idx="96">
                  <c:v>1456</c:v>
                </c:pt>
                <c:pt idx="97">
                  <c:v>1465.8420000000001</c:v>
                </c:pt>
                <c:pt idx="98">
                  <c:v>1438.8889999999999</c:v>
                </c:pt>
                <c:pt idx="99">
                  <c:v>1463.085</c:v>
                </c:pt>
                <c:pt idx="100">
                  <c:v>1461.713</c:v>
                </c:pt>
                <c:pt idx="101">
                  <c:v>1394.8979999999999</c:v>
                </c:pt>
                <c:pt idx="102">
                  <c:v>1371.607</c:v>
                </c:pt>
                <c:pt idx="103">
                  <c:v>1431.002</c:v>
                </c:pt>
                <c:pt idx="104">
                  <c:v>1364.404</c:v>
                </c:pt>
                <c:pt idx="105">
                  <c:v>1384.38</c:v>
                </c:pt>
                <c:pt idx="106">
                  <c:v>1396.0139999999999</c:v>
                </c:pt>
                <c:pt idx="107">
                  <c:v>1391.451</c:v>
                </c:pt>
                <c:pt idx="108">
                  <c:v>1388</c:v>
                </c:pt>
                <c:pt idx="109">
                  <c:v>1409.66</c:v>
                </c:pt>
                <c:pt idx="110">
                  <c:v>1457.6980000000001</c:v>
                </c:pt>
                <c:pt idx="111">
                  <c:v>1434.683</c:v>
                </c:pt>
                <c:pt idx="112">
                  <c:v>1419.973</c:v>
                </c:pt>
                <c:pt idx="113">
                  <c:v>1458.4110000000001</c:v>
                </c:pt>
                <c:pt idx="114">
                  <c:v>1422.2270000000001</c:v>
                </c:pt>
                <c:pt idx="115">
                  <c:v>1525.8589999999999</c:v>
                </c:pt>
                <c:pt idx="116">
                  <c:v>1499.0909999999999</c:v>
                </c:pt>
                <c:pt idx="117">
                  <c:v>1504.444</c:v>
                </c:pt>
                <c:pt idx="118">
                  <c:v>1494.384</c:v>
                </c:pt>
                <c:pt idx="119">
                  <c:v>1565.3810000000001</c:v>
                </c:pt>
                <c:pt idx="120">
                  <c:v>1584</c:v>
                </c:pt>
                <c:pt idx="121">
                  <c:v>1593.0119999999999</c:v>
                </c:pt>
                <c:pt idx="122">
                  <c:v>1604.3230000000001</c:v>
                </c:pt>
                <c:pt idx="123">
                  <c:v>1630.6510000000001</c:v>
                </c:pt>
                <c:pt idx="124">
                  <c:v>1542.67</c:v>
                </c:pt>
                <c:pt idx="125">
                  <c:v>1576.87</c:v>
                </c:pt>
                <c:pt idx="126">
                  <c:v>1569.96</c:v>
                </c:pt>
                <c:pt idx="127">
                  <c:v>1604.047</c:v>
                </c:pt>
                <c:pt idx="128">
                  <c:v>1674.2719999999999</c:v>
                </c:pt>
                <c:pt idx="129">
                  <c:v>1602.8230000000001</c:v>
                </c:pt>
                <c:pt idx="130">
                  <c:v>1629.5250000000001</c:v>
                </c:pt>
                <c:pt idx="131">
                  <c:v>1618.835</c:v>
                </c:pt>
                <c:pt idx="132">
                  <c:v>1650</c:v>
                </c:pt>
                <c:pt idx="133">
                  <c:v>1621.6980000000001</c:v>
                </c:pt>
                <c:pt idx="134">
                  <c:v>1600.231</c:v>
                </c:pt>
                <c:pt idx="135">
                  <c:v>1610.105</c:v>
                </c:pt>
                <c:pt idx="136">
                  <c:v>1602.048</c:v>
                </c:pt>
                <c:pt idx="137">
                  <c:v>1614.231</c:v>
                </c:pt>
                <c:pt idx="138">
                  <c:v>1573.396</c:v>
                </c:pt>
                <c:pt idx="139">
                  <c:v>1554.1969999999999</c:v>
                </c:pt>
                <c:pt idx="140">
                  <c:v>1492.6759999999999</c:v>
                </c:pt>
                <c:pt idx="141">
                  <c:v>1557.7909999999999</c:v>
                </c:pt>
                <c:pt idx="142">
                  <c:v>1552.9749999999999</c:v>
                </c:pt>
                <c:pt idx="143">
                  <c:v>1501.0820000000001</c:v>
                </c:pt>
                <c:pt idx="144">
                  <c:v>1474</c:v>
                </c:pt>
                <c:pt idx="145">
                  <c:v>1509.663</c:v>
                </c:pt>
                <c:pt idx="146">
                  <c:v>1465.1</c:v>
                </c:pt>
                <c:pt idx="147">
                  <c:v>1516.4269999999999</c:v>
                </c:pt>
                <c:pt idx="148">
                  <c:v>1469.26</c:v>
                </c:pt>
                <c:pt idx="149">
                  <c:v>1465.2429999999999</c:v>
                </c:pt>
                <c:pt idx="150">
                  <c:v>1399.01</c:v>
                </c:pt>
                <c:pt idx="151">
                  <c:v>1416.018</c:v>
                </c:pt>
                <c:pt idx="152">
                  <c:v>1447.923</c:v>
                </c:pt>
                <c:pt idx="153">
                  <c:v>1450.4190000000001</c:v>
                </c:pt>
                <c:pt idx="154">
                  <c:v>1454.549</c:v>
                </c:pt>
                <c:pt idx="155">
                  <c:v>1443.7370000000001</c:v>
                </c:pt>
                <c:pt idx="156">
                  <c:v>1445</c:v>
                </c:pt>
                <c:pt idx="157">
                  <c:v>1447.922</c:v>
                </c:pt>
                <c:pt idx="158">
                  <c:v>1406.326</c:v>
                </c:pt>
                <c:pt idx="159">
                  <c:v>1378.8440000000001</c:v>
                </c:pt>
                <c:pt idx="160">
                  <c:v>1357.479</c:v>
                </c:pt>
                <c:pt idx="161">
                  <c:v>1315.6079999999999</c:v>
                </c:pt>
                <c:pt idx="162">
                  <c:v>1247.46</c:v>
                </c:pt>
                <c:pt idx="163">
                  <c:v>1210.433</c:v>
                </c:pt>
                <c:pt idx="164">
                  <c:v>1214.1890000000001</c:v>
                </c:pt>
                <c:pt idx="165">
                  <c:v>1175.5039999999999</c:v>
                </c:pt>
                <c:pt idx="166">
                  <c:v>1175.0340000000001</c:v>
                </c:pt>
                <c:pt idx="167">
                  <c:v>1143.1880000000001</c:v>
                </c:pt>
                <c:pt idx="168">
                  <c:v>1083</c:v>
                </c:pt>
                <c:pt idx="169">
                  <c:v>1059.742</c:v>
                </c:pt>
                <c:pt idx="170">
                  <c:v>1025.3869999999999</c:v>
                </c:pt>
                <c:pt idx="171">
                  <c:v>1034.3009999999999</c:v>
                </c:pt>
                <c:pt idx="172">
                  <c:v>1049.6969999999999</c:v>
                </c:pt>
                <c:pt idx="173">
                  <c:v>1039.433</c:v>
                </c:pt>
                <c:pt idx="174">
                  <c:v>996.62099999999998</c:v>
                </c:pt>
                <c:pt idx="175">
                  <c:v>973.779</c:v>
                </c:pt>
                <c:pt idx="176">
                  <c:v>967.22699999999998</c:v>
                </c:pt>
                <c:pt idx="177">
                  <c:v>966.05700000000002</c:v>
                </c:pt>
                <c:pt idx="178">
                  <c:v>938.822</c:v>
                </c:pt>
                <c:pt idx="179">
                  <c:v>933.64200000000005</c:v>
                </c:pt>
                <c:pt idx="180">
                  <c:v>907</c:v>
                </c:pt>
                <c:pt idx="181">
                  <c:v>890.91399999999999</c:v>
                </c:pt>
                <c:pt idx="182">
                  <c:v>911.91399999999999</c:v>
                </c:pt>
                <c:pt idx="183">
                  <c:v>859.41600000000005</c:v>
                </c:pt>
                <c:pt idx="184">
                  <c:v>876.48500000000001</c:v>
                </c:pt>
                <c:pt idx="185">
                  <c:v>849.51099999999997</c:v>
                </c:pt>
                <c:pt idx="186">
                  <c:v>819.31399999999996</c:v>
                </c:pt>
                <c:pt idx="187">
                  <c:v>832.529</c:v>
                </c:pt>
                <c:pt idx="188">
                  <c:v>797.39800000000002</c:v>
                </c:pt>
                <c:pt idx="189">
                  <c:v>799.48199999999997</c:v>
                </c:pt>
                <c:pt idx="190">
                  <c:v>752.96799999999996</c:v>
                </c:pt>
                <c:pt idx="191">
                  <c:v>754.98599999999999</c:v>
                </c:pt>
                <c:pt idx="192">
                  <c:v>757</c:v>
                </c:pt>
                <c:pt idx="193">
                  <c:v>750.053</c:v>
                </c:pt>
                <c:pt idx="194">
                  <c:v>749.649</c:v>
                </c:pt>
                <c:pt idx="195">
                  <c:v>775.41899999999998</c:v>
                </c:pt>
                <c:pt idx="196">
                  <c:v>763.94299999999998</c:v>
                </c:pt>
                <c:pt idx="197">
                  <c:v>785.93100000000004</c:v>
                </c:pt>
                <c:pt idx="198">
                  <c:v>777.26099999999997</c:v>
                </c:pt>
                <c:pt idx="199">
                  <c:v>799.57399999999996</c:v>
                </c:pt>
                <c:pt idx="200">
                  <c:v>830.63400000000001</c:v>
                </c:pt>
                <c:pt idx="201">
                  <c:v>765.87699999999995</c:v>
                </c:pt>
                <c:pt idx="202">
                  <c:v>776.55399999999997</c:v>
                </c:pt>
                <c:pt idx="203">
                  <c:v>809.40800000000002</c:v>
                </c:pt>
                <c:pt idx="204">
                  <c:v>809</c:v>
                </c:pt>
                <c:pt idx="205">
                  <c:v>818.84299999999996</c:v>
                </c:pt>
                <c:pt idx="206">
                  <c:v>845.48800000000006</c:v>
                </c:pt>
                <c:pt idx="207">
                  <c:v>818.61300000000006</c:v>
                </c:pt>
                <c:pt idx="208">
                  <c:v>857.95899999999995</c:v>
                </c:pt>
                <c:pt idx="209">
                  <c:v>843.173</c:v>
                </c:pt>
                <c:pt idx="210">
                  <c:v>917.11699999999996</c:v>
                </c:pt>
                <c:pt idx="211">
                  <c:v>921.78200000000004</c:v>
                </c:pt>
                <c:pt idx="212">
                  <c:v>880.80100000000004</c:v>
                </c:pt>
                <c:pt idx="213">
                  <c:v>896.505</c:v>
                </c:pt>
                <c:pt idx="214">
                  <c:v>974.57299999999998</c:v>
                </c:pt>
                <c:pt idx="215">
                  <c:v>925.50400000000002</c:v>
                </c:pt>
                <c:pt idx="216">
                  <c:v>964</c:v>
                </c:pt>
                <c:pt idx="217">
                  <c:v>985.06700000000001</c:v>
                </c:pt>
                <c:pt idx="218">
                  <c:v>1019.692</c:v>
                </c:pt>
                <c:pt idx="219">
                  <c:v>1064.049</c:v>
                </c:pt>
                <c:pt idx="220">
                  <c:v>1202.9970000000001</c:v>
                </c:pt>
                <c:pt idx="221">
                  <c:v>1201.357</c:v>
                </c:pt>
                <c:pt idx="222">
                  <c:v>1185.575</c:v>
                </c:pt>
                <c:pt idx="223">
                  <c:v>1260.1379999999999</c:v>
                </c:pt>
                <c:pt idx="224">
                  <c:v>1316.229</c:v>
                </c:pt>
                <c:pt idx="225">
                  <c:v>1336.3109999999999</c:v>
                </c:pt>
                <c:pt idx="226">
                  <c:v>1379.807</c:v>
                </c:pt>
                <c:pt idx="227">
                  <c:v>1376.953</c:v>
                </c:pt>
                <c:pt idx="228">
                  <c:v>1476</c:v>
                </c:pt>
                <c:pt idx="229">
                  <c:v>1524.8589999999999</c:v>
                </c:pt>
                <c:pt idx="230">
                  <c:v>1548.989</c:v>
                </c:pt>
                <c:pt idx="231">
                  <c:v>1569.15</c:v>
                </c:pt>
                <c:pt idx="232">
                  <c:v>1674.2619999999999</c:v>
                </c:pt>
                <c:pt idx="233">
                  <c:v>1767.99</c:v>
                </c:pt>
                <c:pt idx="234">
                  <c:v>1766.66</c:v>
                </c:pt>
                <c:pt idx="235">
                  <c:v>1859.085</c:v>
                </c:pt>
                <c:pt idx="236">
                  <c:v>1828.3340000000001</c:v>
                </c:pt>
                <c:pt idx="237">
                  <c:v>1909.1389999999999</c:v>
                </c:pt>
                <c:pt idx="238">
                  <c:v>1944.039</c:v>
                </c:pt>
                <c:pt idx="239">
                  <c:v>2003.2329999999999</c:v>
                </c:pt>
                <c:pt idx="240">
                  <c:v>2058</c:v>
                </c:pt>
                <c:pt idx="241">
                  <c:v>2020.452</c:v>
                </c:pt>
                <c:pt idx="242">
                  <c:v>2027.4780000000001</c:v>
                </c:pt>
                <c:pt idx="243">
                  <c:v>2015.825</c:v>
                </c:pt>
                <c:pt idx="244">
                  <c:v>2131.06</c:v>
                </c:pt>
                <c:pt idx="245">
                  <c:v>2059.2919999999999</c:v>
                </c:pt>
                <c:pt idx="246">
                  <c:v>2125.7289999999998</c:v>
                </c:pt>
                <c:pt idx="247">
                  <c:v>2031.4960000000001</c:v>
                </c:pt>
                <c:pt idx="248">
                  <c:v>2061.4639999999999</c:v>
                </c:pt>
                <c:pt idx="249">
                  <c:v>2041.982</c:v>
                </c:pt>
                <c:pt idx="250">
                  <c:v>2111.9720000000002</c:v>
                </c:pt>
                <c:pt idx="251">
                  <c:v>1988.825</c:v>
                </c:pt>
                <c:pt idx="252">
                  <c:v>2059</c:v>
                </c:pt>
                <c:pt idx="253">
                  <c:v>2062.049</c:v>
                </c:pt>
                <c:pt idx="254">
                  <c:v>2071.8519999999999</c:v>
                </c:pt>
                <c:pt idx="255">
                  <c:v>2007.308</c:v>
                </c:pt>
                <c:pt idx="256">
                  <c:v>2141.9009999999998</c:v>
                </c:pt>
                <c:pt idx="257">
                  <c:v>2099.1080000000002</c:v>
                </c:pt>
                <c:pt idx="258">
                  <c:v>2151.4929999999999</c:v>
                </c:pt>
                <c:pt idx="259">
                  <c:v>2075.3850000000002</c:v>
                </c:pt>
                <c:pt idx="260">
                  <c:v>2150.239</c:v>
                </c:pt>
                <c:pt idx="261">
                  <c:v>2196.7420000000002</c:v>
                </c:pt>
                <c:pt idx="262">
                  <c:v>2148.942</c:v>
                </c:pt>
                <c:pt idx="263">
                  <c:v>2207.0230000000001</c:v>
                </c:pt>
                <c:pt idx="264">
                  <c:v>2154</c:v>
                </c:pt>
                <c:pt idx="265">
                  <c:v>2137.4929999999999</c:v>
                </c:pt>
                <c:pt idx="266">
                  <c:v>2145.7190000000001</c:v>
                </c:pt>
                <c:pt idx="267">
                  <c:v>2155.4609999999998</c:v>
                </c:pt>
                <c:pt idx="268">
                  <c:v>2097.98</c:v>
                </c:pt>
                <c:pt idx="269">
                  <c:v>2142.23</c:v>
                </c:pt>
                <c:pt idx="270">
                  <c:v>2152.6309999999999</c:v>
                </c:pt>
                <c:pt idx="271">
                  <c:v>2184.1819999999998</c:v>
                </c:pt>
                <c:pt idx="272">
                  <c:v>2215.991</c:v>
                </c:pt>
                <c:pt idx="273">
                  <c:v>2181.799</c:v>
                </c:pt>
                <c:pt idx="274">
                  <c:v>2033.729</c:v>
                </c:pt>
                <c:pt idx="275">
                  <c:v>2198.9989999999998</c:v>
                </c:pt>
                <c:pt idx="276">
                  <c:v>2177</c:v>
                </c:pt>
                <c:pt idx="277">
                  <c:v>2131.116</c:v>
                </c:pt>
                <c:pt idx="278">
                  <c:v>2145.2739999999999</c:v>
                </c:pt>
                <c:pt idx="279">
                  <c:v>2157.9560000000001</c:v>
                </c:pt>
                <c:pt idx="280">
                  <c:v>2103.3519999999999</c:v>
                </c:pt>
                <c:pt idx="281">
                  <c:v>2064.0140000000001</c:v>
                </c:pt>
                <c:pt idx="282">
                  <c:v>2095.835</c:v>
                </c:pt>
                <c:pt idx="283">
                  <c:v>2127.8020000000001</c:v>
                </c:pt>
                <c:pt idx="284">
                  <c:v>2105.7049999999999</c:v>
                </c:pt>
                <c:pt idx="285">
                  <c:v>2032.6110000000001</c:v>
                </c:pt>
                <c:pt idx="286">
                  <c:v>2064.0819999999999</c:v>
                </c:pt>
                <c:pt idx="287">
                  <c:v>2080.116</c:v>
                </c:pt>
                <c:pt idx="288">
                  <c:v>2000</c:v>
                </c:pt>
                <c:pt idx="289">
                  <c:v>1987.605</c:v>
                </c:pt>
                <c:pt idx="290">
                  <c:v>2004.943</c:v>
                </c:pt>
                <c:pt idx="291">
                  <c:v>1966.325</c:v>
                </c:pt>
                <c:pt idx="292">
                  <c:v>1895.306</c:v>
                </c:pt>
                <c:pt idx="293">
                  <c:v>1900.193</c:v>
                </c:pt>
                <c:pt idx="294">
                  <c:v>1908.096</c:v>
                </c:pt>
                <c:pt idx="295">
                  <c:v>1931.421</c:v>
                </c:pt>
                <c:pt idx="296">
                  <c:v>1882.7159999999999</c:v>
                </c:pt>
                <c:pt idx="297">
                  <c:v>1833.914</c:v>
                </c:pt>
                <c:pt idx="298">
                  <c:v>1812.172</c:v>
                </c:pt>
                <c:pt idx="299">
                  <c:v>1842.0260000000001</c:v>
                </c:pt>
                <c:pt idx="300">
                  <c:v>1793</c:v>
                </c:pt>
                <c:pt idx="301">
                  <c:v>1803.883</c:v>
                </c:pt>
                <c:pt idx="302">
                  <c:v>1765.95</c:v>
                </c:pt>
                <c:pt idx="303">
                  <c:v>1708.165</c:v>
                </c:pt>
                <c:pt idx="304">
                  <c:v>1768.759</c:v>
                </c:pt>
                <c:pt idx="305">
                  <c:v>1700.875</c:v>
                </c:pt>
                <c:pt idx="306">
                  <c:v>1743.703</c:v>
                </c:pt>
                <c:pt idx="307">
                  <c:v>1698.5340000000001</c:v>
                </c:pt>
                <c:pt idx="308">
                  <c:v>1639.039</c:v>
                </c:pt>
                <c:pt idx="309">
                  <c:v>1609.8040000000001</c:v>
                </c:pt>
                <c:pt idx="310">
                  <c:v>1660.1130000000001</c:v>
                </c:pt>
                <c:pt idx="311">
                  <c:v>1606.1479999999999</c:v>
                </c:pt>
                <c:pt idx="312">
                  <c:v>1598</c:v>
                </c:pt>
                <c:pt idx="313">
                  <c:v>1644.7449999999999</c:v>
                </c:pt>
                <c:pt idx="314">
                  <c:v>1563.94</c:v>
                </c:pt>
                <c:pt idx="315">
                  <c:v>1519.58</c:v>
                </c:pt>
                <c:pt idx="316">
                  <c:v>1583.1420000000001</c:v>
                </c:pt>
                <c:pt idx="317">
                  <c:v>1524.32</c:v>
                </c:pt>
                <c:pt idx="318">
                  <c:v>1522.0260000000001</c:v>
                </c:pt>
                <c:pt idx="319">
                  <c:v>1472.316</c:v>
                </c:pt>
                <c:pt idx="320">
                  <c:v>1500.866</c:v>
                </c:pt>
                <c:pt idx="321">
                  <c:v>1465.56</c:v>
                </c:pt>
                <c:pt idx="322">
                  <c:v>1455.9349999999999</c:v>
                </c:pt>
                <c:pt idx="323">
                  <c:v>1456.8820000000001</c:v>
                </c:pt>
                <c:pt idx="324">
                  <c:v>1429</c:v>
                </c:pt>
                <c:pt idx="325">
                  <c:v>1433.9079999999999</c:v>
                </c:pt>
                <c:pt idx="326">
                  <c:v>1388.2</c:v>
                </c:pt>
                <c:pt idx="327">
                  <c:v>1350.4580000000001</c:v>
                </c:pt>
                <c:pt idx="328">
                  <c:v>1338.4490000000001</c:v>
                </c:pt>
                <c:pt idx="329">
                  <c:v>1273.0250000000001</c:v>
                </c:pt>
                <c:pt idx="330">
                  <c:v>1298.702</c:v>
                </c:pt>
                <c:pt idx="331">
                  <c:v>1285.326</c:v>
                </c:pt>
                <c:pt idx="332">
                  <c:v>1246.153</c:v>
                </c:pt>
                <c:pt idx="333">
                  <c:v>1237.626</c:v>
                </c:pt>
                <c:pt idx="334">
                  <c:v>1186.7080000000001</c:v>
                </c:pt>
                <c:pt idx="335">
                  <c:v>1145.7670000000001</c:v>
                </c:pt>
                <c:pt idx="336">
                  <c:v>1160</c:v>
                </c:pt>
                <c:pt idx="337">
                  <c:v>1118.4090000000001</c:v>
                </c:pt>
                <c:pt idx="338">
                  <c:v>1117.8889999999999</c:v>
                </c:pt>
                <c:pt idx="339">
                  <c:v>1114.3630000000001</c:v>
                </c:pt>
                <c:pt idx="340">
                  <c:v>1100.249</c:v>
                </c:pt>
                <c:pt idx="341">
                  <c:v>1109.33</c:v>
                </c:pt>
                <c:pt idx="342">
                  <c:v>1096.7049999999999</c:v>
                </c:pt>
                <c:pt idx="343">
                  <c:v>1108.171</c:v>
                </c:pt>
                <c:pt idx="344">
                  <c:v>1073.934</c:v>
                </c:pt>
                <c:pt idx="345">
                  <c:v>1017.32</c:v>
                </c:pt>
                <c:pt idx="346">
                  <c:v>1048.124</c:v>
                </c:pt>
                <c:pt idx="347">
                  <c:v>985.39099999999996</c:v>
                </c:pt>
                <c:pt idx="348">
                  <c:v>1007</c:v>
                </c:pt>
                <c:pt idx="349">
                  <c:v>1041.1890000000001</c:v>
                </c:pt>
                <c:pt idx="350">
                  <c:v>945.28099999999995</c:v>
                </c:pt>
                <c:pt idx="351">
                  <c:v>982.05499999999995</c:v>
                </c:pt>
                <c:pt idx="352">
                  <c:v>959.90200000000004</c:v>
                </c:pt>
                <c:pt idx="353">
                  <c:v>940.08500000000004</c:v>
                </c:pt>
                <c:pt idx="354">
                  <c:v>943.09900000000005</c:v>
                </c:pt>
                <c:pt idx="355">
                  <c:v>930.14200000000005</c:v>
                </c:pt>
                <c:pt idx="356">
                  <c:v>917.99199999999996</c:v>
                </c:pt>
                <c:pt idx="357">
                  <c:v>922.40200000000004</c:v>
                </c:pt>
                <c:pt idx="358">
                  <c:v>894.59400000000005</c:v>
                </c:pt>
                <c:pt idx="359">
                  <c:v>889.60799999999995</c:v>
                </c:pt>
                <c:pt idx="360">
                  <c:v>899</c:v>
                </c:pt>
                <c:pt idx="361">
                  <c:v>905.68399999999997</c:v>
                </c:pt>
                <c:pt idx="362">
                  <c:v>832.03499999999997</c:v>
                </c:pt>
                <c:pt idx="363">
                  <c:v>874.86300000000006</c:v>
                </c:pt>
                <c:pt idx="364">
                  <c:v>811.96900000000005</c:v>
                </c:pt>
                <c:pt idx="365">
                  <c:v>837.52700000000004</c:v>
                </c:pt>
                <c:pt idx="366">
                  <c:v>784.99300000000005</c:v>
                </c:pt>
                <c:pt idx="367">
                  <c:v>792.98699999999997</c:v>
                </c:pt>
                <c:pt idx="368">
                  <c:v>741.8</c:v>
                </c:pt>
                <c:pt idx="369">
                  <c:v>751.57399999999996</c:v>
                </c:pt>
                <c:pt idx="370">
                  <c:v>703.39200000000005</c:v>
                </c:pt>
                <c:pt idx="371">
                  <c:v>677.58100000000002</c:v>
                </c:pt>
                <c:pt idx="372">
                  <c:v>654</c:v>
                </c:pt>
                <c:pt idx="373">
                  <c:v>653.27800000000002</c:v>
                </c:pt>
                <c:pt idx="374">
                  <c:v>631.65499999999997</c:v>
                </c:pt>
                <c:pt idx="375">
                  <c:v>595.45000000000005</c:v>
                </c:pt>
                <c:pt idx="376">
                  <c:v>585.85900000000004</c:v>
                </c:pt>
                <c:pt idx="377">
                  <c:v>578.14499999999998</c:v>
                </c:pt>
                <c:pt idx="378">
                  <c:v>560.15499999999997</c:v>
                </c:pt>
                <c:pt idx="379">
                  <c:v>556.17700000000002</c:v>
                </c:pt>
                <c:pt idx="380">
                  <c:v>510.29899999999998</c:v>
                </c:pt>
                <c:pt idx="381">
                  <c:v>512.97400000000005</c:v>
                </c:pt>
                <c:pt idx="382">
                  <c:v>476.71</c:v>
                </c:pt>
                <c:pt idx="383">
                  <c:v>466.08300000000003</c:v>
                </c:pt>
                <c:pt idx="384">
                  <c:v>450</c:v>
                </c:pt>
                <c:pt idx="385">
                  <c:v>446.84399999999999</c:v>
                </c:pt>
                <c:pt idx="386">
                  <c:v>456.67399999999998</c:v>
                </c:pt>
                <c:pt idx="387">
                  <c:v>456.255</c:v>
                </c:pt>
                <c:pt idx="388">
                  <c:v>444.49799999999999</c:v>
                </c:pt>
                <c:pt idx="389">
                  <c:v>469.738</c:v>
                </c:pt>
                <c:pt idx="390">
                  <c:v>448.149</c:v>
                </c:pt>
                <c:pt idx="391">
                  <c:v>446.51799999999997</c:v>
                </c:pt>
                <c:pt idx="392">
                  <c:v>447.16300000000001</c:v>
                </c:pt>
                <c:pt idx="393">
                  <c:v>449.18299999999999</c:v>
                </c:pt>
                <c:pt idx="394">
                  <c:v>461.35</c:v>
                </c:pt>
                <c:pt idx="395">
                  <c:v>469.47</c:v>
                </c:pt>
                <c:pt idx="396">
                  <c:v>458</c:v>
                </c:pt>
                <c:pt idx="397">
                  <c:v>430.82600000000002</c:v>
                </c:pt>
                <c:pt idx="398">
                  <c:v>412.72</c:v>
                </c:pt>
                <c:pt idx="399">
                  <c:v>410.37400000000002</c:v>
                </c:pt>
                <c:pt idx="400">
                  <c:v>393.94099999999997</c:v>
                </c:pt>
                <c:pt idx="401">
                  <c:v>354.92899999999997</c:v>
                </c:pt>
                <c:pt idx="402">
                  <c:v>336.12200000000001</c:v>
                </c:pt>
                <c:pt idx="403">
                  <c:v>315.16899999999998</c:v>
                </c:pt>
                <c:pt idx="404">
                  <c:v>305.18200000000002</c:v>
                </c:pt>
                <c:pt idx="405">
                  <c:v>280.71899999999999</c:v>
                </c:pt>
                <c:pt idx="406">
                  <c:v>249.661</c:v>
                </c:pt>
                <c:pt idx="407">
                  <c:v>232.24799999999999</c:v>
                </c:pt>
                <c:pt idx="408">
                  <c:v>209</c:v>
                </c:pt>
                <c:pt idx="409">
                  <c:v>221.73599999999999</c:v>
                </c:pt>
                <c:pt idx="410">
                  <c:v>213.483</c:v>
                </c:pt>
                <c:pt idx="411">
                  <c:v>221.62200000000001</c:v>
                </c:pt>
                <c:pt idx="412">
                  <c:v>224.43</c:v>
                </c:pt>
                <c:pt idx="413">
                  <c:v>242.386</c:v>
                </c:pt>
                <c:pt idx="414">
                  <c:v>238.90199999999999</c:v>
                </c:pt>
                <c:pt idx="415">
                  <c:v>249.63900000000001</c:v>
                </c:pt>
                <c:pt idx="416">
                  <c:v>241.84899999999999</c:v>
                </c:pt>
                <c:pt idx="417">
                  <c:v>258.99599999999998</c:v>
                </c:pt>
                <c:pt idx="418">
                  <c:v>265.95499999999998</c:v>
                </c:pt>
                <c:pt idx="419">
                  <c:v>260.75799999999998</c:v>
                </c:pt>
                <c:pt idx="420">
                  <c:v>273</c:v>
                </c:pt>
                <c:pt idx="421">
                  <c:v>270.20699999999999</c:v>
                </c:pt>
                <c:pt idx="422">
                  <c:v>263.31700000000001</c:v>
                </c:pt>
                <c:pt idx="423">
                  <c:v>258.84899999999999</c:v>
                </c:pt>
                <c:pt idx="424">
                  <c:v>255.989</c:v>
                </c:pt>
                <c:pt idx="425">
                  <c:v>237.41399999999999</c:v>
                </c:pt>
                <c:pt idx="426">
                  <c:v>239.99299999999999</c:v>
                </c:pt>
                <c:pt idx="427">
                  <c:v>241.524</c:v>
                </c:pt>
                <c:pt idx="428">
                  <c:v>233.02699999999999</c:v>
                </c:pt>
                <c:pt idx="429">
                  <c:v>238.17699999999999</c:v>
                </c:pt>
                <c:pt idx="430">
                  <c:v>222.46600000000001</c:v>
                </c:pt>
                <c:pt idx="431">
                  <c:v>223.387</c:v>
                </c:pt>
                <c:pt idx="432">
                  <c:v>218</c:v>
                </c:pt>
                <c:pt idx="433">
                  <c:v>219.24199999999999</c:v>
                </c:pt>
                <c:pt idx="434">
                  <c:v>210.77099999999999</c:v>
                </c:pt>
                <c:pt idx="435">
                  <c:v>228.35900000000001</c:v>
                </c:pt>
                <c:pt idx="436">
                  <c:v>229.16200000000001</c:v>
                </c:pt>
                <c:pt idx="437">
                  <c:v>222.68299999999999</c:v>
                </c:pt>
                <c:pt idx="438">
                  <c:v>240.91300000000001</c:v>
                </c:pt>
                <c:pt idx="439">
                  <c:v>239.1</c:v>
                </c:pt>
                <c:pt idx="440">
                  <c:v>234.32400000000001</c:v>
                </c:pt>
                <c:pt idx="441">
                  <c:v>232.35</c:v>
                </c:pt>
                <c:pt idx="442">
                  <c:v>234.23400000000001</c:v>
                </c:pt>
                <c:pt idx="443">
                  <c:v>246.77099999999999</c:v>
                </c:pt>
                <c:pt idx="444">
                  <c:v>246</c:v>
                </c:pt>
                <c:pt idx="445">
                  <c:v>251.69900000000001</c:v>
                </c:pt>
                <c:pt idx="446">
                  <c:v>255.399</c:v>
                </c:pt>
                <c:pt idx="447">
                  <c:v>262.63200000000001</c:v>
                </c:pt>
                <c:pt idx="448">
                  <c:v>253.99299999999999</c:v>
                </c:pt>
                <c:pt idx="449">
                  <c:v>246.571</c:v>
                </c:pt>
                <c:pt idx="450">
                  <c:v>253.452</c:v>
                </c:pt>
                <c:pt idx="451">
                  <c:v>265.988</c:v>
                </c:pt>
                <c:pt idx="452">
                  <c:v>273.01600000000002</c:v>
                </c:pt>
                <c:pt idx="453">
                  <c:v>260.92</c:v>
                </c:pt>
                <c:pt idx="454">
                  <c:v>262.91500000000002</c:v>
                </c:pt>
                <c:pt idx="455">
                  <c:v>268.48</c:v>
                </c:pt>
                <c:pt idx="456">
                  <c:v>269</c:v>
                </c:pt>
                <c:pt idx="457">
                  <c:v>278.44400000000002</c:v>
                </c:pt>
                <c:pt idx="458">
                  <c:v>272.06299999999999</c:v>
                </c:pt>
                <c:pt idx="459">
                  <c:v>262.30700000000002</c:v>
                </c:pt>
                <c:pt idx="460">
                  <c:v>289.66500000000002</c:v>
                </c:pt>
                <c:pt idx="461">
                  <c:v>281.245</c:v>
                </c:pt>
                <c:pt idx="462">
                  <c:v>277.82</c:v>
                </c:pt>
                <c:pt idx="463">
                  <c:v>291.18599999999998</c:v>
                </c:pt>
                <c:pt idx="464">
                  <c:v>290.98</c:v>
                </c:pt>
                <c:pt idx="465">
                  <c:v>271.17099999999999</c:v>
                </c:pt>
                <c:pt idx="466">
                  <c:v>277.36900000000003</c:v>
                </c:pt>
                <c:pt idx="467">
                  <c:v>283.37900000000002</c:v>
                </c:pt>
                <c:pt idx="468">
                  <c:v>288</c:v>
                </c:pt>
                <c:pt idx="469">
                  <c:v>291.21100000000001</c:v>
                </c:pt>
                <c:pt idx="470">
                  <c:v>293.95299999999997</c:v>
                </c:pt>
                <c:pt idx="471">
                  <c:v>295.07299999999998</c:v>
                </c:pt>
                <c:pt idx="472">
                  <c:v>294.858</c:v>
                </c:pt>
                <c:pt idx="473">
                  <c:v>313.51600000000002</c:v>
                </c:pt>
                <c:pt idx="474">
                  <c:v>306.06299999999999</c:v>
                </c:pt>
                <c:pt idx="475">
                  <c:v>304.56799999999998</c:v>
                </c:pt>
                <c:pt idx="476">
                  <c:v>325.67099999999999</c:v>
                </c:pt>
                <c:pt idx="477">
                  <c:v>314.14400000000001</c:v>
                </c:pt>
                <c:pt idx="478">
                  <c:v>337.584</c:v>
                </c:pt>
                <c:pt idx="479">
                  <c:v>320.29700000000003</c:v>
                </c:pt>
                <c:pt idx="480">
                  <c:v>327</c:v>
                </c:pt>
                <c:pt idx="481">
                  <c:v>339.565</c:v>
                </c:pt>
                <c:pt idx="482">
                  <c:v>355.19600000000003</c:v>
                </c:pt>
                <c:pt idx="483">
                  <c:v>381.065</c:v>
                </c:pt>
                <c:pt idx="484">
                  <c:v>386.44099999999997</c:v>
                </c:pt>
                <c:pt idx="485">
                  <c:v>389.185</c:v>
                </c:pt>
                <c:pt idx="486">
                  <c:v>415.38900000000001</c:v>
                </c:pt>
                <c:pt idx="487">
                  <c:v>402.428</c:v>
                </c:pt>
                <c:pt idx="488">
                  <c:v>445.57400000000001</c:v>
                </c:pt>
                <c:pt idx="489">
                  <c:v>477.57400000000001</c:v>
                </c:pt>
                <c:pt idx="490">
                  <c:v>485.81200000000001</c:v>
                </c:pt>
                <c:pt idx="491">
                  <c:v>513.64200000000005</c:v>
                </c:pt>
                <c:pt idx="492">
                  <c:v>509</c:v>
                </c:pt>
                <c:pt idx="493">
                  <c:v>548.20299999999997</c:v>
                </c:pt>
                <c:pt idx="494">
                  <c:v>547.68899999999996</c:v>
                </c:pt>
                <c:pt idx="495">
                  <c:v>606.93899999999996</c:v>
                </c:pt>
                <c:pt idx="496">
                  <c:v>625.30700000000002</c:v>
                </c:pt>
                <c:pt idx="497">
                  <c:v>640.82799999999997</c:v>
                </c:pt>
                <c:pt idx="498">
                  <c:v>693.803</c:v>
                </c:pt>
                <c:pt idx="499">
                  <c:v>717.41899999999998</c:v>
                </c:pt>
                <c:pt idx="500">
                  <c:v>732.71699999999998</c:v>
                </c:pt>
                <c:pt idx="501">
                  <c:v>753.42200000000003</c:v>
                </c:pt>
                <c:pt idx="502">
                  <c:v>781.43299999999999</c:v>
                </c:pt>
                <c:pt idx="503">
                  <c:v>829.91800000000001</c:v>
                </c:pt>
                <c:pt idx="504">
                  <c:v>838</c:v>
                </c:pt>
                <c:pt idx="505">
                  <c:v>862.28499999999997</c:v>
                </c:pt>
                <c:pt idx="506">
                  <c:v>883.19100000000003</c:v>
                </c:pt>
                <c:pt idx="507">
                  <c:v>928.58799999999997</c:v>
                </c:pt>
                <c:pt idx="508">
                  <c:v>937.09299999999996</c:v>
                </c:pt>
                <c:pt idx="509">
                  <c:v>1010.342</c:v>
                </c:pt>
                <c:pt idx="510">
                  <c:v>1015.4450000000001</c:v>
                </c:pt>
                <c:pt idx="511">
                  <c:v>1056.098</c:v>
                </c:pt>
                <c:pt idx="512">
                  <c:v>1097.1010000000001</c:v>
                </c:pt>
                <c:pt idx="513">
                  <c:v>1081.5229999999999</c:v>
                </c:pt>
                <c:pt idx="514">
                  <c:v>1135.42</c:v>
                </c:pt>
                <c:pt idx="515">
                  <c:v>1176.348</c:v>
                </c:pt>
                <c:pt idx="516">
                  <c:v>1208</c:v>
                </c:pt>
                <c:pt idx="517">
                  <c:v>1242.4649999999999</c:v>
                </c:pt>
                <c:pt idx="518">
                  <c:v>1254.8330000000001</c:v>
                </c:pt>
                <c:pt idx="519">
                  <c:v>1285.77</c:v>
                </c:pt>
                <c:pt idx="520">
                  <c:v>1359.9880000000001</c:v>
                </c:pt>
                <c:pt idx="521">
                  <c:v>1427.056</c:v>
                </c:pt>
                <c:pt idx="522">
                  <c:v>1406.0630000000001</c:v>
                </c:pt>
                <c:pt idx="523">
                  <c:v>1475.5619999999999</c:v>
                </c:pt>
                <c:pt idx="524">
                  <c:v>1528.498</c:v>
                </c:pt>
                <c:pt idx="525">
                  <c:v>1569.15</c:v>
                </c:pt>
                <c:pt idx="526">
                  <c:v>1610.1510000000001</c:v>
                </c:pt>
                <c:pt idx="527">
                  <c:v>1608.194</c:v>
                </c:pt>
                <c:pt idx="528">
                  <c:v>1679</c:v>
                </c:pt>
                <c:pt idx="529">
                  <c:v>1666.6769999999999</c:v>
                </c:pt>
                <c:pt idx="530">
                  <c:v>1560.8789999999999</c:v>
                </c:pt>
                <c:pt idx="531">
                  <c:v>1665.8589999999999</c:v>
                </c:pt>
                <c:pt idx="532">
                  <c:v>1606.1679999999999</c:v>
                </c:pt>
                <c:pt idx="533">
                  <c:v>1527.5530000000001</c:v>
                </c:pt>
                <c:pt idx="534">
                  <c:v>1584.752</c:v>
                </c:pt>
                <c:pt idx="535">
                  <c:v>1532.8119999999999</c:v>
                </c:pt>
                <c:pt idx="536">
                  <c:v>1478.8240000000001</c:v>
                </c:pt>
                <c:pt idx="537">
                  <c:v>1427.999</c:v>
                </c:pt>
                <c:pt idx="538">
                  <c:v>1436.921</c:v>
                </c:pt>
                <c:pt idx="539">
                  <c:v>1369.99</c:v>
                </c:pt>
                <c:pt idx="540">
                  <c:v>1362</c:v>
                </c:pt>
                <c:pt idx="541">
                  <c:v>1358.492</c:v>
                </c:pt>
                <c:pt idx="542">
                  <c:v>1375.511</c:v>
                </c:pt>
                <c:pt idx="543">
                  <c:v>1315.4829999999999</c:v>
                </c:pt>
                <c:pt idx="544">
                  <c:v>1346.068</c:v>
                </c:pt>
                <c:pt idx="545">
                  <c:v>1341.7860000000001</c:v>
                </c:pt>
                <c:pt idx="546">
                  <c:v>1404.009</c:v>
                </c:pt>
                <c:pt idx="547">
                  <c:v>1333.365</c:v>
                </c:pt>
                <c:pt idx="548">
                  <c:v>1352.6969999999999</c:v>
                </c:pt>
                <c:pt idx="549">
                  <c:v>1298.4480000000001</c:v>
                </c:pt>
                <c:pt idx="550">
                  <c:v>1363.5519999999999</c:v>
                </c:pt>
                <c:pt idx="551">
                  <c:v>1286.8240000000001</c:v>
                </c:pt>
                <c:pt idx="552">
                  <c:v>1323</c:v>
                </c:pt>
                <c:pt idx="553">
                  <c:v>1333.6289999999999</c:v>
                </c:pt>
                <c:pt idx="554">
                  <c:v>1315.287</c:v>
                </c:pt>
                <c:pt idx="555">
                  <c:v>1320.011</c:v>
                </c:pt>
                <c:pt idx="556">
                  <c:v>1374.34</c:v>
                </c:pt>
                <c:pt idx="557">
                  <c:v>1416.67</c:v>
                </c:pt>
                <c:pt idx="558">
                  <c:v>1428.941</c:v>
                </c:pt>
                <c:pt idx="559">
                  <c:v>1434.3589999999999</c:v>
                </c:pt>
                <c:pt idx="560">
                  <c:v>1446.3720000000001</c:v>
                </c:pt>
                <c:pt idx="561">
                  <c:v>1477.874</c:v>
                </c:pt>
                <c:pt idx="562">
                  <c:v>1473.566</c:v>
                </c:pt>
                <c:pt idx="563">
                  <c:v>1459.9570000000001</c:v>
                </c:pt>
                <c:pt idx="564">
                  <c:v>1508</c:v>
                </c:pt>
                <c:pt idx="565">
                  <c:v>1574.605</c:v>
                </c:pt>
                <c:pt idx="566">
                  <c:v>1549.7950000000001</c:v>
                </c:pt>
                <c:pt idx="567">
                  <c:v>1509.2249999999999</c:v>
                </c:pt>
                <c:pt idx="568">
                  <c:v>1533.61</c:v>
                </c:pt>
                <c:pt idx="569">
                  <c:v>1565.6559999999999</c:v>
                </c:pt>
                <c:pt idx="570">
                  <c:v>1553.7239999999999</c:v>
                </c:pt>
                <c:pt idx="571">
                  <c:v>1566.1949999999999</c:v>
                </c:pt>
                <c:pt idx="572">
                  <c:v>1531.097</c:v>
                </c:pt>
                <c:pt idx="573">
                  <c:v>1575.4680000000001</c:v>
                </c:pt>
                <c:pt idx="574">
                  <c:v>1517.1659999999999</c:v>
                </c:pt>
                <c:pt idx="575">
                  <c:v>1500.9290000000001</c:v>
                </c:pt>
                <c:pt idx="576">
                  <c:v>1555</c:v>
                </c:pt>
                <c:pt idx="577">
                  <c:v>1561.28</c:v>
                </c:pt>
                <c:pt idx="578">
                  <c:v>1500.2260000000001</c:v>
                </c:pt>
                <c:pt idx="579">
                  <c:v>1461.2049999999999</c:v>
                </c:pt>
                <c:pt idx="580">
                  <c:v>1390.4179999999999</c:v>
                </c:pt>
                <c:pt idx="581">
                  <c:v>1373.761</c:v>
                </c:pt>
                <c:pt idx="582">
                  <c:v>1360.193</c:v>
                </c:pt>
                <c:pt idx="583">
                  <c:v>1257.124</c:v>
                </c:pt>
                <c:pt idx="584">
                  <c:v>1272.627</c:v>
                </c:pt>
                <c:pt idx="585">
                  <c:v>1301.9780000000001</c:v>
                </c:pt>
                <c:pt idx="586">
                  <c:v>1274.0550000000001</c:v>
                </c:pt>
                <c:pt idx="587">
                  <c:v>1243.48</c:v>
                </c:pt>
                <c:pt idx="588">
                  <c:v>1193</c:v>
                </c:pt>
                <c:pt idx="589">
                  <c:v>1190.9010000000001</c:v>
                </c:pt>
                <c:pt idx="590">
                  <c:v>1147.316</c:v>
                </c:pt>
                <c:pt idx="591">
                  <c:v>1162.069</c:v>
                </c:pt>
                <c:pt idx="592">
                  <c:v>1139.2439999999999</c:v>
                </c:pt>
                <c:pt idx="593">
                  <c:v>1121.1559999999999</c:v>
                </c:pt>
                <c:pt idx="594">
                  <c:v>1106.4079999999999</c:v>
                </c:pt>
                <c:pt idx="595">
                  <c:v>1059.6120000000001</c:v>
                </c:pt>
                <c:pt idx="596">
                  <c:v>1091.1089999999999</c:v>
                </c:pt>
                <c:pt idx="597">
                  <c:v>1032.7059999999999</c:v>
                </c:pt>
                <c:pt idx="598">
                  <c:v>990.46500000000003</c:v>
                </c:pt>
                <c:pt idx="599">
                  <c:v>1005.376</c:v>
                </c:pt>
                <c:pt idx="600">
                  <c:v>983</c:v>
                </c:pt>
                <c:pt idx="601">
                  <c:v>970.19</c:v>
                </c:pt>
                <c:pt idx="602">
                  <c:v>1034.2539999999999</c:v>
                </c:pt>
                <c:pt idx="603">
                  <c:v>1018.256</c:v>
                </c:pt>
                <c:pt idx="604">
                  <c:v>1055.1759999999999</c:v>
                </c:pt>
                <c:pt idx="605">
                  <c:v>1080.0709999999999</c:v>
                </c:pt>
                <c:pt idx="606">
                  <c:v>1086.942</c:v>
                </c:pt>
                <c:pt idx="607">
                  <c:v>1082.3979999999999</c:v>
                </c:pt>
                <c:pt idx="608">
                  <c:v>1076.6020000000001</c:v>
                </c:pt>
                <c:pt idx="609">
                  <c:v>1117.4390000000001</c:v>
                </c:pt>
                <c:pt idx="610">
                  <c:v>1162.6130000000001</c:v>
                </c:pt>
                <c:pt idx="611">
                  <c:v>1126.6279999999999</c:v>
                </c:pt>
                <c:pt idx="612">
                  <c:v>1189</c:v>
                </c:pt>
                <c:pt idx="613">
                  <c:v>1178.9880000000001</c:v>
                </c:pt>
                <c:pt idx="614">
                  <c:v>1125.008</c:v>
                </c:pt>
                <c:pt idx="615">
                  <c:v>1147.001</c:v>
                </c:pt>
                <c:pt idx="616">
                  <c:v>1117.5909999999999</c:v>
                </c:pt>
                <c:pt idx="617">
                  <c:v>1119.7619999999999</c:v>
                </c:pt>
                <c:pt idx="618">
                  <c:v>1095.665</c:v>
                </c:pt>
                <c:pt idx="619">
                  <c:v>1018.706</c:v>
                </c:pt>
                <c:pt idx="620">
                  <c:v>1034.732</c:v>
                </c:pt>
                <c:pt idx="621">
                  <c:v>1003.45</c:v>
                </c:pt>
                <c:pt idx="622">
                  <c:v>1040.431</c:v>
                </c:pt>
                <c:pt idx="623">
                  <c:v>985.68399999999997</c:v>
                </c:pt>
                <c:pt idx="624">
                  <c:v>966</c:v>
                </c:pt>
                <c:pt idx="625">
                  <c:v>986.82100000000003</c:v>
                </c:pt>
                <c:pt idx="626">
                  <c:v>942.327</c:v>
                </c:pt>
                <c:pt idx="627">
                  <c:v>922.54899999999998</c:v>
                </c:pt>
                <c:pt idx="628">
                  <c:v>989.05</c:v>
                </c:pt>
                <c:pt idx="629">
                  <c:v>965.01599999999996</c:v>
                </c:pt>
                <c:pt idx="630">
                  <c:v>999.92100000000005</c:v>
                </c:pt>
                <c:pt idx="631">
                  <c:v>999.077</c:v>
                </c:pt>
                <c:pt idx="632">
                  <c:v>971.69100000000003</c:v>
                </c:pt>
                <c:pt idx="633">
                  <c:v>992.74800000000005</c:v>
                </c:pt>
                <c:pt idx="634">
                  <c:v>1031.614</c:v>
                </c:pt>
                <c:pt idx="635">
                  <c:v>1009.4640000000001</c:v>
                </c:pt>
                <c:pt idx="636">
                  <c:v>997</c:v>
                </c:pt>
                <c:pt idx="637">
                  <c:v>964.12400000000002</c:v>
                </c:pt>
                <c:pt idx="638">
                  <c:v>961.44600000000003</c:v>
                </c:pt>
                <c:pt idx="639">
                  <c:v>995.11599999999999</c:v>
                </c:pt>
                <c:pt idx="640">
                  <c:v>969.98400000000004</c:v>
                </c:pt>
                <c:pt idx="641">
                  <c:v>969.07100000000003</c:v>
                </c:pt>
                <c:pt idx="642">
                  <c:v>978.10299999999995</c:v>
                </c:pt>
                <c:pt idx="643">
                  <c:v>980.04899999999998</c:v>
                </c:pt>
                <c:pt idx="644">
                  <c:v>964.91099999999994</c:v>
                </c:pt>
                <c:pt idx="645">
                  <c:v>948.53099999999995</c:v>
                </c:pt>
                <c:pt idx="646">
                  <c:v>975.82899999999995</c:v>
                </c:pt>
                <c:pt idx="647">
                  <c:v>963.44899999999996</c:v>
                </c:pt>
                <c:pt idx="648">
                  <c:v>974</c:v>
                </c:pt>
                <c:pt idx="649">
                  <c:v>921.72199999999998</c:v>
                </c:pt>
                <c:pt idx="650">
                  <c:v>890.21699999999998</c:v>
                </c:pt>
                <c:pt idx="651">
                  <c:v>861.30200000000002</c:v>
                </c:pt>
                <c:pt idx="652">
                  <c:v>778.66099999999994</c:v>
                </c:pt>
                <c:pt idx="653">
                  <c:v>731.05200000000002</c:v>
                </c:pt>
                <c:pt idx="654">
                  <c:v>697.78599999999994</c:v>
                </c:pt>
                <c:pt idx="655">
                  <c:v>642.07000000000005</c:v>
                </c:pt>
                <c:pt idx="656">
                  <c:v>596.45899999999995</c:v>
                </c:pt>
                <c:pt idx="657">
                  <c:v>569.93499999999995</c:v>
                </c:pt>
                <c:pt idx="658">
                  <c:v>510.49</c:v>
                </c:pt>
                <c:pt idx="659">
                  <c:v>478.85899999999998</c:v>
                </c:pt>
                <c:pt idx="660">
                  <c:v>419</c:v>
                </c:pt>
                <c:pt idx="661">
                  <c:v>400.69900000000001</c:v>
                </c:pt>
                <c:pt idx="662">
                  <c:v>352.81299999999999</c:v>
                </c:pt>
                <c:pt idx="663">
                  <c:v>342.06200000000001</c:v>
                </c:pt>
                <c:pt idx="664">
                  <c:v>312.19400000000002</c:v>
                </c:pt>
                <c:pt idx="665">
                  <c:v>304.01799999999997</c:v>
                </c:pt>
                <c:pt idx="666">
                  <c:v>262.60700000000003</c:v>
                </c:pt>
                <c:pt idx="667">
                  <c:v>243.18100000000001</c:v>
                </c:pt>
                <c:pt idx="668">
                  <c:v>217.77799999999999</c:v>
                </c:pt>
                <c:pt idx="669">
                  <c:v>181.68799999999999</c:v>
                </c:pt>
                <c:pt idx="670">
                  <c:v>166.81399999999999</c:v>
                </c:pt>
                <c:pt idx="671">
                  <c:v>132.89699999999999</c:v>
                </c:pt>
                <c:pt idx="672">
                  <c:v>109</c:v>
                </c:pt>
                <c:pt idx="673">
                  <c:v>122.81699999999999</c:v>
                </c:pt>
                <c:pt idx="674">
                  <c:v>141.02699999999999</c:v>
                </c:pt>
                <c:pt idx="675">
                  <c:v>161.79300000000001</c:v>
                </c:pt>
                <c:pt idx="676">
                  <c:v>178.56100000000001</c:v>
                </c:pt>
                <c:pt idx="677">
                  <c:v>192.542</c:v>
                </c:pt>
                <c:pt idx="678">
                  <c:v>211.06100000000001</c:v>
                </c:pt>
                <c:pt idx="679">
                  <c:v>230.13300000000001</c:v>
                </c:pt>
                <c:pt idx="680">
                  <c:v>240.44200000000001</c:v>
                </c:pt>
                <c:pt idx="681">
                  <c:v>253.85400000000001</c:v>
                </c:pt>
                <c:pt idx="682">
                  <c:v>274.036</c:v>
                </c:pt>
                <c:pt idx="683">
                  <c:v>293.57100000000003</c:v>
                </c:pt>
                <c:pt idx="684">
                  <c:v>304</c:v>
                </c:pt>
                <c:pt idx="685">
                  <c:v>332.99299999999999</c:v>
                </c:pt>
                <c:pt idx="686">
                  <c:v>350.28</c:v>
                </c:pt>
                <c:pt idx="687">
                  <c:v>366.90800000000002</c:v>
                </c:pt>
                <c:pt idx="688">
                  <c:v>405.94299999999998</c:v>
                </c:pt>
                <c:pt idx="689">
                  <c:v>412.39800000000002</c:v>
                </c:pt>
                <c:pt idx="690">
                  <c:v>458.95600000000002</c:v>
                </c:pt>
                <c:pt idx="691">
                  <c:v>453.85899999999998</c:v>
                </c:pt>
                <c:pt idx="692">
                  <c:v>480.00099999999998</c:v>
                </c:pt>
                <c:pt idx="693">
                  <c:v>537.87099999999998</c:v>
                </c:pt>
                <c:pt idx="694">
                  <c:v>530.5</c:v>
                </c:pt>
                <c:pt idx="695">
                  <c:v>548.79200000000003</c:v>
                </c:pt>
                <c:pt idx="696">
                  <c:v>580</c:v>
                </c:pt>
                <c:pt idx="697">
                  <c:v>599.25699999999995</c:v>
                </c:pt>
                <c:pt idx="698">
                  <c:v>612.4</c:v>
                </c:pt>
                <c:pt idx="699">
                  <c:v>602.63900000000001</c:v>
                </c:pt>
                <c:pt idx="700">
                  <c:v>650.15099999999995</c:v>
                </c:pt>
                <c:pt idx="701">
                  <c:v>684.25300000000004</c:v>
                </c:pt>
                <c:pt idx="702">
                  <c:v>703.86500000000001</c:v>
                </c:pt>
                <c:pt idx="703">
                  <c:v>714.36500000000001</c:v>
                </c:pt>
                <c:pt idx="704">
                  <c:v>758.65300000000002</c:v>
                </c:pt>
                <c:pt idx="705">
                  <c:v>748.029</c:v>
                </c:pt>
                <c:pt idx="706">
                  <c:v>754.08</c:v>
                </c:pt>
                <c:pt idx="707">
                  <c:v>763.29899999999998</c:v>
                </c:pt>
                <c:pt idx="708">
                  <c:v>798</c:v>
                </c:pt>
                <c:pt idx="709">
                  <c:v>789.76900000000001</c:v>
                </c:pt>
                <c:pt idx="710">
                  <c:v>791.15</c:v>
                </c:pt>
                <c:pt idx="711">
                  <c:v>784.03599999999994</c:v>
                </c:pt>
                <c:pt idx="712">
                  <c:v>798.18100000000004</c:v>
                </c:pt>
                <c:pt idx="713">
                  <c:v>762.06799999999998</c:v>
                </c:pt>
                <c:pt idx="714">
                  <c:v>767.95600000000002</c:v>
                </c:pt>
                <c:pt idx="715">
                  <c:v>762.98800000000006</c:v>
                </c:pt>
                <c:pt idx="716">
                  <c:v>766.41300000000001</c:v>
                </c:pt>
                <c:pt idx="717">
                  <c:v>792.66700000000003</c:v>
                </c:pt>
                <c:pt idx="718">
                  <c:v>787.09799999999996</c:v>
                </c:pt>
                <c:pt idx="719">
                  <c:v>759.71100000000001</c:v>
                </c:pt>
                <c:pt idx="720">
                  <c:v>756</c:v>
                </c:pt>
                <c:pt idx="721">
                  <c:v>762.02</c:v>
                </c:pt>
                <c:pt idx="722">
                  <c:v>758.98199999999997</c:v>
                </c:pt>
                <c:pt idx="723">
                  <c:v>762.33500000000004</c:v>
                </c:pt>
                <c:pt idx="724">
                  <c:v>780.82299999999998</c:v>
                </c:pt>
                <c:pt idx="725">
                  <c:v>741.06500000000005</c:v>
                </c:pt>
                <c:pt idx="726">
                  <c:v>779.33500000000004</c:v>
                </c:pt>
                <c:pt idx="727">
                  <c:v>754.00599999999997</c:v>
                </c:pt>
                <c:pt idx="728">
                  <c:v>756.86500000000001</c:v>
                </c:pt>
                <c:pt idx="729">
                  <c:v>779.45399999999995</c:v>
                </c:pt>
                <c:pt idx="730">
                  <c:v>779.19899999999996</c:v>
                </c:pt>
                <c:pt idx="731">
                  <c:v>789.851</c:v>
                </c:pt>
                <c:pt idx="732">
                  <c:v>801</c:v>
                </c:pt>
                <c:pt idx="733">
                  <c:v>837.31799999999998</c:v>
                </c:pt>
                <c:pt idx="734">
                  <c:v>824.73199999999997</c:v>
                </c:pt>
                <c:pt idx="735">
                  <c:v>833.81399999999996</c:v>
                </c:pt>
                <c:pt idx="736">
                  <c:v>788.49699999999996</c:v>
                </c:pt>
                <c:pt idx="737">
                  <c:v>802.73</c:v>
                </c:pt>
                <c:pt idx="738">
                  <c:v>806.25099999999998</c:v>
                </c:pt>
                <c:pt idx="739">
                  <c:v>762.81</c:v>
                </c:pt>
                <c:pt idx="740">
                  <c:v>784.22699999999998</c:v>
                </c:pt>
                <c:pt idx="741">
                  <c:v>772.096</c:v>
                </c:pt>
                <c:pt idx="742">
                  <c:v>797.46299999999997</c:v>
                </c:pt>
                <c:pt idx="743">
                  <c:v>808.36</c:v>
                </c:pt>
                <c:pt idx="744">
                  <c:v>777</c:v>
                </c:pt>
                <c:pt idx="745">
                  <c:v>760.43499999999995</c:v>
                </c:pt>
                <c:pt idx="746">
                  <c:v>710.60599999999999</c:v>
                </c:pt>
                <c:pt idx="747">
                  <c:v>711.35199999999998</c:v>
                </c:pt>
                <c:pt idx="748">
                  <c:v>694.37300000000005</c:v>
                </c:pt>
                <c:pt idx="749">
                  <c:v>746.31899999999996</c:v>
                </c:pt>
                <c:pt idx="750">
                  <c:v>670.68100000000004</c:v>
                </c:pt>
                <c:pt idx="751">
                  <c:v>707.64599999999996</c:v>
                </c:pt>
                <c:pt idx="752">
                  <c:v>658.11900000000003</c:v>
                </c:pt>
                <c:pt idx="753">
                  <c:v>656.39499999999998</c:v>
                </c:pt>
                <c:pt idx="754">
                  <c:v>654.86800000000005</c:v>
                </c:pt>
                <c:pt idx="755">
                  <c:v>648.65099999999995</c:v>
                </c:pt>
                <c:pt idx="756">
                  <c:v>611</c:v>
                </c:pt>
                <c:pt idx="757">
                  <c:v>627.53800000000001</c:v>
                </c:pt>
                <c:pt idx="758">
                  <c:v>602.78399999999999</c:v>
                </c:pt>
                <c:pt idx="759">
                  <c:v>607.53300000000002</c:v>
                </c:pt>
                <c:pt idx="760">
                  <c:v>580.12599999999998</c:v>
                </c:pt>
                <c:pt idx="761">
                  <c:v>568.46699999999998</c:v>
                </c:pt>
                <c:pt idx="762">
                  <c:v>577.70699999999999</c:v>
                </c:pt>
                <c:pt idx="763">
                  <c:v>587.78</c:v>
                </c:pt>
                <c:pt idx="764">
                  <c:v>573.99800000000005</c:v>
                </c:pt>
                <c:pt idx="765">
                  <c:v>605.53800000000001</c:v>
                </c:pt>
                <c:pt idx="766">
                  <c:v>526.87699999999995</c:v>
                </c:pt>
                <c:pt idx="767">
                  <c:v>554.66800000000001</c:v>
                </c:pt>
                <c:pt idx="768">
                  <c:v>554</c:v>
                </c:pt>
                <c:pt idx="769">
                  <c:v>568.24300000000005</c:v>
                </c:pt>
                <c:pt idx="770">
                  <c:v>550.40599999999995</c:v>
                </c:pt>
                <c:pt idx="771">
                  <c:v>580.26700000000005</c:v>
                </c:pt>
                <c:pt idx="772">
                  <c:v>592.06399999999996</c:v>
                </c:pt>
                <c:pt idx="773">
                  <c:v>586.28499999999997</c:v>
                </c:pt>
                <c:pt idx="774">
                  <c:v>614.21500000000003</c:v>
                </c:pt>
                <c:pt idx="775">
                  <c:v>592.93100000000004</c:v>
                </c:pt>
                <c:pt idx="776">
                  <c:v>631.01199999999994</c:v>
                </c:pt>
                <c:pt idx="777">
                  <c:v>598.42700000000002</c:v>
                </c:pt>
                <c:pt idx="778">
                  <c:v>622.91700000000003</c:v>
                </c:pt>
                <c:pt idx="779">
                  <c:v>620.60500000000002</c:v>
                </c:pt>
                <c:pt idx="780">
                  <c:v>636</c:v>
                </c:pt>
                <c:pt idx="781">
                  <c:v>668.26499999999999</c:v>
                </c:pt>
                <c:pt idx="782">
                  <c:v>701.26700000000005</c:v>
                </c:pt>
                <c:pt idx="783">
                  <c:v>718.79300000000001</c:v>
                </c:pt>
                <c:pt idx="784">
                  <c:v>735.24</c:v>
                </c:pt>
                <c:pt idx="785">
                  <c:v>753.74599999999998</c:v>
                </c:pt>
                <c:pt idx="786">
                  <c:v>802.50099999999998</c:v>
                </c:pt>
                <c:pt idx="787">
                  <c:v>798.29100000000005</c:v>
                </c:pt>
                <c:pt idx="788">
                  <c:v>819.70399999999995</c:v>
                </c:pt>
                <c:pt idx="789">
                  <c:v>861.48599999999999</c:v>
                </c:pt>
                <c:pt idx="790">
                  <c:v>894.38499999999999</c:v>
                </c:pt>
                <c:pt idx="791">
                  <c:v>891.971</c:v>
                </c:pt>
                <c:pt idx="792">
                  <c:v>916</c:v>
                </c:pt>
                <c:pt idx="793">
                  <c:v>960.452</c:v>
                </c:pt>
                <c:pt idx="794">
                  <c:v>986.99699999999996</c:v>
                </c:pt>
                <c:pt idx="795">
                  <c:v>1009.226</c:v>
                </c:pt>
                <c:pt idx="796">
                  <c:v>1028.8040000000001</c:v>
                </c:pt>
                <c:pt idx="797">
                  <c:v>1033.029</c:v>
                </c:pt>
                <c:pt idx="798">
                  <c:v>1079.2909999999999</c:v>
                </c:pt>
                <c:pt idx="799">
                  <c:v>1127.2470000000001</c:v>
                </c:pt>
                <c:pt idx="800">
                  <c:v>1142.6210000000001</c:v>
                </c:pt>
                <c:pt idx="801">
                  <c:v>1157.797</c:v>
                </c:pt>
                <c:pt idx="802">
                  <c:v>1227.4670000000001</c:v>
                </c:pt>
                <c:pt idx="803">
                  <c:v>1190.5150000000001</c:v>
                </c:pt>
                <c:pt idx="804">
                  <c:v>1255</c:v>
                </c:pt>
                <c:pt idx="805">
                  <c:v>1308.229</c:v>
                </c:pt>
                <c:pt idx="806">
                  <c:v>1352.009</c:v>
                </c:pt>
                <c:pt idx="807">
                  <c:v>1317.826</c:v>
                </c:pt>
                <c:pt idx="808">
                  <c:v>1316.925</c:v>
                </c:pt>
                <c:pt idx="809">
                  <c:v>1363.162</c:v>
                </c:pt>
                <c:pt idx="810">
                  <c:v>1472.25</c:v>
                </c:pt>
                <c:pt idx="811">
                  <c:v>1457.5909999999999</c:v>
                </c:pt>
                <c:pt idx="812">
                  <c:v>1495.9770000000001</c:v>
                </c:pt>
                <c:pt idx="813">
                  <c:v>1536.8989999999999</c:v>
                </c:pt>
                <c:pt idx="814">
                  <c:v>1530.566</c:v>
                </c:pt>
                <c:pt idx="815">
                  <c:v>1560.7929999999999</c:v>
                </c:pt>
                <c:pt idx="816">
                  <c:v>1622</c:v>
                </c:pt>
                <c:pt idx="817">
                  <c:v>1617.355</c:v>
                </c:pt>
                <c:pt idx="818">
                  <c:v>1602.694</c:v>
                </c:pt>
                <c:pt idx="819">
                  <c:v>1687.54</c:v>
                </c:pt>
                <c:pt idx="820">
                  <c:v>1703.9390000000001</c:v>
                </c:pt>
                <c:pt idx="821">
                  <c:v>1734.52</c:v>
                </c:pt>
                <c:pt idx="822">
                  <c:v>1681.9659999999999</c:v>
                </c:pt>
                <c:pt idx="823">
                  <c:v>1680.973</c:v>
                </c:pt>
                <c:pt idx="824">
                  <c:v>1733.3119999999999</c:v>
                </c:pt>
                <c:pt idx="825">
                  <c:v>1743.2329999999999</c:v>
                </c:pt>
                <c:pt idx="826">
                  <c:v>1840.2170000000001</c:v>
                </c:pt>
                <c:pt idx="827">
                  <c:v>1841.847</c:v>
                </c:pt>
                <c:pt idx="828">
                  <c:v>1785</c:v>
                </c:pt>
                <c:pt idx="829">
                  <c:v>1841.492</c:v>
                </c:pt>
                <c:pt idx="830">
                  <c:v>1863.175</c:v>
                </c:pt>
                <c:pt idx="831">
                  <c:v>1794.83</c:v>
                </c:pt>
                <c:pt idx="832">
                  <c:v>1856.068</c:v>
                </c:pt>
                <c:pt idx="833">
                  <c:v>1860.972</c:v>
                </c:pt>
                <c:pt idx="834">
                  <c:v>1926.9659999999999</c:v>
                </c:pt>
                <c:pt idx="835">
                  <c:v>1864.7380000000001</c:v>
                </c:pt>
                <c:pt idx="836">
                  <c:v>1888.4970000000001</c:v>
                </c:pt>
                <c:pt idx="837">
                  <c:v>1876.0640000000001</c:v>
                </c:pt>
                <c:pt idx="838">
                  <c:v>1937.6780000000001</c:v>
                </c:pt>
                <c:pt idx="839">
                  <c:v>1880.778</c:v>
                </c:pt>
                <c:pt idx="840">
                  <c:v>1958</c:v>
                </c:pt>
                <c:pt idx="841">
                  <c:v>1893.9829999999999</c:v>
                </c:pt>
                <c:pt idx="842">
                  <c:v>1993.539</c:v>
                </c:pt>
                <c:pt idx="843">
                  <c:v>1862.5070000000001</c:v>
                </c:pt>
                <c:pt idx="844">
                  <c:v>1816.8219999999999</c:v>
                </c:pt>
                <c:pt idx="845">
                  <c:v>1924.8869999999999</c:v>
                </c:pt>
                <c:pt idx="846">
                  <c:v>1939.2349999999999</c:v>
                </c:pt>
                <c:pt idx="847">
                  <c:v>1943.4369999999999</c:v>
                </c:pt>
                <c:pt idx="848">
                  <c:v>1948.1489999999999</c:v>
                </c:pt>
                <c:pt idx="849">
                  <c:v>1914.5139999999999</c:v>
                </c:pt>
                <c:pt idx="850">
                  <c:v>1895.75</c:v>
                </c:pt>
                <c:pt idx="851">
                  <c:v>1858.85</c:v>
                </c:pt>
                <c:pt idx="852">
                  <c:v>1874</c:v>
                </c:pt>
                <c:pt idx="853">
                  <c:v>1895.883</c:v>
                </c:pt>
                <c:pt idx="854">
                  <c:v>1848.836</c:v>
                </c:pt>
                <c:pt idx="855">
                  <c:v>1870.557</c:v>
                </c:pt>
                <c:pt idx="856">
                  <c:v>1863.7149999999999</c:v>
                </c:pt>
                <c:pt idx="857">
                  <c:v>1961.172</c:v>
                </c:pt>
                <c:pt idx="858">
                  <c:v>1942.7159999999999</c:v>
                </c:pt>
                <c:pt idx="859">
                  <c:v>2030.9829999999999</c:v>
                </c:pt>
                <c:pt idx="860">
                  <c:v>2008.354</c:v>
                </c:pt>
                <c:pt idx="861">
                  <c:v>1963.414</c:v>
                </c:pt>
                <c:pt idx="862">
                  <c:v>2047.154</c:v>
                </c:pt>
                <c:pt idx="863">
                  <c:v>2065.127</c:v>
                </c:pt>
                <c:pt idx="864">
                  <c:v>2035</c:v>
                </c:pt>
                <c:pt idx="865">
                  <c:v>2053.942</c:v>
                </c:pt>
                <c:pt idx="866">
                  <c:v>2073.5720000000001</c:v>
                </c:pt>
                <c:pt idx="867">
                  <c:v>2010.5619999999999</c:v>
                </c:pt>
                <c:pt idx="868">
                  <c:v>2036.0540000000001</c:v>
                </c:pt>
                <c:pt idx="869">
                  <c:v>2083.25</c:v>
                </c:pt>
                <c:pt idx="870">
                  <c:v>2037.51</c:v>
                </c:pt>
                <c:pt idx="871">
                  <c:v>2068.8139999999999</c:v>
                </c:pt>
                <c:pt idx="872">
                  <c:v>2060.915</c:v>
                </c:pt>
                <c:pt idx="873">
                  <c:v>2030.616</c:v>
                </c:pt>
                <c:pt idx="874">
                  <c:v>2090.9059999999999</c:v>
                </c:pt>
                <c:pt idx="875">
                  <c:v>2058.5830000000001</c:v>
                </c:pt>
                <c:pt idx="876">
                  <c:v>2082</c:v>
                </c:pt>
                <c:pt idx="877">
                  <c:v>2022.5319999999999</c:v>
                </c:pt>
                <c:pt idx="878">
                  <c:v>2026.758</c:v>
                </c:pt>
                <c:pt idx="879">
                  <c:v>1935.6869999999999</c:v>
                </c:pt>
                <c:pt idx="880">
                  <c:v>2053.0210000000002</c:v>
                </c:pt>
                <c:pt idx="881">
                  <c:v>1973.12</c:v>
                </c:pt>
                <c:pt idx="882">
                  <c:v>1961.508</c:v>
                </c:pt>
                <c:pt idx="883">
                  <c:v>1951.6780000000001</c:v>
                </c:pt>
                <c:pt idx="884">
                  <c:v>2032.354</c:v>
                </c:pt>
                <c:pt idx="885">
                  <c:v>1908.7760000000001</c:v>
                </c:pt>
                <c:pt idx="886">
                  <c:v>1937.0450000000001</c:v>
                </c:pt>
                <c:pt idx="887">
                  <c:v>1870.106</c:v>
                </c:pt>
                <c:pt idx="888">
                  <c:v>1877</c:v>
                </c:pt>
                <c:pt idx="889">
                  <c:v>1802.375</c:v>
                </c:pt>
                <c:pt idx="890">
                  <c:v>1808.759</c:v>
                </c:pt>
                <c:pt idx="891">
                  <c:v>1843.595</c:v>
                </c:pt>
                <c:pt idx="892">
                  <c:v>1820.2950000000001</c:v>
                </c:pt>
                <c:pt idx="893">
                  <c:v>1868.7529999999999</c:v>
                </c:pt>
                <c:pt idx="894">
                  <c:v>1757.673</c:v>
                </c:pt>
                <c:pt idx="895">
                  <c:v>1794.9670000000001</c:v>
                </c:pt>
                <c:pt idx="896">
                  <c:v>1704.9269999999999</c:v>
                </c:pt>
                <c:pt idx="897">
                  <c:v>1776.0820000000001</c:v>
                </c:pt>
                <c:pt idx="898">
                  <c:v>1738.819</c:v>
                </c:pt>
                <c:pt idx="899">
                  <c:v>1667.1020000000001</c:v>
                </c:pt>
                <c:pt idx="900">
                  <c:v>1703</c:v>
                </c:pt>
                <c:pt idx="901">
                  <c:v>1685.28</c:v>
                </c:pt>
                <c:pt idx="902">
                  <c:v>1692.4770000000001</c:v>
                </c:pt>
                <c:pt idx="903">
                  <c:v>1664.8309999999999</c:v>
                </c:pt>
                <c:pt idx="904">
                  <c:v>1653.66</c:v>
                </c:pt>
                <c:pt idx="905">
                  <c:v>1652.2760000000001</c:v>
                </c:pt>
                <c:pt idx="906">
                  <c:v>1611.528</c:v>
                </c:pt>
                <c:pt idx="907">
                  <c:v>1661.5219999999999</c:v>
                </c:pt>
                <c:pt idx="908">
                  <c:v>1620.288</c:v>
                </c:pt>
                <c:pt idx="909">
                  <c:v>1611.4929999999999</c:v>
                </c:pt>
                <c:pt idx="910">
                  <c:v>1617.877</c:v>
                </c:pt>
                <c:pt idx="911">
                  <c:v>1617.463</c:v>
                </c:pt>
                <c:pt idx="912">
                  <c:v>1596</c:v>
                </c:pt>
                <c:pt idx="913">
                  <c:v>1503.5419999999999</c:v>
                </c:pt>
                <c:pt idx="914">
                  <c:v>1619.616</c:v>
                </c:pt>
                <c:pt idx="915">
                  <c:v>1522.704</c:v>
                </c:pt>
                <c:pt idx="916">
                  <c:v>1570.7639999999999</c:v>
                </c:pt>
                <c:pt idx="917">
                  <c:v>1615.434</c:v>
                </c:pt>
                <c:pt idx="918">
                  <c:v>1545.5129999999999</c:v>
                </c:pt>
                <c:pt idx="919">
                  <c:v>1541.7840000000001</c:v>
                </c:pt>
                <c:pt idx="920">
                  <c:v>1552.884</c:v>
                </c:pt>
                <c:pt idx="921">
                  <c:v>1464.0930000000001</c:v>
                </c:pt>
                <c:pt idx="922">
                  <c:v>1535.787</c:v>
                </c:pt>
                <c:pt idx="923">
                  <c:v>1540.1110000000001</c:v>
                </c:pt>
                <c:pt idx="924">
                  <c:v>1516</c:v>
                </c:pt>
                <c:pt idx="925">
                  <c:v>1548.3910000000001</c:v>
                </c:pt>
                <c:pt idx="926">
                  <c:v>1493.3920000000001</c:v>
                </c:pt>
                <c:pt idx="927">
                  <c:v>1459.18</c:v>
                </c:pt>
                <c:pt idx="928">
                  <c:v>1496.442</c:v>
                </c:pt>
                <c:pt idx="929">
                  <c:v>1510.6310000000001</c:v>
                </c:pt>
                <c:pt idx="930">
                  <c:v>1450.92</c:v>
                </c:pt>
                <c:pt idx="931">
                  <c:v>1436.693</c:v>
                </c:pt>
                <c:pt idx="932">
                  <c:v>1486.222</c:v>
                </c:pt>
                <c:pt idx="933">
                  <c:v>1427.7819999999999</c:v>
                </c:pt>
                <c:pt idx="934">
                  <c:v>1467.127</c:v>
                </c:pt>
                <c:pt idx="935">
                  <c:v>1463.1189999999999</c:v>
                </c:pt>
                <c:pt idx="936">
                  <c:v>1443</c:v>
                </c:pt>
                <c:pt idx="937">
                  <c:v>1386.057</c:v>
                </c:pt>
                <c:pt idx="938">
                  <c:v>1381.021</c:v>
                </c:pt>
                <c:pt idx="939">
                  <c:v>1362.192</c:v>
                </c:pt>
                <c:pt idx="940">
                  <c:v>1327.817</c:v>
                </c:pt>
                <c:pt idx="941">
                  <c:v>1291.5830000000001</c:v>
                </c:pt>
                <c:pt idx="942">
                  <c:v>1235.598</c:v>
                </c:pt>
                <c:pt idx="943">
                  <c:v>1177.991</c:v>
                </c:pt>
                <c:pt idx="944">
                  <c:v>1231.6369999999999</c:v>
                </c:pt>
                <c:pt idx="945">
                  <c:v>1121.2170000000001</c:v>
                </c:pt>
                <c:pt idx="946">
                  <c:v>1156.2760000000001</c:v>
                </c:pt>
                <c:pt idx="947">
                  <c:v>1122.2159999999999</c:v>
                </c:pt>
                <c:pt idx="948">
                  <c:v>1088</c:v>
                </c:pt>
                <c:pt idx="949">
                  <c:v>1044.4960000000001</c:v>
                </c:pt>
                <c:pt idx="950">
                  <c:v>1017.217</c:v>
                </c:pt>
                <c:pt idx="951">
                  <c:v>1041.8920000000001</c:v>
                </c:pt>
                <c:pt idx="952">
                  <c:v>941.20899999999995</c:v>
                </c:pt>
                <c:pt idx="953">
                  <c:v>943.63400000000001</c:v>
                </c:pt>
                <c:pt idx="954">
                  <c:v>893.95799999999997</c:v>
                </c:pt>
                <c:pt idx="955">
                  <c:v>878.21699999999998</c:v>
                </c:pt>
                <c:pt idx="956">
                  <c:v>827.16899999999998</c:v>
                </c:pt>
                <c:pt idx="957">
                  <c:v>840.77700000000004</c:v>
                </c:pt>
                <c:pt idx="958">
                  <c:v>819.72699999999998</c:v>
                </c:pt>
                <c:pt idx="959">
                  <c:v>749.42399999999998</c:v>
                </c:pt>
                <c:pt idx="960">
                  <c:v>744</c:v>
                </c:pt>
                <c:pt idx="961">
                  <c:v>736.17700000000002</c:v>
                </c:pt>
                <c:pt idx="962">
                  <c:v>721.26700000000005</c:v>
                </c:pt>
                <c:pt idx="963">
                  <c:v>724.745</c:v>
                </c:pt>
                <c:pt idx="964">
                  <c:v>732.88099999999997</c:v>
                </c:pt>
                <c:pt idx="965">
                  <c:v>744.18</c:v>
                </c:pt>
                <c:pt idx="966">
                  <c:v>719.98099999999999</c:v>
                </c:pt>
                <c:pt idx="967">
                  <c:v>701.79</c:v>
                </c:pt>
                <c:pt idx="968">
                  <c:v>728.38</c:v>
                </c:pt>
                <c:pt idx="969">
                  <c:v>719.38099999999997</c:v>
                </c:pt>
                <c:pt idx="970">
                  <c:v>707.01599999999996</c:v>
                </c:pt>
                <c:pt idx="971">
                  <c:v>684.33199999999999</c:v>
                </c:pt>
                <c:pt idx="972">
                  <c:v>701</c:v>
                </c:pt>
                <c:pt idx="973">
                  <c:v>675.06700000000001</c:v>
                </c:pt>
                <c:pt idx="974">
                  <c:v>720.54899999999998</c:v>
                </c:pt>
                <c:pt idx="975">
                  <c:v>694.55899999999997</c:v>
                </c:pt>
                <c:pt idx="976">
                  <c:v>684.87300000000005</c:v>
                </c:pt>
                <c:pt idx="977">
                  <c:v>702.90099999999995</c:v>
                </c:pt>
                <c:pt idx="978">
                  <c:v>718.154</c:v>
                </c:pt>
                <c:pt idx="979">
                  <c:v>699.072</c:v>
                </c:pt>
                <c:pt idx="980">
                  <c:v>705.58699999999999</c:v>
                </c:pt>
                <c:pt idx="981">
                  <c:v>709.36800000000005</c:v>
                </c:pt>
                <c:pt idx="982">
                  <c:v>707.72900000000004</c:v>
                </c:pt>
                <c:pt idx="983">
                  <c:v>690.09400000000005</c:v>
                </c:pt>
                <c:pt idx="984">
                  <c:v>700</c:v>
                </c:pt>
                <c:pt idx="985">
                  <c:v>672.26300000000003</c:v>
                </c:pt>
                <c:pt idx="986">
                  <c:v>657.43700000000001</c:v>
                </c:pt>
                <c:pt idx="987">
                  <c:v>661.83600000000001</c:v>
                </c:pt>
                <c:pt idx="988">
                  <c:v>622.40300000000002</c:v>
                </c:pt>
                <c:pt idx="989">
                  <c:v>612.71199999999999</c:v>
                </c:pt>
                <c:pt idx="990">
                  <c:v>597.64499999999998</c:v>
                </c:pt>
                <c:pt idx="991">
                  <c:v>572.78399999999999</c:v>
                </c:pt>
                <c:pt idx="992">
                  <c:v>547.16399999999999</c:v>
                </c:pt>
                <c:pt idx="993">
                  <c:v>551.81399999999996</c:v>
                </c:pt>
                <c:pt idx="994">
                  <c:v>530.53800000000001</c:v>
                </c:pt>
                <c:pt idx="995">
                  <c:v>520.02</c:v>
                </c:pt>
                <c:pt idx="996">
                  <c:v>504</c:v>
                </c:pt>
                <c:pt idx="997">
                  <c:v>477.495</c:v>
                </c:pt>
                <c:pt idx="998">
                  <c:v>461.721</c:v>
                </c:pt>
                <c:pt idx="999">
                  <c:v>445.16699999999997</c:v>
                </c:pt>
                <c:pt idx="1000">
                  <c:v>431.95699999999999</c:v>
                </c:pt>
                <c:pt idx="1001">
                  <c:v>406.26499999999999</c:v>
                </c:pt>
                <c:pt idx="1002">
                  <c:v>395.85700000000003</c:v>
                </c:pt>
                <c:pt idx="1003">
                  <c:v>368.06700000000001</c:v>
                </c:pt>
                <c:pt idx="1004">
                  <c:v>347.87700000000001</c:v>
                </c:pt>
                <c:pt idx="1005">
                  <c:v>348.66</c:v>
                </c:pt>
                <c:pt idx="1006">
                  <c:v>330.31400000000002</c:v>
                </c:pt>
                <c:pt idx="1007">
                  <c:v>302.67899999999997</c:v>
                </c:pt>
                <c:pt idx="1008">
                  <c:v>286</c:v>
                </c:pt>
                <c:pt idx="1009">
                  <c:v>290.15100000000001</c:v>
                </c:pt>
                <c:pt idx="1010">
                  <c:v>295.77100000000002</c:v>
                </c:pt>
                <c:pt idx="1011">
                  <c:v>288.41199999999998</c:v>
                </c:pt>
                <c:pt idx="1012">
                  <c:v>279.52100000000002</c:v>
                </c:pt>
                <c:pt idx="1013">
                  <c:v>294.02499999999998</c:v>
                </c:pt>
                <c:pt idx="1014">
                  <c:v>290.39499999999998</c:v>
                </c:pt>
                <c:pt idx="1015">
                  <c:v>281.43200000000002</c:v>
                </c:pt>
                <c:pt idx="1016">
                  <c:v>300.77999999999997</c:v>
                </c:pt>
                <c:pt idx="1017">
                  <c:v>280.60899999999998</c:v>
                </c:pt>
                <c:pt idx="1018">
                  <c:v>297.49099999999999</c:v>
                </c:pt>
                <c:pt idx="1019">
                  <c:v>291.45699999999999</c:v>
                </c:pt>
                <c:pt idx="1020">
                  <c:v>290</c:v>
                </c:pt>
                <c:pt idx="1021">
                  <c:v>281.21800000000002</c:v>
                </c:pt>
                <c:pt idx="1022">
                  <c:v>278.03100000000001</c:v>
                </c:pt>
                <c:pt idx="1023">
                  <c:v>268.125</c:v>
                </c:pt>
                <c:pt idx="1024">
                  <c:v>265.69799999999998</c:v>
                </c:pt>
                <c:pt idx="1025">
                  <c:v>252.82499999999999</c:v>
                </c:pt>
                <c:pt idx="1026">
                  <c:v>259.625</c:v>
                </c:pt>
                <c:pt idx="1027">
                  <c:v>246.05099999999999</c:v>
                </c:pt>
                <c:pt idx="1028">
                  <c:v>258.12200000000001</c:v>
                </c:pt>
                <c:pt idx="1029">
                  <c:v>254.709</c:v>
                </c:pt>
                <c:pt idx="1030">
                  <c:v>240.72900000000001</c:v>
                </c:pt>
                <c:pt idx="1031">
                  <c:v>236.946</c:v>
                </c:pt>
                <c:pt idx="1032">
                  <c:v>229</c:v>
                </c:pt>
                <c:pt idx="1033">
                  <c:v>231.75</c:v>
                </c:pt>
                <c:pt idx="1034">
                  <c:v>227.489</c:v>
                </c:pt>
                <c:pt idx="1035">
                  <c:v>231.875</c:v>
                </c:pt>
                <c:pt idx="1036">
                  <c:v>235.07900000000001</c:v>
                </c:pt>
                <c:pt idx="1037">
                  <c:v>238.85</c:v>
                </c:pt>
                <c:pt idx="1038">
                  <c:v>235.833</c:v>
                </c:pt>
                <c:pt idx="1039">
                  <c:v>243.60400000000001</c:v>
                </c:pt>
                <c:pt idx="1040">
                  <c:v>238.50200000000001</c:v>
                </c:pt>
                <c:pt idx="1041">
                  <c:v>240.34899999999999</c:v>
                </c:pt>
                <c:pt idx="1042">
                  <c:v>237.01499999999999</c:v>
                </c:pt>
                <c:pt idx="1043">
                  <c:v>254.61</c:v>
                </c:pt>
                <c:pt idx="1044">
                  <c:v>251</c:v>
                </c:pt>
                <c:pt idx="1045">
                  <c:v>243.137</c:v>
                </c:pt>
                <c:pt idx="1046">
                  <c:v>249.43700000000001</c:v>
                </c:pt>
                <c:pt idx="1047">
                  <c:v>243.10400000000001</c:v>
                </c:pt>
                <c:pt idx="1048">
                  <c:v>224.59700000000001</c:v>
                </c:pt>
                <c:pt idx="1049">
                  <c:v>226.24700000000001</c:v>
                </c:pt>
                <c:pt idx="1050">
                  <c:v>233.40899999999999</c:v>
                </c:pt>
                <c:pt idx="1051">
                  <c:v>219.691</c:v>
                </c:pt>
                <c:pt idx="1052">
                  <c:v>221.89699999999999</c:v>
                </c:pt>
                <c:pt idx="1053">
                  <c:v>209.75899999999999</c:v>
                </c:pt>
                <c:pt idx="1054">
                  <c:v>209.47300000000001</c:v>
                </c:pt>
                <c:pt idx="1055">
                  <c:v>202.643</c:v>
                </c:pt>
                <c:pt idx="1056">
                  <c:v>204</c:v>
                </c:pt>
                <c:pt idx="1057">
                  <c:v>197.65100000000001</c:v>
                </c:pt>
                <c:pt idx="1058">
                  <c:v>185.88399999999999</c:v>
                </c:pt>
                <c:pt idx="1059">
                  <c:v>188.917</c:v>
                </c:pt>
                <c:pt idx="1060">
                  <c:v>181.733</c:v>
                </c:pt>
                <c:pt idx="1061">
                  <c:v>168.982</c:v>
                </c:pt>
                <c:pt idx="1062">
                  <c:v>171.393</c:v>
                </c:pt>
                <c:pt idx="1063">
                  <c:v>158.34899999999999</c:v>
                </c:pt>
                <c:pt idx="1064">
                  <c:v>143.17400000000001</c:v>
                </c:pt>
                <c:pt idx="1065">
                  <c:v>136.59100000000001</c:v>
                </c:pt>
                <c:pt idx="1066">
                  <c:v>129.59200000000001</c:v>
                </c:pt>
                <c:pt idx="1067">
                  <c:v>133.14599999999999</c:v>
                </c:pt>
                <c:pt idx="1068">
                  <c:v>120</c:v>
                </c:pt>
                <c:pt idx="1069">
                  <c:v>132.18700000000001</c:v>
                </c:pt>
                <c:pt idx="1070">
                  <c:v>159.59700000000001</c:v>
                </c:pt>
                <c:pt idx="1071">
                  <c:v>177.554</c:v>
                </c:pt>
                <c:pt idx="1072">
                  <c:v>199.21600000000001</c:v>
                </c:pt>
                <c:pt idx="1073">
                  <c:v>214.15700000000001</c:v>
                </c:pt>
                <c:pt idx="1074">
                  <c:v>230.148</c:v>
                </c:pt>
                <c:pt idx="1075">
                  <c:v>238.54</c:v>
                </c:pt>
                <c:pt idx="1076">
                  <c:v>275.52199999999999</c:v>
                </c:pt>
                <c:pt idx="1077">
                  <c:v>287.88799999999998</c:v>
                </c:pt>
                <c:pt idx="1078">
                  <c:v>299.33999999999997</c:v>
                </c:pt>
                <c:pt idx="1079">
                  <c:v>316.67399999999998</c:v>
                </c:pt>
                <c:pt idx="1080">
                  <c:v>342</c:v>
                </c:pt>
                <c:pt idx="1081">
                  <c:v>335.38099999999997</c:v>
                </c:pt>
                <c:pt idx="1082">
                  <c:v>329.51100000000002</c:v>
                </c:pt>
                <c:pt idx="1083">
                  <c:v>353.517</c:v>
                </c:pt>
                <c:pt idx="1084">
                  <c:v>344.06099999999998</c:v>
                </c:pt>
                <c:pt idx="1085">
                  <c:v>348.83</c:v>
                </c:pt>
                <c:pt idx="1086">
                  <c:v>353.82</c:v>
                </c:pt>
                <c:pt idx="1087">
                  <c:v>352.56400000000002</c:v>
                </c:pt>
                <c:pt idx="1088">
                  <c:v>348.161</c:v>
                </c:pt>
                <c:pt idx="1089">
                  <c:v>341.91800000000001</c:v>
                </c:pt>
                <c:pt idx="1090">
                  <c:v>353.83100000000002</c:v>
                </c:pt>
                <c:pt idx="1091">
                  <c:v>331.24599999999998</c:v>
                </c:pt>
                <c:pt idx="1092">
                  <c:v>347</c:v>
                </c:pt>
                <c:pt idx="1093">
                  <c:v>351.89299999999997</c:v>
                </c:pt>
                <c:pt idx="1094">
                  <c:v>367.06700000000001</c:v>
                </c:pt>
                <c:pt idx="1095">
                  <c:v>394.79199999999997</c:v>
                </c:pt>
                <c:pt idx="1096">
                  <c:v>438.03</c:v>
                </c:pt>
                <c:pt idx="1097">
                  <c:v>420.09699999999998</c:v>
                </c:pt>
                <c:pt idx="1098">
                  <c:v>437.505</c:v>
                </c:pt>
                <c:pt idx="1099">
                  <c:v>464.78</c:v>
                </c:pt>
                <c:pt idx="1100">
                  <c:v>478.57600000000002</c:v>
                </c:pt>
                <c:pt idx="1101">
                  <c:v>477.334</c:v>
                </c:pt>
                <c:pt idx="1102">
                  <c:v>509.17200000000003</c:v>
                </c:pt>
                <c:pt idx="1103">
                  <c:v>515.86199999999997</c:v>
                </c:pt>
                <c:pt idx="1104">
                  <c:v>542</c:v>
                </c:pt>
                <c:pt idx="1105">
                  <c:v>569.524</c:v>
                </c:pt>
                <c:pt idx="1106">
                  <c:v>622.495</c:v>
                </c:pt>
                <c:pt idx="1107">
                  <c:v>631.62300000000005</c:v>
                </c:pt>
                <c:pt idx="1108">
                  <c:v>667.22699999999998</c:v>
                </c:pt>
                <c:pt idx="1109">
                  <c:v>670.12400000000002</c:v>
                </c:pt>
                <c:pt idx="1110">
                  <c:v>749.25699999999995</c:v>
                </c:pt>
                <c:pt idx="1111">
                  <c:v>759.59900000000005</c:v>
                </c:pt>
                <c:pt idx="1112">
                  <c:v>773.04499999999996</c:v>
                </c:pt>
                <c:pt idx="1113">
                  <c:v>843.68200000000002</c:v>
                </c:pt>
                <c:pt idx="1114">
                  <c:v>835.31500000000005</c:v>
                </c:pt>
                <c:pt idx="1115">
                  <c:v>861.23800000000006</c:v>
                </c:pt>
                <c:pt idx="1116">
                  <c:v>924</c:v>
                </c:pt>
                <c:pt idx="1117">
                  <c:v>971.09900000000005</c:v>
                </c:pt>
                <c:pt idx="1118">
                  <c:v>940.61599999999999</c:v>
                </c:pt>
                <c:pt idx="1119">
                  <c:v>897.09100000000001</c:v>
                </c:pt>
                <c:pt idx="1120">
                  <c:v>868.69600000000003</c:v>
                </c:pt>
                <c:pt idx="1121">
                  <c:v>868.6</c:v>
                </c:pt>
                <c:pt idx="1122">
                  <c:v>897.30600000000004</c:v>
                </c:pt>
                <c:pt idx="1123">
                  <c:v>870.36699999999996</c:v>
                </c:pt>
                <c:pt idx="1124">
                  <c:v>863.57500000000005</c:v>
                </c:pt>
                <c:pt idx="1125">
                  <c:v>840.726</c:v>
                </c:pt>
                <c:pt idx="1126">
                  <c:v>863.35699999999997</c:v>
                </c:pt>
                <c:pt idx="1127">
                  <c:v>790.87199999999996</c:v>
                </c:pt>
                <c:pt idx="1128">
                  <c:v>822</c:v>
                </c:pt>
                <c:pt idx="1129">
                  <c:v>784.07799999999997</c:v>
                </c:pt>
                <c:pt idx="1130">
                  <c:v>816.51300000000003</c:v>
                </c:pt>
                <c:pt idx="1131">
                  <c:v>776.976</c:v>
                </c:pt>
                <c:pt idx="1132">
                  <c:v>810.96299999999997</c:v>
                </c:pt>
                <c:pt idx="1133">
                  <c:v>804.375</c:v>
                </c:pt>
                <c:pt idx="1134">
                  <c:v>828.96</c:v>
                </c:pt>
                <c:pt idx="1135">
                  <c:v>806.47199999999998</c:v>
                </c:pt>
                <c:pt idx="1136">
                  <c:v>821.18499999999995</c:v>
                </c:pt>
                <c:pt idx="1137">
                  <c:v>798.66300000000001</c:v>
                </c:pt>
                <c:pt idx="1138">
                  <c:v>833.57</c:v>
                </c:pt>
                <c:pt idx="1139">
                  <c:v>807.61599999999999</c:v>
                </c:pt>
                <c:pt idx="1140">
                  <c:v>796</c:v>
                </c:pt>
                <c:pt idx="1141">
                  <c:v>831.00199999999995</c:v>
                </c:pt>
                <c:pt idx="1142">
                  <c:v>814.23699999999997</c:v>
                </c:pt>
                <c:pt idx="1143">
                  <c:v>776.428</c:v>
                </c:pt>
                <c:pt idx="1144">
                  <c:v>791.64200000000005</c:v>
                </c:pt>
                <c:pt idx="1145">
                  <c:v>816.79899999999998</c:v>
                </c:pt>
                <c:pt idx="1146">
                  <c:v>805.697</c:v>
                </c:pt>
                <c:pt idx="1147">
                  <c:v>806.76700000000005</c:v>
                </c:pt>
                <c:pt idx="1148">
                  <c:v>823.57399999999996</c:v>
                </c:pt>
                <c:pt idx="1149">
                  <c:v>858.75</c:v>
                </c:pt>
                <c:pt idx="1150">
                  <c:v>866.95299999999997</c:v>
                </c:pt>
                <c:pt idx="1151">
                  <c:v>804.42700000000002</c:v>
                </c:pt>
                <c:pt idx="1152">
                  <c:v>840</c:v>
                </c:pt>
                <c:pt idx="1153">
                  <c:v>861.18899999999996</c:v>
                </c:pt>
                <c:pt idx="1154">
                  <c:v>854.17600000000004</c:v>
                </c:pt>
                <c:pt idx="1155">
                  <c:v>879.27200000000005</c:v>
                </c:pt>
                <c:pt idx="1156">
                  <c:v>836.92399999999998</c:v>
                </c:pt>
                <c:pt idx="1157">
                  <c:v>841.34799999999996</c:v>
                </c:pt>
                <c:pt idx="1158">
                  <c:v>833.41300000000001</c:v>
                </c:pt>
                <c:pt idx="1159">
                  <c:v>840.548</c:v>
                </c:pt>
                <c:pt idx="1160">
                  <c:v>843.97</c:v>
                </c:pt>
                <c:pt idx="1161">
                  <c:v>844.22699999999998</c:v>
                </c:pt>
                <c:pt idx="1162">
                  <c:v>804.99900000000002</c:v>
                </c:pt>
                <c:pt idx="1163">
                  <c:v>873.82899999999995</c:v>
                </c:pt>
                <c:pt idx="1164">
                  <c:v>857</c:v>
                </c:pt>
                <c:pt idx="1165">
                  <c:v>829.33299999999997</c:v>
                </c:pt>
                <c:pt idx="1166">
                  <c:v>853.50400000000002</c:v>
                </c:pt>
                <c:pt idx="1167">
                  <c:v>887.41499999999996</c:v>
                </c:pt>
                <c:pt idx="1168">
                  <c:v>883.10500000000002</c:v>
                </c:pt>
                <c:pt idx="1169">
                  <c:v>840.66</c:v>
                </c:pt>
                <c:pt idx="1170">
                  <c:v>839.20299999999997</c:v>
                </c:pt>
                <c:pt idx="1171">
                  <c:v>877.245</c:v>
                </c:pt>
                <c:pt idx="1172">
                  <c:v>846.48400000000004</c:v>
                </c:pt>
                <c:pt idx="1173">
                  <c:v>858.49099999999999</c:v>
                </c:pt>
                <c:pt idx="1174">
                  <c:v>841.11500000000001</c:v>
                </c:pt>
                <c:pt idx="1175">
                  <c:v>904.17200000000003</c:v>
                </c:pt>
                <c:pt idx="1176">
                  <c:v>855</c:v>
                </c:pt>
                <c:pt idx="1177">
                  <c:v>896.47900000000004</c:v>
                </c:pt>
                <c:pt idx="1178">
                  <c:v>887.51900000000001</c:v>
                </c:pt>
                <c:pt idx="1179">
                  <c:v>924.93600000000004</c:v>
                </c:pt>
                <c:pt idx="1180">
                  <c:v>890.94899999999996</c:v>
                </c:pt>
                <c:pt idx="1181">
                  <c:v>902.476</c:v>
                </c:pt>
                <c:pt idx="1182">
                  <c:v>930.65800000000002</c:v>
                </c:pt>
                <c:pt idx="1183">
                  <c:v>1014.972</c:v>
                </c:pt>
                <c:pt idx="1184">
                  <c:v>1007.458</c:v>
                </c:pt>
                <c:pt idx="1185">
                  <c:v>1011.045</c:v>
                </c:pt>
                <c:pt idx="1186">
                  <c:v>1041.7070000000001</c:v>
                </c:pt>
                <c:pt idx="1187">
                  <c:v>1056.1890000000001</c:v>
                </c:pt>
                <c:pt idx="1188">
                  <c:v>1088</c:v>
                </c:pt>
                <c:pt idx="1189">
                  <c:v>1099.383</c:v>
                </c:pt>
                <c:pt idx="1190">
                  <c:v>1092.826</c:v>
                </c:pt>
                <c:pt idx="1191">
                  <c:v>1096.8869999999999</c:v>
                </c:pt>
                <c:pt idx="1192">
                  <c:v>1080.981</c:v>
                </c:pt>
                <c:pt idx="1193">
                  <c:v>1150.414</c:v>
                </c:pt>
                <c:pt idx="1194">
                  <c:v>1162.279</c:v>
                </c:pt>
                <c:pt idx="1195">
                  <c:v>1090.596</c:v>
                </c:pt>
                <c:pt idx="1196">
                  <c:v>1129.172</c:v>
                </c:pt>
                <c:pt idx="1197">
                  <c:v>1141.701</c:v>
                </c:pt>
                <c:pt idx="1198">
                  <c:v>1219.2719999999999</c:v>
                </c:pt>
                <c:pt idx="1199">
                  <c:v>1191.009</c:v>
                </c:pt>
                <c:pt idx="1200">
                  <c:v>1206</c:v>
                </c:pt>
                <c:pt idx="1201">
                  <c:v>1198.2560000000001</c:v>
                </c:pt>
                <c:pt idx="1202">
                  <c:v>1141.692</c:v>
                </c:pt>
                <c:pt idx="1203">
                  <c:v>1161.229</c:v>
                </c:pt>
                <c:pt idx="1204">
                  <c:v>1144.319</c:v>
                </c:pt>
                <c:pt idx="1205">
                  <c:v>1138.922</c:v>
                </c:pt>
                <c:pt idx="1206">
                  <c:v>1065.9069999999999</c:v>
                </c:pt>
                <c:pt idx="1207">
                  <c:v>1101.664</c:v>
                </c:pt>
                <c:pt idx="1208">
                  <c:v>1087.1479999999999</c:v>
                </c:pt>
                <c:pt idx="1209">
                  <c:v>1097.9570000000001</c:v>
                </c:pt>
                <c:pt idx="1210">
                  <c:v>1088.6099999999999</c:v>
                </c:pt>
                <c:pt idx="1211">
                  <c:v>1099.0609999999999</c:v>
                </c:pt>
                <c:pt idx="1212">
                  <c:v>1034</c:v>
                </c:pt>
                <c:pt idx="1213">
                  <c:v>1024.646</c:v>
                </c:pt>
                <c:pt idx="1214">
                  <c:v>996.57100000000003</c:v>
                </c:pt>
                <c:pt idx="1215">
                  <c:v>979.19299999999998</c:v>
                </c:pt>
                <c:pt idx="1216">
                  <c:v>999.32799999999997</c:v>
                </c:pt>
                <c:pt idx="1217">
                  <c:v>959.33299999999997</c:v>
                </c:pt>
                <c:pt idx="1218">
                  <c:v>911.48500000000001</c:v>
                </c:pt>
                <c:pt idx="1219">
                  <c:v>911.23</c:v>
                </c:pt>
                <c:pt idx="1220">
                  <c:v>920.19299999999998</c:v>
                </c:pt>
                <c:pt idx="1221">
                  <c:v>892.83100000000002</c:v>
                </c:pt>
                <c:pt idx="1222">
                  <c:v>901.46</c:v>
                </c:pt>
                <c:pt idx="1223">
                  <c:v>802.15</c:v>
                </c:pt>
                <c:pt idx="1224">
                  <c:v>813</c:v>
                </c:pt>
                <c:pt idx="1225">
                  <c:v>797.87400000000002</c:v>
                </c:pt>
                <c:pt idx="1226">
                  <c:v>782.40099999999995</c:v>
                </c:pt>
                <c:pt idx="1227">
                  <c:v>736.69500000000005</c:v>
                </c:pt>
                <c:pt idx="1228">
                  <c:v>726.29100000000005</c:v>
                </c:pt>
                <c:pt idx="1229">
                  <c:v>735.471</c:v>
                </c:pt>
                <c:pt idx="1230">
                  <c:v>669.16399999999999</c:v>
                </c:pt>
                <c:pt idx="1231">
                  <c:v>666.41800000000001</c:v>
                </c:pt>
                <c:pt idx="1232">
                  <c:v>647.34299999999996</c:v>
                </c:pt>
                <c:pt idx="1233">
                  <c:v>611.32799999999997</c:v>
                </c:pt>
                <c:pt idx="1234">
                  <c:v>599.80999999999995</c:v>
                </c:pt>
                <c:pt idx="1235">
                  <c:v>543.35699999999997</c:v>
                </c:pt>
                <c:pt idx="1236">
                  <c:v>533</c:v>
                </c:pt>
                <c:pt idx="1237">
                  <c:v>523.053</c:v>
                </c:pt>
                <c:pt idx="1238">
                  <c:v>521.72699999999998</c:v>
                </c:pt>
                <c:pt idx="1239">
                  <c:v>462.274</c:v>
                </c:pt>
                <c:pt idx="1240">
                  <c:v>459.40899999999999</c:v>
                </c:pt>
                <c:pt idx="1241">
                  <c:v>427.11</c:v>
                </c:pt>
                <c:pt idx="1242">
                  <c:v>422.13799999999998</c:v>
                </c:pt>
                <c:pt idx="1243">
                  <c:v>387.00200000000001</c:v>
                </c:pt>
                <c:pt idx="1244">
                  <c:v>360.84100000000001</c:v>
                </c:pt>
                <c:pt idx="1245">
                  <c:v>362.928</c:v>
                </c:pt>
                <c:pt idx="1246">
                  <c:v>333.779</c:v>
                </c:pt>
                <c:pt idx="1247">
                  <c:v>319.49900000000002</c:v>
                </c:pt>
                <c:pt idx="1248">
                  <c:v>303</c:v>
                </c:pt>
                <c:pt idx="1249">
                  <c:v>297.06700000000001</c:v>
                </c:pt>
                <c:pt idx="1250">
                  <c:v>312.98500000000001</c:v>
                </c:pt>
                <c:pt idx="1251">
                  <c:v>313.81200000000001</c:v>
                </c:pt>
                <c:pt idx="1252">
                  <c:v>307.67599999999999</c:v>
                </c:pt>
                <c:pt idx="1253">
                  <c:v>312.59899999999999</c:v>
                </c:pt>
                <c:pt idx="1254">
                  <c:v>323.89400000000001</c:v>
                </c:pt>
                <c:pt idx="1255">
                  <c:v>334.81599999999997</c:v>
                </c:pt>
                <c:pt idx="1256">
                  <c:v>323.45</c:v>
                </c:pt>
                <c:pt idx="1257">
                  <c:v>330.36700000000002</c:v>
                </c:pt>
                <c:pt idx="1258">
                  <c:v>338.12</c:v>
                </c:pt>
                <c:pt idx="1259">
                  <c:v>334.14699999999999</c:v>
                </c:pt>
                <c:pt idx="1260">
                  <c:v>340</c:v>
                </c:pt>
                <c:pt idx="1261">
                  <c:v>339.52600000000001</c:v>
                </c:pt>
                <c:pt idx="1262">
                  <c:v>327.899</c:v>
                </c:pt>
                <c:pt idx="1263">
                  <c:v>303.685</c:v>
                </c:pt>
                <c:pt idx="1264">
                  <c:v>303.00900000000001</c:v>
                </c:pt>
                <c:pt idx="1265">
                  <c:v>299.17099999999999</c:v>
                </c:pt>
                <c:pt idx="1266">
                  <c:v>309.67599999999999</c:v>
                </c:pt>
                <c:pt idx="1267">
                  <c:v>269.82400000000001</c:v>
                </c:pt>
                <c:pt idx="1268">
                  <c:v>284.95400000000001</c:v>
                </c:pt>
                <c:pt idx="1269">
                  <c:v>277.661</c:v>
                </c:pt>
                <c:pt idx="1270">
                  <c:v>280.39800000000002</c:v>
                </c:pt>
                <c:pt idx="1271">
                  <c:v>267.06200000000001</c:v>
                </c:pt>
                <c:pt idx="1272">
                  <c:v>257</c:v>
                </c:pt>
                <c:pt idx="1273">
                  <c:v>280.31400000000002</c:v>
                </c:pt>
                <c:pt idx="1274">
                  <c:v>280.23599999999999</c:v>
                </c:pt>
                <c:pt idx="1275">
                  <c:v>298.16800000000001</c:v>
                </c:pt>
                <c:pt idx="1276">
                  <c:v>300.411</c:v>
                </c:pt>
                <c:pt idx="1277">
                  <c:v>334.98</c:v>
                </c:pt>
                <c:pt idx="1278">
                  <c:v>332.286</c:v>
                </c:pt>
                <c:pt idx="1279">
                  <c:v>351.065</c:v>
                </c:pt>
                <c:pt idx="1280">
                  <c:v>354.19</c:v>
                </c:pt>
                <c:pt idx="1281">
                  <c:v>394.77499999999998</c:v>
                </c:pt>
                <c:pt idx="1282">
                  <c:v>389.00700000000001</c:v>
                </c:pt>
                <c:pt idx="1283">
                  <c:v>375.89800000000002</c:v>
                </c:pt>
                <c:pt idx="1284">
                  <c:v>414</c:v>
                </c:pt>
                <c:pt idx="1285">
                  <c:v>460.62400000000002</c:v>
                </c:pt>
                <c:pt idx="1286">
                  <c:v>492.19</c:v>
                </c:pt>
                <c:pt idx="1287">
                  <c:v>536.83600000000001</c:v>
                </c:pt>
                <c:pt idx="1288">
                  <c:v>603.274</c:v>
                </c:pt>
                <c:pt idx="1289">
                  <c:v>631.15499999999997</c:v>
                </c:pt>
                <c:pt idx="1290">
                  <c:v>696.13900000000001</c:v>
                </c:pt>
                <c:pt idx="1291">
                  <c:v>683.78499999999997</c:v>
                </c:pt>
                <c:pt idx="1292">
                  <c:v>744.74400000000003</c:v>
                </c:pt>
                <c:pt idx="1293">
                  <c:v>796.62199999999996</c:v>
                </c:pt>
                <c:pt idx="1294">
                  <c:v>850.46900000000005</c:v>
                </c:pt>
                <c:pt idx="1295">
                  <c:v>872.27599999999995</c:v>
                </c:pt>
                <c:pt idx="1296">
                  <c:v>924</c:v>
                </c:pt>
                <c:pt idx="1297">
                  <c:v>948.46</c:v>
                </c:pt>
                <c:pt idx="1298">
                  <c:v>956.00099999999998</c:v>
                </c:pt>
                <c:pt idx="1299">
                  <c:v>935.44100000000003</c:v>
                </c:pt>
                <c:pt idx="1300">
                  <c:v>979.86099999999999</c:v>
                </c:pt>
                <c:pt idx="1301">
                  <c:v>1035.69</c:v>
                </c:pt>
                <c:pt idx="1302">
                  <c:v>1008.649</c:v>
                </c:pt>
                <c:pt idx="1303">
                  <c:v>1007.272</c:v>
                </c:pt>
                <c:pt idx="1304">
                  <c:v>1081.933</c:v>
                </c:pt>
                <c:pt idx="1305">
                  <c:v>1062.481</c:v>
                </c:pt>
                <c:pt idx="1306">
                  <c:v>1080.1410000000001</c:v>
                </c:pt>
                <c:pt idx="1307">
                  <c:v>1079.8699999999999</c:v>
                </c:pt>
                <c:pt idx="1308">
                  <c:v>1085</c:v>
                </c:pt>
                <c:pt idx="1309">
                  <c:v>1092.1020000000001</c:v>
                </c:pt>
                <c:pt idx="1310">
                  <c:v>1073.328</c:v>
                </c:pt>
                <c:pt idx="1311">
                  <c:v>1064.9090000000001</c:v>
                </c:pt>
                <c:pt idx="1312">
                  <c:v>1088.8320000000001</c:v>
                </c:pt>
                <c:pt idx="1313">
                  <c:v>1095.1089999999999</c:v>
                </c:pt>
                <c:pt idx="1314">
                  <c:v>1025.6420000000001</c:v>
                </c:pt>
                <c:pt idx="1315">
                  <c:v>1132.837</c:v>
                </c:pt>
                <c:pt idx="1316">
                  <c:v>1120.4839999999999</c:v>
                </c:pt>
                <c:pt idx="1317">
                  <c:v>1050.518</c:v>
                </c:pt>
                <c:pt idx="1318">
                  <c:v>1107.0170000000001</c:v>
                </c:pt>
                <c:pt idx="1319">
                  <c:v>1088.944</c:v>
                </c:pt>
                <c:pt idx="1320">
                  <c:v>1092</c:v>
                </c:pt>
                <c:pt idx="1321">
                  <c:v>1075.566</c:v>
                </c:pt>
                <c:pt idx="1322">
                  <c:v>1071.229</c:v>
                </c:pt>
                <c:pt idx="1323">
                  <c:v>1001.355</c:v>
                </c:pt>
                <c:pt idx="1324">
                  <c:v>1000.774</c:v>
                </c:pt>
                <c:pt idx="1325">
                  <c:v>1002.164</c:v>
                </c:pt>
                <c:pt idx="1326">
                  <c:v>974.52499999999998</c:v>
                </c:pt>
                <c:pt idx="1327">
                  <c:v>904.51599999999996</c:v>
                </c:pt>
                <c:pt idx="1328">
                  <c:v>925.03499999999997</c:v>
                </c:pt>
                <c:pt idx="1329">
                  <c:v>859.84799999999996</c:v>
                </c:pt>
                <c:pt idx="1330">
                  <c:v>845.57100000000003</c:v>
                </c:pt>
                <c:pt idx="1331">
                  <c:v>820.47</c:v>
                </c:pt>
                <c:pt idx="1332">
                  <c:v>790</c:v>
                </c:pt>
                <c:pt idx="1333">
                  <c:v>785.76700000000005</c:v>
                </c:pt>
                <c:pt idx="1334">
                  <c:v>740.20699999999999</c:v>
                </c:pt>
                <c:pt idx="1335">
                  <c:v>742.87199999999996</c:v>
                </c:pt>
                <c:pt idx="1336">
                  <c:v>705.89800000000002</c:v>
                </c:pt>
                <c:pt idx="1337">
                  <c:v>711.02</c:v>
                </c:pt>
                <c:pt idx="1338">
                  <c:v>650.11699999999996</c:v>
                </c:pt>
                <c:pt idx="1339">
                  <c:v>629.46500000000003</c:v>
                </c:pt>
                <c:pt idx="1340">
                  <c:v>609.71699999999998</c:v>
                </c:pt>
                <c:pt idx="1341">
                  <c:v>598.73900000000003</c:v>
                </c:pt>
                <c:pt idx="1342">
                  <c:v>574.13900000000001</c:v>
                </c:pt>
                <c:pt idx="1343">
                  <c:v>553.298</c:v>
                </c:pt>
                <c:pt idx="1344">
                  <c:v>532</c:v>
                </c:pt>
                <c:pt idx="1345">
                  <c:v>516.98099999999999</c:v>
                </c:pt>
                <c:pt idx="1346">
                  <c:v>519.68799999999999</c:v>
                </c:pt>
                <c:pt idx="1347">
                  <c:v>496.61500000000001</c:v>
                </c:pt>
                <c:pt idx="1348">
                  <c:v>477.82799999999997</c:v>
                </c:pt>
                <c:pt idx="1349">
                  <c:v>482.50200000000001</c:v>
                </c:pt>
                <c:pt idx="1350">
                  <c:v>489.66399999999999</c:v>
                </c:pt>
                <c:pt idx="1351">
                  <c:v>462.17500000000001</c:v>
                </c:pt>
                <c:pt idx="1352">
                  <c:v>462.63799999999998</c:v>
                </c:pt>
                <c:pt idx="1353">
                  <c:v>456.97699999999998</c:v>
                </c:pt>
                <c:pt idx="1354">
                  <c:v>430.05599999999998</c:v>
                </c:pt>
                <c:pt idx="1355">
                  <c:v>411.089</c:v>
                </c:pt>
                <c:pt idx="1356">
                  <c:v>408</c:v>
                </c:pt>
                <c:pt idx="1357">
                  <c:v>381.50599999999997</c:v>
                </c:pt>
                <c:pt idx="1358">
                  <c:v>404.59800000000001</c:v>
                </c:pt>
                <c:pt idx="1359">
                  <c:v>392.15300000000002</c:v>
                </c:pt>
                <c:pt idx="1360">
                  <c:v>389.59399999999999</c:v>
                </c:pt>
                <c:pt idx="1361">
                  <c:v>399.53800000000001</c:v>
                </c:pt>
                <c:pt idx="1362">
                  <c:v>376.834</c:v>
                </c:pt>
                <c:pt idx="1363">
                  <c:v>381.14499999999998</c:v>
                </c:pt>
                <c:pt idx="1364">
                  <c:v>379.09</c:v>
                </c:pt>
                <c:pt idx="1365">
                  <c:v>372.197</c:v>
                </c:pt>
                <c:pt idx="1366">
                  <c:v>359.71699999999998</c:v>
                </c:pt>
                <c:pt idx="1367">
                  <c:v>375.81200000000001</c:v>
                </c:pt>
                <c:pt idx="1368">
                  <c:v>361</c:v>
                </c:pt>
                <c:pt idx="1369">
                  <c:v>410.03</c:v>
                </c:pt>
                <c:pt idx="1370">
                  <c:v>450.19</c:v>
                </c:pt>
                <c:pt idx="1371">
                  <c:v>470.34100000000001</c:v>
                </c:pt>
                <c:pt idx="1372">
                  <c:v>507.18900000000002</c:v>
                </c:pt>
                <c:pt idx="1373">
                  <c:v>535.41499999999996</c:v>
                </c:pt>
                <c:pt idx="1374">
                  <c:v>592.16499999999996</c:v>
                </c:pt>
                <c:pt idx="1375">
                  <c:v>654.43799999999999</c:v>
                </c:pt>
                <c:pt idx="1376">
                  <c:v>683.90899999999999</c:v>
                </c:pt>
                <c:pt idx="1377">
                  <c:v>693.99699999999996</c:v>
                </c:pt>
                <c:pt idx="1378">
                  <c:v>738.86599999999999</c:v>
                </c:pt>
                <c:pt idx="1379">
                  <c:v>793.81100000000004</c:v>
                </c:pt>
                <c:pt idx="1380">
                  <c:v>840</c:v>
                </c:pt>
                <c:pt idx="1381">
                  <c:v>930.10500000000002</c:v>
                </c:pt>
                <c:pt idx="1382">
                  <c:v>962.67899999999997</c:v>
                </c:pt>
                <c:pt idx="1383">
                  <c:v>1030.654</c:v>
                </c:pt>
                <c:pt idx="1384">
                  <c:v>1085.634</c:v>
                </c:pt>
                <c:pt idx="1385">
                  <c:v>1112.2929999999999</c:v>
                </c:pt>
                <c:pt idx="1386">
                  <c:v>1192.5630000000001</c:v>
                </c:pt>
                <c:pt idx="1387">
                  <c:v>1222.1289999999999</c:v>
                </c:pt>
                <c:pt idx="1388">
                  <c:v>1301.4559999999999</c:v>
                </c:pt>
                <c:pt idx="1389">
                  <c:v>1309.5319999999999</c:v>
                </c:pt>
                <c:pt idx="1390">
                  <c:v>1358.6489999999999</c:v>
                </c:pt>
                <c:pt idx="1391">
                  <c:v>1493.9349999999999</c:v>
                </c:pt>
                <c:pt idx="1392">
                  <c:v>1508</c:v>
                </c:pt>
                <c:pt idx="1393">
                  <c:v>1497.3530000000001</c:v>
                </c:pt>
                <c:pt idx="1394">
                  <c:v>1541.221</c:v>
                </c:pt>
                <c:pt idx="1395">
                  <c:v>1591.6590000000001</c:v>
                </c:pt>
                <c:pt idx="1396">
                  <c:v>1599.33</c:v>
                </c:pt>
                <c:pt idx="1397">
                  <c:v>1626.6289999999999</c:v>
                </c:pt>
                <c:pt idx="1398">
                  <c:v>1705.441</c:v>
                </c:pt>
                <c:pt idx="1399">
                  <c:v>1689.575</c:v>
                </c:pt>
                <c:pt idx="1400">
                  <c:v>1687.5219999999999</c:v>
                </c:pt>
                <c:pt idx="1401">
                  <c:v>1760.472</c:v>
                </c:pt>
                <c:pt idx="1402">
                  <c:v>1798.0060000000001</c:v>
                </c:pt>
                <c:pt idx="1403">
                  <c:v>1765.8710000000001</c:v>
                </c:pt>
                <c:pt idx="1404">
                  <c:v>1841</c:v>
                </c:pt>
                <c:pt idx="1405">
                  <c:v>1900.8879999999999</c:v>
                </c:pt>
                <c:pt idx="1406">
                  <c:v>1882.8209999999999</c:v>
                </c:pt>
                <c:pt idx="1407">
                  <c:v>1837.1210000000001</c:v>
                </c:pt>
                <c:pt idx="1408">
                  <c:v>1829.85</c:v>
                </c:pt>
                <c:pt idx="1409">
                  <c:v>1894.528</c:v>
                </c:pt>
                <c:pt idx="1410">
                  <c:v>1930.431</c:v>
                </c:pt>
                <c:pt idx="1411">
                  <c:v>1844.903</c:v>
                </c:pt>
                <c:pt idx="1412">
                  <c:v>1834.434</c:v>
                </c:pt>
                <c:pt idx="1413">
                  <c:v>1875.039</c:v>
                </c:pt>
                <c:pt idx="1414">
                  <c:v>1852.952</c:v>
                </c:pt>
                <c:pt idx="1415">
                  <c:v>1905.06</c:v>
                </c:pt>
                <c:pt idx="1416">
                  <c:v>1861</c:v>
                </c:pt>
                <c:pt idx="1417">
                  <c:v>1843.211</c:v>
                </c:pt>
                <c:pt idx="1418">
                  <c:v>1916.33</c:v>
                </c:pt>
                <c:pt idx="1419">
                  <c:v>1915.8230000000001</c:v>
                </c:pt>
                <c:pt idx="1420">
                  <c:v>1939.1189999999999</c:v>
                </c:pt>
                <c:pt idx="1421">
                  <c:v>1989.098</c:v>
                </c:pt>
                <c:pt idx="1422">
                  <c:v>1950.3510000000001</c:v>
                </c:pt>
                <c:pt idx="1423">
                  <c:v>2026.7629999999999</c:v>
                </c:pt>
                <c:pt idx="1424">
                  <c:v>2066.4690000000001</c:v>
                </c:pt>
                <c:pt idx="1425">
                  <c:v>2055.9839999999999</c:v>
                </c:pt>
                <c:pt idx="1426">
                  <c:v>2134.279</c:v>
                </c:pt>
                <c:pt idx="1427">
                  <c:v>2082.134</c:v>
                </c:pt>
                <c:pt idx="1428">
                  <c:v>2106</c:v>
                </c:pt>
                <c:pt idx="1429">
                  <c:v>2077.4270000000001</c:v>
                </c:pt>
                <c:pt idx="1430">
                  <c:v>2133.3090000000002</c:v>
                </c:pt>
                <c:pt idx="1431">
                  <c:v>2047.143</c:v>
                </c:pt>
                <c:pt idx="1432">
                  <c:v>2061.221</c:v>
                </c:pt>
                <c:pt idx="1433">
                  <c:v>2006.79</c:v>
                </c:pt>
                <c:pt idx="1434">
                  <c:v>2003.0640000000001</c:v>
                </c:pt>
                <c:pt idx="1435">
                  <c:v>1992.9849999999999</c:v>
                </c:pt>
                <c:pt idx="1436">
                  <c:v>2005.586</c:v>
                </c:pt>
                <c:pt idx="1437">
                  <c:v>2018.8589999999999</c:v>
                </c:pt>
                <c:pt idx="1438">
                  <c:v>2026.0060000000001</c:v>
                </c:pt>
                <c:pt idx="1439">
                  <c:v>1894.2349999999999</c:v>
                </c:pt>
                <c:pt idx="144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Scenario2_5_TY_ED!$H$1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Scenario2_5_TY_ED!$H$2:$H$1442</c:f>
              <c:numCache>
                <c:formatCode>General</c:formatCode>
                <c:ptCount val="1441"/>
                <c:pt idx="61">
                  <c:v>0.35099999999999998</c:v>
                </c:pt>
                <c:pt idx="62">
                  <c:v>0.72199999999999998</c:v>
                </c:pt>
                <c:pt idx="63">
                  <c:v>1.024</c:v>
                </c:pt>
                <c:pt idx="64">
                  <c:v>1.3580000000000001</c:v>
                </c:pt>
                <c:pt idx="65">
                  <c:v>1.444</c:v>
                </c:pt>
                <c:pt idx="66">
                  <c:v>1.7350000000000001</c:v>
                </c:pt>
                <c:pt idx="67">
                  <c:v>2.3769999999999998</c:v>
                </c:pt>
                <c:pt idx="68">
                  <c:v>2.871</c:v>
                </c:pt>
                <c:pt idx="69">
                  <c:v>2.9409999999999998</c:v>
                </c:pt>
                <c:pt idx="70">
                  <c:v>3.2639999999999998</c:v>
                </c:pt>
                <c:pt idx="71">
                  <c:v>3.8319999999999999</c:v>
                </c:pt>
                <c:pt idx="72">
                  <c:v>4</c:v>
                </c:pt>
                <c:pt idx="73">
                  <c:v>9.5730000000000004</c:v>
                </c:pt>
                <c:pt idx="74">
                  <c:v>16.481999999999999</c:v>
                </c:pt>
                <c:pt idx="75">
                  <c:v>21.954000000000001</c:v>
                </c:pt>
                <c:pt idx="76">
                  <c:v>27.936</c:v>
                </c:pt>
                <c:pt idx="77">
                  <c:v>31.507999999999999</c:v>
                </c:pt>
                <c:pt idx="78">
                  <c:v>35.430999999999997</c:v>
                </c:pt>
                <c:pt idx="79">
                  <c:v>42.906999999999996</c:v>
                </c:pt>
                <c:pt idx="80">
                  <c:v>47.843000000000004</c:v>
                </c:pt>
                <c:pt idx="81">
                  <c:v>52.985999999999997</c:v>
                </c:pt>
                <c:pt idx="82">
                  <c:v>64.415000000000006</c:v>
                </c:pt>
                <c:pt idx="83">
                  <c:v>65.491</c:v>
                </c:pt>
                <c:pt idx="84">
                  <c:v>72</c:v>
                </c:pt>
                <c:pt idx="85">
                  <c:v>85.046000000000006</c:v>
                </c:pt>
                <c:pt idx="86">
                  <c:v>96.037999999999997</c:v>
                </c:pt>
                <c:pt idx="87">
                  <c:v>117.962</c:v>
                </c:pt>
                <c:pt idx="88">
                  <c:v>139.791</c:v>
                </c:pt>
                <c:pt idx="89">
                  <c:v>142.13800000000001</c:v>
                </c:pt>
                <c:pt idx="90">
                  <c:v>164.04599999999999</c:v>
                </c:pt>
                <c:pt idx="91">
                  <c:v>189.67099999999999</c:v>
                </c:pt>
                <c:pt idx="92">
                  <c:v>200.38300000000001</c:v>
                </c:pt>
                <c:pt idx="93">
                  <c:v>218.256</c:v>
                </c:pt>
                <c:pt idx="94">
                  <c:v>213.833</c:v>
                </c:pt>
                <c:pt idx="95">
                  <c:v>233.36799999999999</c:v>
                </c:pt>
                <c:pt idx="96">
                  <c:v>254</c:v>
                </c:pt>
                <c:pt idx="97">
                  <c:v>275.16699999999997</c:v>
                </c:pt>
                <c:pt idx="98">
                  <c:v>289.17599999999999</c:v>
                </c:pt>
                <c:pt idx="99">
                  <c:v>299.50099999999998</c:v>
                </c:pt>
                <c:pt idx="100">
                  <c:v>343.54700000000003</c:v>
                </c:pt>
                <c:pt idx="101">
                  <c:v>339.09899999999999</c:v>
                </c:pt>
                <c:pt idx="102">
                  <c:v>362.48899999999998</c:v>
                </c:pt>
                <c:pt idx="103">
                  <c:v>358.96</c:v>
                </c:pt>
                <c:pt idx="104">
                  <c:v>396.49599999999998</c:v>
                </c:pt>
                <c:pt idx="105">
                  <c:v>419.09899999999999</c:v>
                </c:pt>
                <c:pt idx="106">
                  <c:v>429.82100000000003</c:v>
                </c:pt>
                <c:pt idx="107">
                  <c:v>452.68799999999999</c:v>
                </c:pt>
                <c:pt idx="108">
                  <c:v>446</c:v>
                </c:pt>
                <c:pt idx="109">
                  <c:v>465.03500000000003</c:v>
                </c:pt>
                <c:pt idx="110">
                  <c:v>483.46499999999997</c:v>
                </c:pt>
                <c:pt idx="111">
                  <c:v>492.74400000000003</c:v>
                </c:pt>
                <c:pt idx="112">
                  <c:v>516.25800000000004</c:v>
                </c:pt>
                <c:pt idx="113">
                  <c:v>514.77300000000002</c:v>
                </c:pt>
                <c:pt idx="114">
                  <c:v>503.11700000000002</c:v>
                </c:pt>
                <c:pt idx="115">
                  <c:v>525.05499999999995</c:v>
                </c:pt>
                <c:pt idx="116">
                  <c:v>567.18499999999995</c:v>
                </c:pt>
                <c:pt idx="117">
                  <c:v>576.64</c:v>
                </c:pt>
                <c:pt idx="118">
                  <c:v>550.99699999999996</c:v>
                </c:pt>
                <c:pt idx="119">
                  <c:v>575.87800000000004</c:v>
                </c:pt>
                <c:pt idx="120">
                  <c:v>610</c:v>
                </c:pt>
                <c:pt idx="121">
                  <c:v>601.60799999999995</c:v>
                </c:pt>
                <c:pt idx="122">
                  <c:v>674.72299999999996</c:v>
                </c:pt>
                <c:pt idx="123">
                  <c:v>661.46400000000006</c:v>
                </c:pt>
                <c:pt idx="124">
                  <c:v>648.69399999999996</c:v>
                </c:pt>
                <c:pt idx="125">
                  <c:v>662.62800000000004</c:v>
                </c:pt>
                <c:pt idx="126">
                  <c:v>714.89599999999996</c:v>
                </c:pt>
                <c:pt idx="127">
                  <c:v>708.45399999999995</c:v>
                </c:pt>
                <c:pt idx="128">
                  <c:v>733.42899999999997</c:v>
                </c:pt>
                <c:pt idx="129">
                  <c:v>742.42200000000003</c:v>
                </c:pt>
                <c:pt idx="130">
                  <c:v>693.41399999999999</c:v>
                </c:pt>
                <c:pt idx="131">
                  <c:v>750.12900000000002</c:v>
                </c:pt>
                <c:pt idx="132">
                  <c:v>746</c:v>
                </c:pt>
                <c:pt idx="133">
                  <c:v>809.71</c:v>
                </c:pt>
                <c:pt idx="134">
                  <c:v>761.80499999999995</c:v>
                </c:pt>
                <c:pt idx="135">
                  <c:v>780.81600000000003</c:v>
                </c:pt>
                <c:pt idx="136">
                  <c:v>802.79200000000003</c:v>
                </c:pt>
                <c:pt idx="137">
                  <c:v>797.70899999999995</c:v>
                </c:pt>
                <c:pt idx="138">
                  <c:v>799.61699999999996</c:v>
                </c:pt>
                <c:pt idx="139">
                  <c:v>808.12199999999996</c:v>
                </c:pt>
                <c:pt idx="140">
                  <c:v>753.71400000000006</c:v>
                </c:pt>
                <c:pt idx="141">
                  <c:v>716.23599999999999</c:v>
                </c:pt>
                <c:pt idx="142">
                  <c:v>776.04399999999998</c:v>
                </c:pt>
                <c:pt idx="143">
                  <c:v>773.476</c:v>
                </c:pt>
                <c:pt idx="144">
                  <c:v>794</c:v>
                </c:pt>
                <c:pt idx="145">
                  <c:v>799.51300000000003</c:v>
                </c:pt>
                <c:pt idx="146">
                  <c:v>789.86300000000006</c:v>
                </c:pt>
                <c:pt idx="147">
                  <c:v>777.92</c:v>
                </c:pt>
                <c:pt idx="148">
                  <c:v>781.80200000000002</c:v>
                </c:pt>
                <c:pt idx="149">
                  <c:v>787.14200000000005</c:v>
                </c:pt>
                <c:pt idx="150">
                  <c:v>767.76499999999999</c:v>
                </c:pt>
                <c:pt idx="151">
                  <c:v>758.19100000000003</c:v>
                </c:pt>
                <c:pt idx="152">
                  <c:v>782.09100000000001</c:v>
                </c:pt>
                <c:pt idx="153">
                  <c:v>764.68899999999996</c:v>
                </c:pt>
                <c:pt idx="154">
                  <c:v>812.49800000000005</c:v>
                </c:pt>
                <c:pt idx="155">
                  <c:v>772.88800000000003</c:v>
                </c:pt>
                <c:pt idx="156">
                  <c:v>782</c:v>
                </c:pt>
                <c:pt idx="157">
                  <c:v>737.16899999999998</c:v>
                </c:pt>
                <c:pt idx="158">
                  <c:v>781.98299999999995</c:v>
                </c:pt>
                <c:pt idx="159">
                  <c:v>759.45</c:v>
                </c:pt>
                <c:pt idx="160">
                  <c:v>785.53200000000004</c:v>
                </c:pt>
                <c:pt idx="161">
                  <c:v>819.65099999999995</c:v>
                </c:pt>
                <c:pt idx="162">
                  <c:v>809.68200000000002</c:v>
                </c:pt>
                <c:pt idx="163">
                  <c:v>830.13199999999995</c:v>
                </c:pt>
                <c:pt idx="164">
                  <c:v>793.673</c:v>
                </c:pt>
                <c:pt idx="165">
                  <c:v>835.51599999999996</c:v>
                </c:pt>
                <c:pt idx="166">
                  <c:v>784.48900000000003</c:v>
                </c:pt>
                <c:pt idx="167">
                  <c:v>843.33600000000001</c:v>
                </c:pt>
                <c:pt idx="168">
                  <c:v>808</c:v>
                </c:pt>
                <c:pt idx="169">
                  <c:v>801.69200000000001</c:v>
                </c:pt>
                <c:pt idx="170">
                  <c:v>796.79700000000003</c:v>
                </c:pt>
                <c:pt idx="171">
                  <c:v>818.101</c:v>
                </c:pt>
                <c:pt idx="172">
                  <c:v>738.93100000000004</c:v>
                </c:pt>
                <c:pt idx="173">
                  <c:v>779.92200000000003</c:v>
                </c:pt>
                <c:pt idx="174">
                  <c:v>738.19299999999998</c:v>
                </c:pt>
                <c:pt idx="175">
                  <c:v>769.07</c:v>
                </c:pt>
                <c:pt idx="176">
                  <c:v>695.88900000000001</c:v>
                </c:pt>
                <c:pt idx="177">
                  <c:v>712.70500000000004</c:v>
                </c:pt>
                <c:pt idx="178">
                  <c:v>706.59400000000005</c:v>
                </c:pt>
                <c:pt idx="179">
                  <c:v>751.76400000000001</c:v>
                </c:pt>
                <c:pt idx="180">
                  <c:v>696</c:v>
                </c:pt>
                <c:pt idx="181">
                  <c:v>677.07299999999998</c:v>
                </c:pt>
                <c:pt idx="182">
                  <c:v>642.75900000000001</c:v>
                </c:pt>
                <c:pt idx="183">
                  <c:v>688.64499999999998</c:v>
                </c:pt>
                <c:pt idx="184">
                  <c:v>681.226</c:v>
                </c:pt>
                <c:pt idx="185">
                  <c:v>616.15599999999995</c:v>
                </c:pt>
                <c:pt idx="186">
                  <c:v>632.10199999999998</c:v>
                </c:pt>
                <c:pt idx="187">
                  <c:v>660.68600000000004</c:v>
                </c:pt>
                <c:pt idx="188">
                  <c:v>593.84699999999998</c:v>
                </c:pt>
                <c:pt idx="189">
                  <c:v>608.55100000000004</c:v>
                </c:pt>
                <c:pt idx="190">
                  <c:v>597.49</c:v>
                </c:pt>
                <c:pt idx="191">
                  <c:v>571.62199999999996</c:v>
                </c:pt>
                <c:pt idx="192">
                  <c:v>594</c:v>
                </c:pt>
                <c:pt idx="193">
                  <c:v>563.03</c:v>
                </c:pt>
                <c:pt idx="194">
                  <c:v>582.12199999999996</c:v>
                </c:pt>
                <c:pt idx="195">
                  <c:v>537.81600000000003</c:v>
                </c:pt>
                <c:pt idx="196">
                  <c:v>542.02099999999996</c:v>
                </c:pt>
                <c:pt idx="197">
                  <c:v>528.47500000000002</c:v>
                </c:pt>
                <c:pt idx="198">
                  <c:v>485.74</c:v>
                </c:pt>
                <c:pt idx="199">
                  <c:v>476.48099999999999</c:v>
                </c:pt>
                <c:pt idx="200">
                  <c:v>453.78899999999999</c:v>
                </c:pt>
                <c:pt idx="201">
                  <c:v>448.89100000000002</c:v>
                </c:pt>
                <c:pt idx="202">
                  <c:v>458.41300000000001</c:v>
                </c:pt>
                <c:pt idx="203">
                  <c:v>451.02199999999999</c:v>
                </c:pt>
                <c:pt idx="204">
                  <c:v>422</c:v>
                </c:pt>
                <c:pt idx="205">
                  <c:v>417.185</c:v>
                </c:pt>
                <c:pt idx="206">
                  <c:v>397.37799999999999</c:v>
                </c:pt>
                <c:pt idx="207">
                  <c:v>386.642</c:v>
                </c:pt>
                <c:pt idx="208">
                  <c:v>345.34300000000002</c:v>
                </c:pt>
                <c:pt idx="209">
                  <c:v>332.12</c:v>
                </c:pt>
                <c:pt idx="210">
                  <c:v>333.99700000000001</c:v>
                </c:pt>
                <c:pt idx="211">
                  <c:v>320.077</c:v>
                </c:pt>
                <c:pt idx="212">
                  <c:v>307.029</c:v>
                </c:pt>
                <c:pt idx="213">
                  <c:v>286.16699999999997</c:v>
                </c:pt>
                <c:pt idx="214">
                  <c:v>271.82</c:v>
                </c:pt>
                <c:pt idx="215">
                  <c:v>260.01400000000001</c:v>
                </c:pt>
                <c:pt idx="216">
                  <c:v>242</c:v>
                </c:pt>
                <c:pt idx="217">
                  <c:v>217.65600000000001</c:v>
                </c:pt>
                <c:pt idx="218">
                  <c:v>214.94800000000001</c:v>
                </c:pt>
                <c:pt idx="219">
                  <c:v>199.23500000000001</c:v>
                </c:pt>
                <c:pt idx="220">
                  <c:v>184.01</c:v>
                </c:pt>
                <c:pt idx="221">
                  <c:v>171.14</c:v>
                </c:pt>
                <c:pt idx="222">
                  <c:v>155.941</c:v>
                </c:pt>
                <c:pt idx="223">
                  <c:v>142.72999999999999</c:v>
                </c:pt>
                <c:pt idx="224">
                  <c:v>133.172</c:v>
                </c:pt>
                <c:pt idx="225">
                  <c:v>114.178</c:v>
                </c:pt>
                <c:pt idx="226">
                  <c:v>103.608</c:v>
                </c:pt>
                <c:pt idx="227">
                  <c:v>89.54</c:v>
                </c:pt>
                <c:pt idx="228">
                  <c:v>76</c:v>
                </c:pt>
                <c:pt idx="229">
                  <c:v>66.906000000000006</c:v>
                </c:pt>
                <c:pt idx="230">
                  <c:v>58.292000000000002</c:v>
                </c:pt>
                <c:pt idx="231">
                  <c:v>58.323</c:v>
                </c:pt>
                <c:pt idx="232">
                  <c:v>51.273000000000003</c:v>
                </c:pt>
                <c:pt idx="233">
                  <c:v>45.49</c:v>
                </c:pt>
                <c:pt idx="234">
                  <c:v>41.755000000000003</c:v>
                </c:pt>
                <c:pt idx="235">
                  <c:v>35.921999999999997</c:v>
                </c:pt>
                <c:pt idx="236">
                  <c:v>28.248000000000001</c:v>
                </c:pt>
                <c:pt idx="237">
                  <c:v>20.834</c:v>
                </c:pt>
                <c:pt idx="238">
                  <c:v>16.885999999999999</c:v>
                </c:pt>
                <c:pt idx="239">
                  <c:v>9.4640000000000004</c:v>
                </c:pt>
                <c:pt idx="240">
                  <c:v>4</c:v>
                </c:pt>
                <c:pt idx="241">
                  <c:v>4.157</c:v>
                </c:pt>
                <c:pt idx="242">
                  <c:v>3.2069999999999999</c:v>
                </c:pt>
                <c:pt idx="243">
                  <c:v>2.5720000000000001</c:v>
                </c:pt>
                <c:pt idx="244">
                  <c:v>3.0619999999999998</c:v>
                </c:pt>
                <c:pt idx="245">
                  <c:v>2.5270000000000001</c:v>
                </c:pt>
                <c:pt idx="246">
                  <c:v>2.0449999999999999</c:v>
                </c:pt>
                <c:pt idx="247">
                  <c:v>1.5920000000000001</c:v>
                </c:pt>
                <c:pt idx="248">
                  <c:v>1.431</c:v>
                </c:pt>
                <c:pt idx="249">
                  <c:v>1.091</c:v>
                </c:pt>
                <c:pt idx="250">
                  <c:v>0.68200000000000005</c:v>
                </c:pt>
                <c:pt idx="251">
                  <c:v>0.32600000000000001</c:v>
                </c:pt>
                <c:pt idx="349">
                  <c:v>0.152</c:v>
                </c:pt>
                <c:pt idx="350">
                  <c:v>0.375</c:v>
                </c:pt>
                <c:pt idx="351">
                  <c:v>0.56399999999999995</c:v>
                </c:pt>
                <c:pt idx="352">
                  <c:v>0.73799999999999999</c:v>
                </c:pt>
                <c:pt idx="353">
                  <c:v>0.83</c:v>
                </c:pt>
                <c:pt idx="354">
                  <c:v>0.878</c:v>
                </c:pt>
                <c:pt idx="355">
                  <c:v>1.069</c:v>
                </c:pt>
                <c:pt idx="356">
                  <c:v>1.1850000000000001</c:v>
                </c:pt>
                <c:pt idx="357">
                  <c:v>1.407</c:v>
                </c:pt>
                <c:pt idx="358">
                  <c:v>1.4810000000000001</c:v>
                </c:pt>
                <c:pt idx="359">
                  <c:v>1.889</c:v>
                </c:pt>
                <c:pt idx="360">
                  <c:v>2</c:v>
                </c:pt>
                <c:pt idx="361">
                  <c:v>7.8049999999999997</c:v>
                </c:pt>
                <c:pt idx="362">
                  <c:v>12.39</c:v>
                </c:pt>
                <c:pt idx="363">
                  <c:v>17.943999999999999</c:v>
                </c:pt>
                <c:pt idx="364">
                  <c:v>22.521999999999998</c:v>
                </c:pt>
                <c:pt idx="365">
                  <c:v>27.395</c:v>
                </c:pt>
                <c:pt idx="366">
                  <c:v>35.384999999999998</c:v>
                </c:pt>
                <c:pt idx="367">
                  <c:v>40.683</c:v>
                </c:pt>
                <c:pt idx="368">
                  <c:v>43.543999999999997</c:v>
                </c:pt>
                <c:pt idx="369">
                  <c:v>51.462000000000003</c:v>
                </c:pt>
                <c:pt idx="370">
                  <c:v>55.668999999999997</c:v>
                </c:pt>
                <c:pt idx="371">
                  <c:v>62.167000000000002</c:v>
                </c:pt>
                <c:pt idx="372">
                  <c:v>66</c:v>
                </c:pt>
                <c:pt idx="373">
                  <c:v>85.396000000000001</c:v>
                </c:pt>
                <c:pt idx="374">
                  <c:v>91.3</c:v>
                </c:pt>
                <c:pt idx="375">
                  <c:v>104.932</c:v>
                </c:pt>
                <c:pt idx="376">
                  <c:v>121.77200000000001</c:v>
                </c:pt>
                <c:pt idx="377">
                  <c:v>129.989</c:v>
                </c:pt>
                <c:pt idx="378">
                  <c:v>131.749</c:v>
                </c:pt>
                <c:pt idx="379">
                  <c:v>153.80799999999999</c:v>
                </c:pt>
                <c:pt idx="380">
                  <c:v>166.791</c:v>
                </c:pt>
                <c:pt idx="381">
                  <c:v>174.864</c:v>
                </c:pt>
                <c:pt idx="382">
                  <c:v>193.80799999999999</c:v>
                </c:pt>
                <c:pt idx="383">
                  <c:v>201.79499999999999</c:v>
                </c:pt>
                <c:pt idx="384">
                  <c:v>220</c:v>
                </c:pt>
                <c:pt idx="385">
                  <c:v>250.91200000000001</c:v>
                </c:pt>
                <c:pt idx="386">
                  <c:v>247.72200000000001</c:v>
                </c:pt>
                <c:pt idx="387">
                  <c:v>259.93900000000002</c:v>
                </c:pt>
                <c:pt idx="388">
                  <c:v>288.13400000000001</c:v>
                </c:pt>
                <c:pt idx="389">
                  <c:v>305.12900000000002</c:v>
                </c:pt>
                <c:pt idx="390">
                  <c:v>324.43700000000001</c:v>
                </c:pt>
                <c:pt idx="391">
                  <c:v>327.29599999999999</c:v>
                </c:pt>
                <c:pt idx="392">
                  <c:v>382.29399999999998</c:v>
                </c:pt>
                <c:pt idx="393">
                  <c:v>395.12799999999999</c:v>
                </c:pt>
                <c:pt idx="394">
                  <c:v>385.17399999999998</c:v>
                </c:pt>
                <c:pt idx="395">
                  <c:v>424.26400000000001</c:v>
                </c:pt>
                <c:pt idx="396">
                  <c:v>436</c:v>
                </c:pt>
                <c:pt idx="397">
                  <c:v>478.54300000000001</c:v>
                </c:pt>
                <c:pt idx="398">
                  <c:v>476.57799999999997</c:v>
                </c:pt>
                <c:pt idx="399">
                  <c:v>485.40499999999997</c:v>
                </c:pt>
                <c:pt idx="400">
                  <c:v>465.09100000000001</c:v>
                </c:pt>
                <c:pt idx="401">
                  <c:v>490.63099999999997</c:v>
                </c:pt>
                <c:pt idx="402">
                  <c:v>480.84800000000001</c:v>
                </c:pt>
                <c:pt idx="403">
                  <c:v>491.65899999999999</c:v>
                </c:pt>
                <c:pt idx="404">
                  <c:v>550.37800000000004</c:v>
                </c:pt>
                <c:pt idx="405">
                  <c:v>537.61500000000001</c:v>
                </c:pt>
                <c:pt idx="406">
                  <c:v>573.78300000000002</c:v>
                </c:pt>
                <c:pt idx="407">
                  <c:v>599.76599999999996</c:v>
                </c:pt>
                <c:pt idx="408">
                  <c:v>582</c:v>
                </c:pt>
                <c:pt idx="409">
                  <c:v>594.10699999999997</c:v>
                </c:pt>
                <c:pt idx="410">
                  <c:v>590.34900000000005</c:v>
                </c:pt>
                <c:pt idx="411">
                  <c:v>601.12300000000005</c:v>
                </c:pt>
                <c:pt idx="412">
                  <c:v>642.24199999999996</c:v>
                </c:pt>
                <c:pt idx="413">
                  <c:v>663.06</c:v>
                </c:pt>
                <c:pt idx="414">
                  <c:v>675.64</c:v>
                </c:pt>
                <c:pt idx="415">
                  <c:v>681.22299999999996</c:v>
                </c:pt>
                <c:pt idx="416">
                  <c:v>670.91300000000001</c:v>
                </c:pt>
                <c:pt idx="417">
                  <c:v>701.072</c:v>
                </c:pt>
                <c:pt idx="418">
                  <c:v>675.33299999999997</c:v>
                </c:pt>
                <c:pt idx="419">
                  <c:v>706.83799999999997</c:v>
                </c:pt>
                <c:pt idx="420">
                  <c:v>734</c:v>
                </c:pt>
                <c:pt idx="421">
                  <c:v>761.54399999999998</c:v>
                </c:pt>
                <c:pt idx="422">
                  <c:v>766.50599999999997</c:v>
                </c:pt>
                <c:pt idx="423">
                  <c:v>732.10500000000002</c:v>
                </c:pt>
                <c:pt idx="424">
                  <c:v>755.904</c:v>
                </c:pt>
                <c:pt idx="425">
                  <c:v>766.77200000000005</c:v>
                </c:pt>
                <c:pt idx="426">
                  <c:v>764.17100000000005</c:v>
                </c:pt>
                <c:pt idx="427">
                  <c:v>827.87599999999998</c:v>
                </c:pt>
                <c:pt idx="428">
                  <c:v>787.89</c:v>
                </c:pt>
                <c:pt idx="429">
                  <c:v>775.69200000000001</c:v>
                </c:pt>
                <c:pt idx="430">
                  <c:v>814.26</c:v>
                </c:pt>
                <c:pt idx="431">
                  <c:v>787.24400000000003</c:v>
                </c:pt>
                <c:pt idx="432">
                  <c:v>802</c:v>
                </c:pt>
                <c:pt idx="433">
                  <c:v>806.173</c:v>
                </c:pt>
                <c:pt idx="434">
                  <c:v>774.23</c:v>
                </c:pt>
                <c:pt idx="435">
                  <c:v>883.63400000000001</c:v>
                </c:pt>
                <c:pt idx="436">
                  <c:v>774.96699999999998</c:v>
                </c:pt>
                <c:pt idx="437">
                  <c:v>772.35400000000004</c:v>
                </c:pt>
                <c:pt idx="438">
                  <c:v>755.87</c:v>
                </c:pt>
                <c:pt idx="439">
                  <c:v>814.47799999999995</c:v>
                </c:pt>
                <c:pt idx="440">
                  <c:v>790.11699999999996</c:v>
                </c:pt>
                <c:pt idx="441">
                  <c:v>823.14499999999998</c:v>
                </c:pt>
                <c:pt idx="442">
                  <c:v>824.55600000000004</c:v>
                </c:pt>
                <c:pt idx="443">
                  <c:v>782.024</c:v>
                </c:pt>
                <c:pt idx="444">
                  <c:v>800</c:v>
                </c:pt>
                <c:pt idx="445">
                  <c:v>789.10299999999995</c:v>
                </c:pt>
                <c:pt idx="446">
                  <c:v>806.02300000000002</c:v>
                </c:pt>
                <c:pt idx="447">
                  <c:v>764.07799999999997</c:v>
                </c:pt>
                <c:pt idx="448">
                  <c:v>765.82100000000003</c:v>
                </c:pt>
                <c:pt idx="449">
                  <c:v>750.15499999999997</c:v>
                </c:pt>
                <c:pt idx="450">
                  <c:v>797.62199999999996</c:v>
                </c:pt>
                <c:pt idx="451">
                  <c:v>778.88300000000004</c:v>
                </c:pt>
                <c:pt idx="452">
                  <c:v>754.04100000000005</c:v>
                </c:pt>
                <c:pt idx="453">
                  <c:v>758.44799999999998</c:v>
                </c:pt>
                <c:pt idx="454">
                  <c:v>765.56500000000005</c:v>
                </c:pt>
                <c:pt idx="455">
                  <c:v>753.44200000000001</c:v>
                </c:pt>
                <c:pt idx="456">
                  <c:v>768</c:v>
                </c:pt>
                <c:pt idx="457">
                  <c:v>740.50900000000001</c:v>
                </c:pt>
                <c:pt idx="458">
                  <c:v>752.11400000000003</c:v>
                </c:pt>
                <c:pt idx="459">
                  <c:v>742.27499999999998</c:v>
                </c:pt>
                <c:pt idx="460">
                  <c:v>716.77499999999998</c:v>
                </c:pt>
                <c:pt idx="461">
                  <c:v>735.89099999999996</c:v>
                </c:pt>
                <c:pt idx="462">
                  <c:v>731.279</c:v>
                </c:pt>
                <c:pt idx="463">
                  <c:v>683.31100000000004</c:v>
                </c:pt>
                <c:pt idx="464">
                  <c:v>672.82899999999995</c:v>
                </c:pt>
                <c:pt idx="465">
                  <c:v>708.83799999999997</c:v>
                </c:pt>
                <c:pt idx="466">
                  <c:v>687.76400000000001</c:v>
                </c:pt>
                <c:pt idx="467">
                  <c:v>712.56899999999996</c:v>
                </c:pt>
                <c:pt idx="468">
                  <c:v>674</c:v>
                </c:pt>
                <c:pt idx="469">
                  <c:v>665.56899999999996</c:v>
                </c:pt>
                <c:pt idx="470">
                  <c:v>629.34900000000005</c:v>
                </c:pt>
                <c:pt idx="471">
                  <c:v>667.48299999999995</c:v>
                </c:pt>
                <c:pt idx="472">
                  <c:v>656.27599999999995</c:v>
                </c:pt>
                <c:pt idx="473">
                  <c:v>634.20799999999997</c:v>
                </c:pt>
                <c:pt idx="474">
                  <c:v>645.27499999999998</c:v>
                </c:pt>
                <c:pt idx="475">
                  <c:v>646.43600000000004</c:v>
                </c:pt>
                <c:pt idx="476">
                  <c:v>616.56500000000005</c:v>
                </c:pt>
                <c:pt idx="477">
                  <c:v>585.03200000000004</c:v>
                </c:pt>
                <c:pt idx="478">
                  <c:v>598.75199999999995</c:v>
                </c:pt>
                <c:pt idx="479">
                  <c:v>601.28899999999999</c:v>
                </c:pt>
                <c:pt idx="480">
                  <c:v>572</c:v>
                </c:pt>
                <c:pt idx="481">
                  <c:v>582.07600000000002</c:v>
                </c:pt>
                <c:pt idx="482">
                  <c:v>528.976</c:v>
                </c:pt>
                <c:pt idx="483">
                  <c:v>549.03899999999999</c:v>
                </c:pt>
                <c:pt idx="484">
                  <c:v>511.83199999999999</c:v>
                </c:pt>
                <c:pt idx="485">
                  <c:v>532.79100000000005</c:v>
                </c:pt>
                <c:pt idx="486">
                  <c:v>465.96300000000002</c:v>
                </c:pt>
                <c:pt idx="487">
                  <c:v>478.03500000000003</c:v>
                </c:pt>
                <c:pt idx="488">
                  <c:v>435.58699999999999</c:v>
                </c:pt>
                <c:pt idx="489">
                  <c:v>448.49599999999998</c:v>
                </c:pt>
                <c:pt idx="490">
                  <c:v>419.73200000000003</c:v>
                </c:pt>
                <c:pt idx="491">
                  <c:v>429.53300000000002</c:v>
                </c:pt>
                <c:pt idx="492">
                  <c:v>404</c:v>
                </c:pt>
                <c:pt idx="493">
                  <c:v>406.94299999999998</c:v>
                </c:pt>
                <c:pt idx="494">
                  <c:v>358.51</c:v>
                </c:pt>
                <c:pt idx="495">
                  <c:v>378.15600000000001</c:v>
                </c:pt>
                <c:pt idx="496">
                  <c:v>351.86099999999999</c:v>
                </c:pt>
                <c:pt idx="497">
                  <c:v>322.48500000000001</c:v>
                </c:pt>
                <c:pt idx="498">
                  <c:v>313.14400000000001</c:v>
                </c:pt>
                <c:pt idx="499">
                  <c:v>277.79899999999998</c:v>
                </c:pt>
                <c:pt idx="500">
                  <c:v>265.70999999999998</c:v>
                </c:pt>
                <c:pt idx="501">
                  <c:v>259.036</c:v>
                </c:pt>
                <c:pt idx="502">
                  <c:v>259.952</c:v>
                </c:pt>
                <c:pt idx="503">
                  <c:v>249.20599999999999</c:v>
                </c:pt>
                <c:pt idx="504">
                  <c:v>224</c:v>
                </c:pt>
                <c:pt idx="505">
                  <c:v>219.26400000000001</c:v>
                </c:pt>
                <c:pt idx="506">
                  <c:v>191.86</c:v>
                </c:pt>
                <c:pt idx="507">
                  <c:v>182.596</c:v>
                </c:pt>
                <c:pt idx="508">
                  <c:v>173.83199999999999</c:v>
                </c:pt>
                <c:pt idx="509">
                  <c:v>165.00299999999999</c:v>
                </c:pt>
                <c:pt idx="510">
                  <c:v>145.84899999999999</c:v>
                </c:pt>
                <c:pt idx="511">
                  <c:v>145.63</c:v>
                </c:pt>
                <c:pt idx="512">
                  <c:v>128.20099999999999</c:v>
                </c:pt>
                <c:pt idx="513">
                  <c:v>112.223</c:v>
                </c:pt>
                <c:pt idx="514">
                  <c:v>108.524</c:v>
                </c:pt>
                <c:pt idx="515">
                  <c:v>90.683000000000007</c:v>
                </c:pt>
                <c:pt idx="516">
                  <c:v>82</c:v>
                </c:pt>
                <c:pt idx="517">
                  <c:v>73.614000000000004</c:v>
                </c:pt>
                <c:pt idx="518">
                  <c:v>69.441000000000003</c:v>
                </c:pt>
                <c:pt idx="519">
                  <c:v>66.552000000000007</c:v>
                </c:pt>
                <c:pt idx="520">
                  <c:v>54.356999999999999</c:v>
                </c:pt>
                <c:pt idx="521">
                  <c:v>50.7</c:v>
                </c:pt>
                <c:pt idx="522">
                  <c:v>42.944000000000003</c:v>
                </c:pt>
                <c:pt idx="523">
                  <c:v>36.018999999999998</c:v>
                </c:pt>
                <c:pt idx="524">
                  <c:v>32.731000000000002</c:v>
                </c:pt>
                <c:pt idx="525">
                  <c:v>26.103999999999999</c:v>
                </c:pt>
                <c:pt idx="526">
                  <c:v>17.332999999999998</c:v>
                </c:pt>
                <c:pt idx="527">
                  <c:v>10.210000000000001</c:v>
                </c:pt>
                <c:pt idx="528">
                  <c:v>4</c:v>
                </c:pt>
                <c:pt idx="529">
                  <c:v>3.8420000000000001</c:v>
                </c:pt>
                <c:pt idx="530">
                  <c:v>3.5529999999999999</c:v>
                </c:pt>
                <c:pt idx="531">
                  <c:v>3.3090000000000002</c:v>
                </c:pt>
                <c:pt idx="532">
                  <c:v>2.5739999999999998</c:v>
                </c:pt>
                <c:pt idx="533">
                  <c:v>2.5499999999999998</c:v>
                </c:pt>
                <c:pt idx="534">
                  <c:v>1.754</c:v>
                </c:pt>
                <c:pt idx="535">
                  <c:v>1.9390000000000001</c:v>
                </c:pt>
                <c:pt idx="536">
                  <c:v>1.3640000000000001</c:v>
                </c:pt>
                <c:pt idx="537">
                  <c:v>1.1160000000000001</c:v>
                </c:pt>
                <c:pt idx="538">
                  <c:v>0.70899999999999996</c:v>
                </c:pt>
                <c:pt idx="539">
                  <c:v>0.36</c:v>
                </c:pt>
                <c:pt idx="637">
                  <c:v>0.185</c:v>
                </c:pt>
                <c:pt idx="638">
                  <c:v>0.32600000000000001</c:v>
                </c:pt>
                <c:pt idx="639">
                  <c:v>0.46300000000000002</c:v>
                </c:pt>
                <c:pt idx="640">
                  <c:v>0.64100000000000001</c:v>
                </c:pt>
                <c:pt idx="641">
                  <c:v>0.871</c:v>
                </c:pt>
                <c:pt idx="642">
                  <c:v>1.1319999999999999</c:v>
                </c:pt>
                <c:pt idx="643">
                  <c:v>1.179</c:v>
                </c:pt>
                <c:pt idx="644">
                  <c:v>1.206</c:v>
                </c:pt>
                <c:pt idx="645">
                  <c:v>1.6739999999999999</c:v>
                </c:pt>
                <c:pt idx="646">
                  <c:v>1.631</c:v>
                </c:pt>
                <c:pt idx="647">
                  <c:v>1.7450000000000001</c:v>
                </c:pt>
                <c:pt idx="648">
                  <c:v>2</c:v>
                </c:pt>
                <c:pt idx="649">
                  <c:v>7.6349999999999998</c:v>
                </c:pt>
                <c:pt idx="650">
                  <c:v>12.41</c:v>
                </c:pt>
                <c:pt idx="651">
                  <c:v>18.219000000000001</c:v>
                </c:pt>
                <c:pt idx="652">
                  <c:v>23.192</c:v>
                </c:pt>
                <c:pt idx="653">
                  <c:v>28.968</c:v>
                </c:pt>
                <c:pt idx="654">
                  <c:v>36.634</c:v>
                </c:pt>
                <c:pt idx="655">
                  <c:v>41.72</c:v>
                </c:pt>
                <c:pt idx="656">
                  <c:v>47.484000000000002</c:v>
                </c:pt>
                <c:pt idx="657">
                  <c:v>51.829000000000001</c:v>
                </c:pt>
                <c:pt idx="658">
                  <c:v>57.575000000000003</c:v>
                </c:pt>
                <c:pt idx="659">
                  <c:v>61.978000000000002</c:v>
                </c:pt>
                <c:pt idx="660">
                  <c:v>68</c:v>
                </c:pt>
                <c:pt idx="661">
                  <c:v>88.682000000000002</c:v>
                </c:pt>
                <c:pt idx="662">
                  <c:v>93.575999999999993</c:v>
                </c:pt>
                <c:pt idx="663">
                  <c:v>114.31</c:v>
                </c:pt>
                <c:pt idx="664">
                  <c:v>118.151</c:v>
                </c:pt>
                <c:pt idx="665">
                  <c:v>133.36000000000001</c:v>
                </c:pt>
                <c:pt idx="666">
                  <c:v>151.32900000000001</c:v>
                </c:pt>
                <c:pt idx="667">
                  <c:v>172.12</c:v>
                </c:pt>
                <c:pt idx="668">
                  <c:v>177.29400000000001</c:v>
                </c:pt>
                <c:pt idx="669">
                  <c:v>194.15199999999999</c:v>
                </c:pt>
                <c:pt idx="670">
                  <c:v>222.30600000000001</c:v>
                </c:pt>
                <c:pt idx="671">
                  <c:v>234.024</c:v>
                </c:pt>
                <c:pt idx="672">
                  <c:v>240</c:v>
                </c:pt>
                <c:pt idx="673">
                  <c:v>255.7</c:v>
                </c:pt>
                <c:pt idx="674">
                  <c:v>268.32100000000003</c:v>
                </c:pt>
                <c:pt idx="675">
                  <c:v>293.98200000000003</c:v>
                </c:pt>
                <c:pt idx="676">
                  <c:v>311.68400000000003</c:v>
                </c:pt>
                <c:pt idx="677">
                  <c:v>303.98700000000002</c:v>
                </c:pt>
                <c:pt idx="678">
                  <c:v>340.06099999999998</c:v>
                </c:pt>
                <c:pt idx="679">
                  <c:v>361.83199999999999</c:v>
                </c:pt>
                <c:pt idx="680">
                  <c:v>359.18299999999999</c:v>
                </c:pt>
                <c:pt idx="681">
                  <c:v>370.08300000000003</c:v>
                </c:pt>
                <c:pt idx="682">
                  <c:v>412.29300000000001</c:v>
                </c:pt>
                <c:pt idx="683">
                  <c:v>425.79500000000002</c:v>
                </c:pt>
                <c:pt idx="684">
                  <c:v>424</c:v>
                </c:pt>
                <c:pt idx="685">
                  <c:v>439.86099999999999</c:v>
                </c:pt>
                <c:pt idx="686">
                  <c:v>449.483</c:v>
                </c:pt>
                <c:pt idx="687">
                  <c:v>436.72800000000001</c:v>
                </c:pt>
                <c:pt idx="688">
                  <c:v>478.19099999999997</c:v>
                </c:pt>
                <c:pt idx="689">
                  <c:v>448.33300000000003</c:v>
                </c:pt>
                <c:pt idx="690">
                  <c:v>493.68</c:v>
                </c:pt>
                <c:pt idx="691">
                  <c:v>502.80900000000003</c:v>
                </c:pt>
                <c:pt idx="692">
                  <c:v>553.68600000000004</c:v>
                </c:pt>
                <c:pt idx="693">
                  <c:v>515.03700000000003</c:v>
                </c:pt>
                <c:pt idx="694">
                  <c:v>555.21299999999997</c:v>
                </c:pt>
                <c:pt idx="695">
                  <c:v>546.23500000000001</c:v>
                </c:pt>
                <c:pt idx="696">
                  <c:v>556</c:v>
                </c:pt>
                <c:pt idx="697">
                  <c:v>588.25400000000002</c:v>
                </c:pt>
                <c:pt idx="698">
                  <c:v>577.24099999999999</c:v>
                </c:pt>
                <c:pt idx="699">
                  <c:v>592.58699999999999</c:v>
                </c:pt>
                <c:pt idx="700">
                  <c:v>623.47299999999996</c:v>
                </c:pt>
                <c:pt idx="701">
                  <c:v>648.29399999999998</c:v>
                </c:pt>
                <c:pt idx="702">
                  <c:v>630.77700000000004</c:v>
                </c:pt>
                <c:pt idx="703">
                  <c:v>590.178</c:v>
                </c:pt>
                <c:pt idx="704">
                  <c:v>646.19200000000001</c:v>
                </c:pt>
                <c:pt idx="705">
                  <c:v>611.75199999999995</c:v>
                </c:pt>
                <c:pt idx="706">
                  <c:v>702.72500000000002</c:v>
                </c:pt>
                <c:pt idx="707">
                  <c:v>655.41600000000005</c:v>
                </c:pt>
                <c:pt idx="708">
                  <c:v>692</c:v>
                </c:pt>
                <c:pt idx="709">
                  <c:v>727.56200000000001</c:v>
                </c:pt>
                <c:pt idx="710">
                  <c:v>675.08799999999997</c:v>
                </c:pt>
                <c:pt idx="711">
                  <c:v>727.20399999999995</c:v>
                </c:pt>
                <c:pt idx="712">
                  <c:v>731.50800000000004</c:v>
                </c:pt>
                <c:pt idx="713">
                  <c:v>733.33500000000004</c:v>
                </c:pt>
                <c:pt idx="714">
                  <c:v>723.27599999999995</c:v>
                </c:pt>
                <c:pt idx="715">
                  <c:v>780.73900000000003</c:v>
                </c:pt>
                <c:pt idx="716">
                  <c:v>725.61800000000005</c:v>
                </c:pt>
                <c:pt idx="717">
                  <c:v>733.37900000000002</c:v>
                </c:pt>
                <c:pt idx="718">
                  <c:v>709.02700000000004</c:v>
                </c:pt>
                <c:pt idx="719">
                  <c:v>759.68600000000004</c:v>
                </c:pt>
                <c:pt idx="720">
                  <c:v>762</c:v>
                </c:pt>
                <c:pt idx="721">
                  <c:v>816.75900000000001</c:v>
                </c:pt>
                <c:pt idx="722">
                  <c:v>744.971</c:v>
                </c:pt>
                <c:pt idx="723">
                  <c:v>768.54</c:v>
                </c:pt>
                <c:pt idx="724">
                  <c:v>802.24199999999996</c:v>
                </c:pt>
                <c:pt idx="725">
                  <c:v>788.74199999999996</c:v>
                </c:pt>
                <c:pt idx="726">
                  <c:v>785.22900000000004</c:v>
                </c:pt>
                <c:pt idx="727">
                  <c:v>802.69600000000003</c:v>
                </c:pt>
                <c:pt idx="728">
                  <c:v>824.85199999999998</c:v>
                </c:pt>
                <c:pt idx="729">
                  <c:v>789.94899999999996</c:v>
                </c:pt>
                <c:pt idx="730">
                  <c:v>821.30499999999995</c:v>
                </c:pt>
                <c:pt idx="731">
                  <c:v>808.38300000000004</c:v>
                </c:pt>
                <c:pt idx="732">
                  <c:v>808</c:v>
                </c:pt>
                <c:pt idx="733">
                  <c:v>900.19899999999996</c:v>
                </c:pt>
                <c:pt idx="734">
                  <c:v>799.19100000000003</c:v>
                </c:pt>
                <c:pt idx="735">
                  <c:v>823.62199999999996</c:v>
                </c:pt>
                <c:pt idx="736">
                  <c:v>833.77599999999995</c:v>
                </c:pt>
                <c:pt idx="737">
                  <c:v>781.44799999999998</c:v>
                </c:pt>
                <c:pt idx="738">
                  <c:v>772.36500000000001</c:v>
                </c:pt>
                <c:pt idx="739">
                  <c:v>897.28099999999995</c:v>
                </c:pt>
                <c:pt idx="740">
                  <c:v>809.65</c:v>
                </c:pt>
                <c:pt idx="741">
                  <c:v>777.101</c:v>
                </c:pt>
                <c:pt idx="742">
                  <c:v>802.71900000000005</c:v>
                </c:pt>
                <c:pt idx="743">
                  <c:v>788.34900000000005</c:v>
                </c:pt>
                <c:pt idx="744">
                  <c:v>794</c:v>
                </c:pt>
                <c:pt idx="745">
                  <c:v>804.42600000000004</c:v>
                </c:pt>
                <c:pt idx="746">
                  <c:v>805.65099999999995</c:v>
                </c:pt>
                <c:pt idx="747">
                  <c:v>736.87400000000002</c:v>
                </c:pt>
                <c:pt idx="748">
                  <c:v>785.47799999999995</c:v>
                </c:pt>
                <c:pt idx="749">
                  <c:v>733.37699999999995</c:v>
                </c:pt>
                <c:pt idx="750">
                  <c:v>752.66200000000003</c:v>
                </c:pt>
                <c:pt idx="751">
                  <c:v>746.57299999999998</c:v>
                </c:pt>
                <c:pt idx="752">
                  <c:v>732.13699999999994</c:v>
                </c:pt>
                <c:pt idx="753">
                  <c:v>719.31100000000004</c:v>
                </c:pt>
                <c:pt idx="754">
                  <c:v>719.02</c:v>
                </c:pt>
                <c:pt idx="755">
                  <c:v>633.70500000000004</c:v>
                </c:pt>
                <c:pt idx="756">
                  <c:v>684</c:v>
                </c:pt>
                <c:pt idx="757">
                  <c:v>658.42600000000004</c:v>
                </c:pt>
                <c:pt idx="758">
                  <c:v>717.12</c:v>
                </c:pt>
                <c:pt idx="759">
                  <c:v>618.37</c:v>
                </c:pt>
                <c:pt idx="760">
                  <c:v>647.29899999999998</c:v>
                </c:pt>
                <c:pt idx="761">
                  <c:v>673.51900000000001</c:v>
                </c:pt>
                <c:pt idx="762">
                  <c:v>624.78599999999994</c:v>
                </c:pt>
                <c:pt idx="763">
                  <c:v>646.226</c:v>
                </c:pt>
                <c:pt idx="764">
                  <c:v>608.23299999999995</c:v>
                </c:pt>
                <c:pt idx="765">
                  <c:v>588.48500000000001</c:v>
                </c:pt>
                <c:pt idx="766">
                  <c:v>562.81299999999999</c:v>
                </c:pt>
                <c:pt idx="767">
                  <c:v>584.77200000000005</c:v>
                </c:pt>
                <c:pt idx="768">
                  <c:v>578</c:v>
                </c:pt>
                <c:pt idx="769">
                  <c:v>560.04999999999995</c:v>
                </c:pt>
                <c:pt idx="770">
                  <c:v>552.10699999999997</c:v>
                </c:pt>
                <c:pt idx="771">
                  <c:v>540.76300000000003</c:v>
                </c:pt>
                <c:pt idx="772">
                  <c:v>525.28599999999994</c:v>
                </c:pt>
                <c:pt idx="773">
                  <c:v>536.86300000000006</c:v>
                </c:pt>
                <c:pt idx="774">
                  <c:v>494.77100000000002</c:v>
                </c:pt>
                <c:pt idx="775">
                  <c:v>472.54</c:v>
                </c:pt>
                <c:pt idx="776">
                  <c:v>458.73599999999999</c:v>
                </c:pt>
                <c:pt idx="777">
                  <c:v>465.20499999999998</c:v>
                </c:pt>
                <c:pt idx="778">
                  <c:v>459.90499999999997</c:v>
                </c:pt>
                <c:pt idx="779">
                  <c:v>430.41199999999998</c:v>
                </c:pt>
                <c:pt idx="780">
                  <c:v>422</c:v>
                </c:pt>
                <c:pt idx="781">
                  <c:v>413.26600000000002</c:v>
                </c:pt>
                <c:pt idx="782">
                  <c:v>377.09199999999998</c:v>
                </c:pt>
                <c:pt idx="783">
                  <c:v>364.74299999999999</c:v>
                </c:pt>
                <c:pt idx="784">
                  <c:v>355.577</c:v>
                </c:pt>
                <c:pt idx="785">
                  <c:v>352.78899999999999</c:v>
                </c:pt>
                <c:pt idx="786">
                  <c:v>351.99900000000002</c:v>
                </c:pt>
                <c:pt idx="787">
                  <c:v>327.24599999999998</c:v>
                </c:pt>
                <c:pt idx="788">
                  <c:v>300.50099999999998</c:v>
                </c:pt>
                <c:pt idx="789">
                  <c:v>263.26</c:v>
                </c:pt>
                <c:pt idx="790">
                  <c:v>248.119</c:v>
                </c:pt>
                <c:pt idx="791">
                  <c:v>248.291</c:v>
                </c:pt>
                <c:pt idx="792">
                  <c:v>226</c:v>
                </c:pt>
                <c:pt idx="793">
                  <c:v>201.46</c:v>
                </c:pt>
                <c:pt idx="794">
                  <c:v>195.06100000000001</c:v>
                </c:pt>
                <c:pt idx="795">
                  <c:v>179.37899999999999</c:v>
                </c:pt>
                <c:pt idx="796">
                  <c:v>163.16499999999999</c:v>
                </c:pt>
                <c:pt idx="797">
                  <c:v>159.327</c:v>
                </c:pt>
                <c:pt idx="798">
                  <c:v>157.55500000000001</c:v>
                </c:pt>
                <c:pt idx="799">
                  <c:v>135.12899999999999</c:v>
                </c:pt>
                <c:pt idx="800">
                  <c:v>115.526</c:v>
                </c:pt>
                <c:pt idx="801">
                  <c:v>108.17100000000001</c:v>
                </c:pt>
                <c:pt idx="802">
                  <c:v>96.897999999999996</c:v>
                </c:pt>
                <c:pt idx="803">
                  <c:v>88.795000000000002</c:v>
                </c:pt>
                <c:pt idx="804">
                  <c:v>70</c:v>
                </c:pt>
                <c:pt idx="805">
                  <c:v>61.866999999999997</c:v>
                </c:pt>
                <c:pt idx="806">
                  <c:v>59.057000000000002</c:v>
                </c:pt>
                <c:pt idx="807">
                  <c:v>51.344000000000001</c:v>
                </c:pt>
                <c:pt idx="808">
                  <c:v>47.97</c:v>
                </c:pt>
                <c:pt idx="809">
                  <c:v>41.137999999999998</c:v>
                </c:pt>
                <c:pt idx="810">
                  <c:v>34.017000000000003</c:v>
                </c:pt>
                <c:pt idx="811">
                  <c:v>32.823999999999998</c:v>
                </c:pt>
                <c:pt idx="812">
                  <c:v>28.341999999999999</c:v>
                </c:pt>
                <c:pt idx="813">
                  <c:v>20.706</c:v>
                </c:pt>
                <c:pt idx="814">
                  <c:v>15.185</c:v>
                </c:pt>
                <c:pt idx="815">
                  <c:v>10.144</c:v>
                </c:pt>
                <c:pt idx="816">
                  <c:v>4</c:v>
                </c:pt>
                <c:pt idx="817">
                  <c:v>3.827</c:v>
                </c:pt>
                <c:pt idx="818">
                  <c:v>3.2080000000000002</c:v>
                </c:pt>
                <c:pt idx="819">
                  <c:v>3.258</c:v>
                </c:pt>
                <c:pt idx="820">
                  <c:v>2.391</c:v>
                </c:pt>
                <c:pt idx="821">
                  <c:v>2.1480000000000001</c:v>
                </c:pt>
                <c:pt idx="822">
                  <c:v>2.0680000000000001</c:v>
                </c:pt>
                <c:pt idx="823">
                  <c:v>1.704</c:v>
                </c:pt>
                <c:pt idx="824">
                  <c:v>1.0880000000000001</c:v>
                </c:pt>
                <c:pt idx="825">
                  <c:v>0.85299999999999998</c:v>
                </c:pt>
                <c:pt idx="826">
                  <c:v>0.64800000000000002</c:v>
                </c:pt>
                <c:pt idx="827">
                  <c:v>0.32400000000000001</c:v>
                </c:pt>
                <c:pt idx="925">
                  <c:v>0.17100000000000001</c:v>
                </c:pt>
                <c:pt idx="926">
                  <c:v>0.33</c:v>
                </c:pt>
                <c:pt idx="927">
                  <c:v>0.57899999999999996</c:v>
                </c:pt>
                <c:pt idx="928">
                  <c:v>0.70699999999999996</c:v>
                </c:pt>
                <c:pt idx="929">
                  <c:v>0.91700000000000004</c:v>
                </c:pt>
                <c:pt idx="930">
                  <c:v>1.115</c:v>
                </c:pt>
                <c:pt idx="931">
                  <c:v>1.2430000000000001</c:v>
                </c:pt>
                <c:pt idx="932">
                  <c:v>1.1919999999999999</c:v>
                </c:pt>
                <c:pt idx="933">
                  <c:v>1.488</c:v>
                </c:pt>
                <c:pt idx="934">
                  <c:v>1.6579999999999999</c:v>
                </c:pt>
                <c:pt idx="935">
                  <c:v>1.8360000000000001</c:v>
                </c:pt>
                <c:pt idx="936">
                  <c:v>2</c:v>
                </c:pt>
                <c:pt idx="937">
                  <c:v>7.3550000000000004</c:v>
                </c:pt>
                <c:pt idx="938">
                  <c:v>12.455</c:v>
                </c:pt>
                <c:pt idx="939">
                  <c:v>18.670999999999999</c:v>
                </c:pt>
                <c:pt idx="940">
                  <c:v>23.504000000000001</c:v>
                </c:pt>
                <c:pt idx="941">
                  <c:v>28.719000000000001</c:v>
                </c:pt>
                <c:pt idx="942">
                  <c:v>35.463999999999999</c:v>
                </c:pt>
                <c:pt idx="943">
                  <c:v>41.488</c:v>
                </c:pt>
                <c:pt idx="944">
                  <c:v>43.893000000000001</c:v>
                </c:pt>
                <c:pt idx="945">
                  <c:v>51.74</c:v>
                </c:pt>
                <c:pt idx="946">
                  <c:v>58.493000000000002</c:v>
                </c:pt>
                <c:pt idx="947">
                  <c:v>56.761000000000003</c:v>
                </c:pt>
                <c:pt idx="948">
                  <c:v>68</c:v>
                </c:pt>
                <c:pt idx="949">
                  <c:v>81.504999999999995</c:v>
                </c:pt>
                <c:pt idx="950">
                  <c:v>92.688999999999993</c:v>
                </c:pt>
                <c:pt idx="951">
                  <c:v>104.331</c:v>
                </c:pt>
                <c:pt idx="952">
                  <c:v>123.32</c:v>
                </c:pt>
                <c:pt idx="953">
                  <c:v>135.94300000000001</c:v>
                </c:pt>
                <c:pt idx="954">
                  <c:v>148.501</c:v>
                </c:pt>
                <c:pt idx="955">
                  <c:v>165.054</c:v>
                </c:pt>
                <c:pt idx="956">
                  <c:v>172.416</c:v>
                </c:pt>
                <c:pt idx="957">
                  <c:v>196.761</c:v>
                </c:pt>
                <c:pt idx="958">
                  <c:v>207.51599999999999</c:v>
                </c:pt>
                <c:pt idx="959">
                  <c:v>199.32300000000001</c:v>
                </c:pt>
                <c:pt idx="960">
                  <c:v>234</c:v>
                </c:pt>
                <c:pt idx="961">
                  <c:v>259.22199999999998</c:v>
                </c:pt>
                <c:pt idx="962">
                  <c:v>262.39999999999998</c:v>
                </c:pt>
                <c:pt idx="963">
                  <c:v>289.90100000000001</c:v>
                </c:pt>
                <c:pt idx="964">
                  <c:v>285.64299999999997</c:v>
                </c:pt>
                <c:pt idx="965">
                  <c:v>316.06099999999998</c:v>
                </c:pt>
                <c:pt idx="966">
                  <c:v>337.91800000000001</c:v>
                </c:pt>
                <c:pt idx="967">
                  <c:v>322.93099999999998</c:v>
                </c:pt>
                <c:pt idx="968">
                  <c:v>348.851</c:v>
                </c:pt>
                <c:pt idx="969">
                  <c:v>372.47399999999999</c:v>
                </c:pt>
                <c:pt idx="970">
                  <c:v>349.41800000000001</c:v>
                </c:pt>
                <c:pt idx="971">
                  <c:v>417.39299999999997</c:v>
                </c:pt>
                <c:pt idx="972">
                  <c:v>418</c:v>
                </c:pt>
                <c:pt idx="973">
                  <c:v>410.077</c:v>
                </c:pt>
                <c:pt idx="974">
                  <c:v>447.09500000000003</c:v>
                </c:pt>
                <c:pt idx="975">
                  <c:v>444.87900000000002</c:v>
                </c:pt>
                <c:pt idx="976">
                  <c:v>470.572</c:v>
                </c:pt>
                <c:pt idx="977">
                  <c:v>454.678</c:v>
                </c:pt>
                <c:pt idx="978">
                  <c:v>494.642</c:v>
                </c:pt>
                <c:pt idx="979">
                  <c:v>480.94799999999998</c:v>
                </c:pt>
                <c:pt idx="980">
                  <c:v>506.68099999999998</c:v>
                </c:pt>
                <c:pt idx="981">
                  <c:v>513.47</c:v>
                </c:pt>
                <c:pt idx="982">
                  <c:v>517.5</c:v>
                </c:pt>
                <c:pt idx="983">
                  <c:v>551.75800000000004</c:v>
                </c:pt>
                <c:pt idx="984">
                  <c:v>540</c:v>
                </c:pt>
                <c:pt idx="985">
                  <c:v>559.82299999999998</c:v>
                </c:pt>
                <c:pt idx="986">
                  <c:v>551.37599999999998</c:v>
                </c:pt>
                <c:pt idx="987">
                  <c:v>585.35599999999999</c:v>
                </c:pt>
                <c:pt idx="988">
                  <c:v>555.86199999999997</c:v>
                </c:pt>
                <c:pt idx="989">
                  <c:v>548.89800000000002</c:v>
                </c:pt>
                <c:pt idx="990">
                  <c:v>605.08399999999995</c:v>
                </c:pt>
                <c:pt idx="991">
                  <c:v>614.31299999999999</c:v>
                </c:pt>
                <c:pt idx="992">
                  <c:v>633.45699999999999</c:v>
                </c:pt>
                <c:pt idx="993">
                  <c:v>578.18799999999999</c:v>
                </c:pt>
                <c:pt idx="994">
                  <c:v>623.67399999999998</c:v>
                </c:pt>
                <c:pt idx="995">
                  <c:v>651.89499999999998</c:v>
                </c:pt>
                <c:pt idx="996">
                  <c:v>656</c:v>
                </c:pt>
                <c:pt idx="997">
                  <c:v>695.16499999999996</c:v>
                </c:pt>
                <c:pt idx="998">
                  <c:v>659.82</c:v>
                </c:pt>
                <c:pt idx="999">
                  <c:v>628.654</c:v>
                </c:pt>
                <c:pt idx="1000">
                  <c:v>653.71600000000001</c:v>
                </c:pt>
                <c:pt idx="1001">
                  <c:v>632.51400000000001</c:v>
                </c:pt>
                <c:pt idx="1002">
                  <c:v>655.5</c:v>
                </c:pt>
                <c:pt idx="1003">
                  <c:v>675.50900000000001</c:v>
                </c:pt>
                <c:pt idx="1004">
                  <c:v>684.20500000000004</c:v>
                </c:pt>
                <c:pt idx="1005">
                  <c:v>711.16</c:v>
                </c:pt>
                <c:pt idx="1006">
                  <c:v>706.63199999999995</c:v>
                </c:pt>
                <c:pt idx="1007">
                  <c:v>753.71</c:v>
                </c:pt>
                <c:pt idx="1008">
                  <c:v>750</c:v>
                </c:pt>
                <c:pt idx="1009">
                  <c:v>683.10900000000004</c:v>
                </c:pt>
                <c:pt idx="1010">
                  <c:v>752.58900000000006</c:v>
                </c:pt>
                <c:pt idx="1011">
                  <c:v>752.06899999999996</c:v>
                </c:pt>
                <c:pt idx="1012">
                  <c:v>742.24199999999996</c:v>
                </c:pt>
                <c:pt idx="1013">
                  <c:v>760.55899999999997</c:v>
                </c:pt>
                <c:pt idx="1014">
                  <c:v>793.21699999999998</c:v>
                </c:pt>
                <c:pt idx="1015">
                  <c:v>816.88699999999994</c:v>
                </c:pt>
                <c:pt idx="1016">
                  <c:v>701.00300000000004</c:v>
                </c:pt>
                <c:pt idx="1017">
                  <c:v>780.91499999999996</c:v>
                </c:pt>
                <c:pt idx="1018">
                  <c:v>780.79300000000001</c:v>
                </c:pt>
                <c:pt idx="1019">
                  <c:v>788.524</c:v>
                </c:pt>
                <c:pt idx="1020">
                  <c:v>780</c:v>
                </c:pt>
                <c:pt idx="1021">
                  <c:v>731.74300000000005</c:v>
                </c:pt>
                <c:pt idx="1022">
                  <c:v>769.12400000000002</c:v>
                </c:pt>
                <c:pt idx="1023">
                  <c:v>778.41200000000003</c:v>
                </c:pt>
                <c:pt idx="1024">
                  <c:v>788.01700000000005</c:v>
                </c:pt>
                <c:pt idx="1025">
                  <c:v>735.13800000000003</c:v>
                </c:pt>
                <c:pt idx="1026">
                  <c:v>783.13</c:v>
                </c:pt>
                <c:pt idx="1027">
                  <c:v>765.59900000000005</c:v>
                </c:pt>
                <c:pt idx="1028">
                  <c:v>735.18499999999995</c:v>
                </c:pt>
                <c:pt idx="1029">
                  <c:v>748.49699999999996</c:v>
                </c:pt>
                <c:pt idx="1030">
                  <c:v>736.57799999999997</c:v>
                </c:pt>
                <c:pt idx="1031">
                  <c:v>752.35699999999997</c:v>
                </c:pt>
                <c:pt idx="1032">
                  <c:v>728</c:v>
                </c:pt>
                <c:pt idx="1033">
                  <c:v>721.86400000000003</c:v>
                </c:pt>
                <c:pt idx="1034">
                  <c:v>669.476</c:v>
                </c:pt>
                <c:pt idx="1035">
                  <c:v>698.87300000000005</c:v>
                </c:pt>
                <c:pt idx="1036">
                  <c:v>735.45600000000002</c:v>
                </c:pt>
                <c:pt idx="1037">
                  <c:v>710.726</c:v>
                </c:pt>
                <c:pt idx="1038">
                  <c:v>713.19600000000003</c:v>
                </c:pt>
                <c:pt idx="1039">
                  <c:v>676.04899999999998</c:v>
                </c:pt>
                <c:pt idx="1040">
                  <c:v>625.48500000000001</c:v>
                </c:pt>
                <c:pt idx="1041">
                  <c:v>716.59</c:v>
                </c:pt>
                <c:pt idx="1042">
                  <c:v>659.07500000000005</c:v>
                </c:pt>
                <c:pt idx="1043">
                  <c:v>614.899</c:v>
                </c:pt>
                <c:pt idx="1044">
                  <c:v>662</c:v>
                </c:pt>
                <c:pt idx="1045">
                  <c:v>636.11500000000001</c:v>
                </c:pt>
                <c:pt idx="1046">
                  <c:v>611.11300000000006</c:v>
                </c:pt>
                <c:pt idx="1047">
                  <c:v>665.596</c:v>
                </c:pt>
                <c:pt idx="1048">
                  <c:v>598.94500000000005</c:v>
                </c:pt>
                <c:pt idx="1049">
                  <c:v>633.58000000000004</c:v>
                </c:pt>
                <c:pt idx="1050">
                  <c:v>602.625</c:v>
                </c:pt>
                <c:pt idx="1051">
                  <c:v>614.62300000000005</c:v>
                </c:pt>
                <c:pt idx="1052">
                  <c:v>619.07500000000005</c:v>
                </c:pt>
                <c:pt idx="1053">
                  <c:v>612.05499999999995</c:v>
                </c:pt>
                <c:pt idx="1054">
                  <c:v>586.90099999999995</c:v>
                </c:pt>
                <c:pt idx="1055">
                  <c:v>585.79700000000003</c:v>
                </c:pt>
                <c:pt idx="1056">
                  <c:v>566</c:v>
                </c:pt>
                <c:pt idx="1057">
                  <c:v>536.23699999999997</c:v>
                </c:pt>
                <c:pt idx="1058">
                  <c:v>493.858</c:v>
                </c:pt>
                <c:pt idx="1059">
                  <c:v>526.59100000000001</c:v>
                </c:pt>
                <c:pt idx="1060">
                  <c:v>540.33600000000001</c:v>
                </c:pt>
                <c:pt idx="1061">
                  <c:v>491.13400000000001</c:v>
                </c:pt>
                <c:pt idx="1062">
                  <c:v>456.899</c:v>
                </c:pt>
                <c:pt idx="1063">
                  <c:v>448.59100000000001</c:v>
                </c:pt>
                <c:pt idx="1064">
                  <c:v>439.82499999999999</c:v>
                </c:pt>
                <c:pt idx="1065">
                  <c:v>454.89299999999997</c:v>
                </c:pt>
                <c:pt idx="1066">
                  <c:v>426.20699999999999</c:v>
                </c:pt>
                <c:pt idx="1067">
                  <c:v>396.05599999999998</c:v>
                </c:pt>
                <c:pt idx="1068">
                  <c:v>398</c:v>
                </c:pt>
                <c:pt idx="1069">
                  <c:v>388.899</c:v>
                </c:pt>
                <c:pt idx="1070">
                  <c:v>363.108</c:v>
                </c:pt>
                <c:pt idx="1071">
                  <c:v>363.79</c:v>
                </c:pt>
                <c:pt idx="1072">
                  <c:v>342.32799999999997</c:v>
                </c:pt>
                <c:pt idx="1073">
                  <c:v>307.56</c:v>
                </c:pt>
                <c:pt idx="1074">
                  <c:v>280.78399999999999</c:v>
                </c:pt>
                <c:pt idx="1075">
                  <c:v>289.19299999999998</c:v>
                </c:pt>
                <c:pt idx="1076">
                  <c:v>278.41699999999997</c:v>
                </c:pt>
                <c:pt idx="1077">
                  <c:v>239.155</c:v>
                </c:pt>
                <c:pt idx="1078">
                  <c:v>234.82499999999999</c:v>
                </c:pt>
                <c:pt idx="1079">
                  <c:v>228.31800000000001</c:v>
                </c:pt>
                <c:pt idx="1080">
                  <c:v>204</c:v>
                </c:pt>
                <c:pt idx="1081">
                  <c:v>195.58500000000001</c:v>
                </c:pt>
                <c:pt idx="1082">
                  <c:v>185.523</c:v>
                </c:pt>
                <c:pt idx="1083">
                  <c:v>164.92500000000001</c:v>
                </c:pt>
                <c:pt idx="1084">
                  <c:v>152.11099999999999</c:v>
                </c:pt>
                <c:pt idx="1085">
                  <c:v>153.26900000000001</c:v>
                </c:pt>
                <c:pt idx="1086">
                  <c:v>142.441</c:v>
                </c:pt>
                <c:pt idx="1087">
                  <c:v>125.28100000000001</c:v>
                </c:pt>
                <c:pt idx="1088">
                  <c:v>119.407</c:v>
                </c:pt>
                <c:pt idx="1089">
                  <c:v>103.852</c:v>
                </c:pt>
                <c:pt idx="1090">
                  <c:v>94.052999999999997</c:v>
                </c:pt>
                <c:pt idx="1091">
                  <c:v>86.233999999999995</c:v>
                </c:pt>
                <c:pt idx="1092">
                  <c:v>72</c:v>
                </c:pt>
                <c:pt idx="1093">
                  <c:v>67.915999999999997</c:v>
                </c:pt>
                <c:pt idx="1094">
                  <c:v>60.658999999999999</c:v>
                </c:pt>
                <c:pt idx="1095">
                  <c:v>55.186999999999998</c:v>
                </c:pt>
                <c:pt idx="1096">
                  <c:v>52.097999999999999</c:v>
                </c:pt>
                <c:pt idx="1097">
                  <c:v>44.981000000000002</c:v>
                </c:pt>
                <c:pt idx="1098">
                  <c:v>35.871000000000002</c:v>
                </c:pt>
                <c:pt idx="1099">
                  <c:v>33.366</c:v>
                </c:pt>
                <c:pt idx="1100">
                  <c:v>27.545999999999999</c:v>
                </c:pt>
                <c:pt idx="1101">
                  <c:v>22.282</c:v>
                </c:pt>
                <c:pt idx="1102">
                  <c:v>16.614000000000001</c:v>
                </c:pt>
                <c:pt idx="1103">
                  <c:v>11.746</c:v>
                </c:pt>
                <c:pt idx="1104">
                  <c:v>6</c:v>
                </c:pt>
                <c:pt idx="1105">
                  <c:v>6.1230000000000002</c:v>
                </c:pt>
                <c:pt idx="1106">
                  <c:v>5.4539999999999997</c:v>
                </c:pt>
                <c:pt idx="1107">
                  <c:v>4.2389999999999999</c:v>
                </c:pt>
                <c:pt idx="1108">
                  <c:v>3.85</c:v>
                </c:pt>
                <c:pt idx="1109">
                  <c:v>3.3239999999999998</c:v>
                </c:pt>
                <c:pt idx="1110">
                  <c:v>3.0339999999999998</c:v>
                </c:pt>
                <c:pt idx="1111">
                  <c:v>2.6120000000000001</c:v>
                </c:pt>
                <c:pt idx="1112">
                  <c:v>1.8340000000000001</c:v>
                </c:pt>
                <c:pt idx="1113">
                  <c:v>1.5329999999999999</c:v>
                </c:pt>
                <c:pt idx="1114">
                  <c:v>0.91700000000000004</c:v>
                </c:pt>
                <c:pt idx="1115">
                  <c:v>0.47</c:v>
                </c:pt>
                <c:pt idx="1213">
                  <c:v>0.16900000000000001</c:v>
                </c:pt>
                <c:pt idx="1214">
                  <c:v>0.33800000000000002</c:v>
                </c:pt>
                <c:pt idx="1215">
                  <c:v>0.52</c:v>
                </c:pt>
                <c:pt idx="1216">
                  <c:v>0.70799999999999996</c:v>
                </c:pt>
                <c:pt idx="1217">
                  <c:v>0.871</c:v>
                </c:pt>
                <c:pt idx="1218">
                  <c:v>0.97</c:v>
                </c:pt>
                <c:pt idx="1219">
                  <c:v>1.1160000000000001</c:v>
                </c:pt>
                <c:pt idx="1220">
                  <c:v>1.4330000000000001</c:v>
                </c:pt>
                <c:pt idx="1221">
                  <c:v>1.4890000000000001</c:v>
                </c:pt>
                <c:pt idx="1222">
                  <c:v>1.7509999999999999</c:v>
                </c:pt>
                <c:pt idx="1223">
                  <c:v>1.591</c:v>
                </c:pt>
                <c:pt idx="1224">
                  <c:v>2</c:v>
                </c:pt>
                <c:pt idx="1225">
                  <c:v>6.9409999999999998</c:v>
                </c:pt>
                <c:pt idx="1226">
                  <c:v>11.223000000000001</c:v>
                </c:pt>
                <c:pt idx="1227">
                  <c:v>15.778</c:v>
                </c:pt>
                <c:pt idx="1228">
                  <c:v>20.285</c:v>
                </c:pt>
                <c:pt idx="1229">
                  <c:v>24.71</c:v>
                </c:pt>
                <c:pt idx="1230">
                  <c:v>30.31</c:v>
                </c:pt>
                <c:pt idx="1231">
                  <c:v>32.531999999999996</c:v>
                </c:pt>
                <c:pt idx="1232">
                  <c:v>42.073999999999998</c:v>
                </c:pt>
                <c:pt idx="1233">
                  <c:v>45.942</c:v>
                </c:pt>
                <c:pt idx="1234">
                  <c:v>49.042999999999999</c:v>
                </c:pt>
                <c:pt idx="1235">
                  <c:v>54.944000000000003</c:v>
                </c:pt>
                <c:pt idx="1236">
                  <c:v>58</c:v>
                </c:pt>
                <c:pt idx="1237">
                  <c:v>69.061000000000007</c:v>
                </c:pt>
                <c:pt idx="1238">
                  <c:v>83.097999999999999</c:v>
                </c:pt>
                <c:pt idx="1239">
                  <c:v>90.120999999999995</c:v>
                </c:pt>
                <c:pt idx="1240">
                  <c:v>101.06100000000001</c:v>
                </c:pt>
                <c:pt idx="1241">
                  <c:v>117.849</c:v>
                </c:pt>
                <c:pt idx="1242">
                  <c:v>128.74100000000001</c:v>
                </c:pt>
                <c:pt idx="1243">
                  <c:v>136.596</c:v>
                </c:pt>
                <c:pt idx="1244">
                  <c:v>146.49299999999999</c:v>
                </c:pt>
                <c:pt idx="1245">
                  <c:v>172.321</c:v>
                </c:pt>
                <c:pt idx="1246">
                  <c:v>169.422</c:v>
                </c:pt>
                <c:pt idx="1247">
                  <c:v>189.64400000000001</c:v>
                </c:pt>
                <c:pt idx="1248">
                  <c:v>196</c:v>
                </c:pt>
                <c:pt idx="1249">
                  <c:v>199.92500000000001</c:v>
                </c:pt>
                <c:pt idx="1250">
                  <c:v>230.542</c:v>
                </c:pt>
                <c:pt idx="1251">
                  <c:v>229.99299999999999</c:v>
                </c:pt>
                <c:pt idx="1252">
                  <c:v>247.19399999999999</c:v>
                </c:pt>
                <c:pt idx="1253">
                  <c:v>278.86900000000003</c:v>
                </c:pt>
                <c:pt idx="1254">
                  <c:v>272.42700000000002</c:v>
                </c:pt>
                <c:pt idx="1255">
                  <c:v>300.44099999999997</c:v>
                </c:pt>
                <c:pt idx="1256">
                  <c:v>288.83600000000001</c:v>
                </c:pt>
                <c:pt idx="1257">
                  <c:v>322.392</c:v>
                </c:pt>
                <c:pt idx="1258">
                  <c:v>306.06799999999998</c:v>
                </c:pt>
                <c:pt idx="1259">
                  <c:v>361.346</c:v>
                </c:pt>
                <c:pt idx="1260">
                  <c:v>360</c:v>
                </c:pt>
                <c:pt idx="1261">
                  <c:v>351.64800000000002</c:v>
                </c:pt>
                <c:pt idx="1262">
                  <c:v>388.399</c:v>
                </c:pt>
                <c:pt idx="1263">
                  <c:v>390.23599999999999</c:v>
                </c:pt>
                <c:pt idx="1264">
                  <c:v>383.65</c:v>
                </c:pt>
                <c:pt idx="1265">
                  <c:v>380.87599999999998</c:v>
                </c:pt>
                <c:pt idx="1266">
                  <c:v>424.40300000000002</c:v>
                </c:pt>
                <c:pt idx="1267">
                  <c:v>425.25799999999998</c:v>
                </c:pt>
                <c:pt idx="1268">
                  <c:v>431.89699999999999</c:v>
                </c:pt>
                <c:pt idx="1269">
                  <c:v>460.64299999999997</c:v>
                </c:pt>
                <c:pt idx="1270">
                  <c:v>430.65800000000002</c:v>
                </c:pt>
                <c:pt idx="1271">
                  <c:v>440.49200000000002</c:v>
                </c:pt>
                <c:pt idx="1272">
                  <c:v>464</c:v>
                </c:pt>
                <c:pt idx="1273">
                  <c:v>453.63900000000001</c:v>
                </c:pt>
                <c:pt idx="1274">
                  <c:v>510.09300000000002</c:v>
                </c:pt>
                <c:pt idx="1275">
                  <c:v>493.04599999999999</c:v>
                </c:pt>
                <c:pt idx="1276">
                  <c:v>509.08499999999998</c:v>
                </c:pt>
                <c:pt idx="1277">
                  <c:v>548.67999999999995</c:v>
                </c:pt>
                <c:pt idx="1278">
                  <c:v>540.71299999999997</c:v>
                </c:pt>
                <c:pt idx="1279">
                  <c:v>599.20100000000002</c:v>
                </c:pt>
                <c:pt idx="1280">
                  <c:v>553.80399999999997</c:v>
                </c:pt>
                <c:pt idx="1281">
                  <c:v>570.24400000000003</c:v>
                </c:pt>
                <c:pt idx="1282">
                  <c:v>613.32299999999998</c:v>
                </c:pt>
                <c:pt idx="1283">
                  <c:v>638.77599999999995</c:v>
                </c:pt>
                <c:pt idx="1284">
                  <c:v>632</c:v>
                </c:pt>
                <c:pt idx="1285">
                  <c:v>602.63800000000003</c:v>
                </c:pt>
                <c:pt idx="1286">
                  <c:v>656.20699999999999</c:v>
                </c:pt>
                <c:pt idx="1287">
                  <c:v>656.50400000000002</c:v>
                </c:pt>
                <c:pt idx="1288">
                  <c:v>724.65300000000002</c:v>
                </c:pt>
                <c:pt idx="1289">
                  <c:v>697.06</c:v>
                </c:pt>
                <c:pt idx="1290">
                  <c:v>651.89400000000001</c:v>
                </c:pt>
                <c:pt idx="1291">
                  <c:v>731.66099999999994</c:v>
                </c:pt>
                <c:pt idx="1292">
                  <c:v>700.75300000000004</c:v>
                </c:pt>
                <c:pt idx="1293">
                  <c:v>747.98299999999995</c:v>
                </c:pt>
                <c:pt idx="1294">
                  <c:v>722.22699999999998</c:v>
                </c:pt>
                <c:pt idx="1295">
                  <c:v>711.31500000000005</c:v>
                </c:pt>
                <c:pt idx="1296">
                  <c:v>756</c:v>
                </c:pt>
                <c:pt idx="1297">
                  <c:v>777.05799999999999</c:v>
                </c:pt>
                <c:pt idx="1298">
                  <c:v>744.072</c:v>
                </c:pt>
                <c:pt idx="1299">
                  <c:v>794.36800000000005</c:v>
                </c:pt>
                <c:pt idx="1300">
                  <c:v>749.95</c:v>
                </c:pt>
                <c:pt idx="1301">
                  <c:v>694.89200000000005</c:v>
                </c:pt>
                <c:pt idx="1302">
                  <c:v>797.83299999999997</c:v>
                </c:pt>
                <c:pt idx="1303">
                  <c:v>707.178</c:v>
                </c:pt>
                <c:pt idx="1304">
                  <c:v>735.19799999999998</c:v>
                </c:pt>
                <c:pt idx="1305">
                  <c:v>796.45100000000002</c:v>
                </c:pt>
                <c:pt idx="1306">
                  <c:v>740.45799999999997</c:v>
                </c:pt>
                <c:pt idx="1307">
                  <c:v>743.96400000000006</c:v>
                </c:pt>
                <c:pt idx="1308">
                  <c:v>746</c:v>
                </c:pt>
                <c:pt idx="1309">
                  <c:v>773.06</c:v>
                </c:pt>
                <c:pt idx="1310">
                  <c:v>729.46400000000006</c:v>
                </c:pt>
                <c:pt idx="1311">
                  <c:v>733.63199999999995</c:v>
                </c:pt>
                <c:pt idx="1312">
                  <c:v>720.096</c:v>
                </c:pt>
                <c:pt idx="1313">
                  <c:v>694.73699999999997</c:v>
                </c:pt>
                <c:pt idx="1314">
                  <c:v>776.85199999999998</c:v>
                </c:pt>
                <c:pt idx="1315">
                  <c:v>793.81100000000004</c:v>
                </c:pt>
                <c:pt idx="1316">
                  <c:v>764.11400000000003</c:v>
                </c:pt>
                <c:pt idx="1317">
                  <c:v>765.303</c:v>
                </c:pt>
                <c:pt idx="1318">
                  <c:v>699.01499999999999</c:v>
                </c:pt>
                <c:pt idx="1319">
                  <c:v>727.11</c:v>
                </c:pt>
                <c:pt idx="1320">
                  <c:v>728</c:v>
                </c:pt>
                <c:pt idx="1321">
                  <c:v>753.49199999999996</c:v>
                </c:pt>
                <c:pt idx="1322">
                  <c:v>742.18399999999997</c:v>
                </c:pt>
                <c:pt idx="1323">
                  <c:v>675.51</c:v>
                </c:pt>
                <c:pt idx="1324">
                  <c:v>678.43499999999995</c:v>
                </c:pt>
                <c:pt idx="1325">
                  <c:v>708.40300000000002</c:v>
                </c:pt>
                <c:pt idx="1326">
                  <c:v>701.09400000000005</c:v>
                </c:pt>
                <c:pt idx="1327">
                  <c:v>696.52200000000005</c:v>
                </c:pt>
                <c:pt idx="1328">
                  <c:v>714.327</c:v>
                </c:pt>
                <c:pt idx="1329">
                  <c:v>702.73500000000001</c:v>
                </c:pt>
                <c:pt idx="1330">
                  <c:v>696.63099999999997</c:v>
                </c:pt>
                <c:pt idx="1331">
                  <c:v>716.31100000000004</c:v>
                </c:pt>
                <c:pt idx="1332">
                  <c:v>682</c:v>
                </c:pt>
                <c:pt idx="1333">
                  <c:v>703.28</c:v>
                </c:pt>
                <c:pt idx="1334">
                  <c:v>672.3</c:v>
                </c:pt>
                <c:pt idx="1335">
                  <c:v>613.38900000000001</c:v>
                </c:pt>
                <c:pt idx="1336">
                  <c:v>673.42399999999998</c:v>
                </c:pt>
                <c:pt idx="1337">
                  <c:v>611.45699999999999</c:v>
                </c:pt>
                <c:pt idx="1338">
                  <c:v>618.05899999999997</c:v>
                </c:pt>
                <c:pt idx="1339">
                  <c:v>587.41999999999996</c:v>
                </c:pt>
                <c:pt idx="1340">
                  <c:v>618.04100000000005</c:v>
                </c:pt>
                <c:pt idx="1341">
                  <c:v>580.00199999999995</c:v>
                </c:pt>
                <c:pt idx="1342">
                  <c:v>575.17399999999998</c:v>
                </c:pt>
                <c:pt idx="1343">
                  <c:v>584.68799999999999</c:v>
                </c:pt>
                <c:pt idx="1344">
                  <c:v>550</c:v>
                </c:pt>
                <c:pt idx="1345">
                  <c:v>505.6</c:v>
                </c:pt>
                <c:pt idx="1346">
                  <c:v>520.89300000000003</c:v>
                </c:pt>
                <c:pt idx="1347">
                  <c:v>523.43399999999997</c:v>
                </c:pt>
                <c:pt idx="1348">
                  <c:v>503.64800000000002</c:v>
                </c:pt>
                <c:pt idx="1349">
                  <c:v>477.87299999999999</c:v>
                </c:pt>
                <c:pt idx="1350">
                  <c:v>462.00299999999999</c:v>
                </c:pt>
                <c:pt idx="1351">
                  <c:v>462.92099999999999</c:v>
                </c:pt>
                <c:pt idx="1352">
                  <c:v>424.79300000000001</c:v>
                </c:pt>
                <c:pt idx="1353">
                  <c:v>458.16300000000001</c:v>
                </c:pt>
                <c:pt idx="1354">
                  <c:v>417.40600000000001</c:v>
                </c:pt>
                <c:pt idx="1355">
                  <c:v>415.98899999999998</c:v>
                </c:pt>
                <c:pt idx="1356">
                  <c:v>412</c:v>
                </c:pt>
                <c:pt idx="1357">
                  <c:v>380.291</c:v>
                </c:pt>
                <c:pt idx="1358">
                  <c:v>364.49400000000003</c:v>
                </c:pt>
                <c:pt idx="1359">
                  <c:v>370.78199999999998</c:v>
                </c:pt>
                <c:pt idx="1360">
                  <c:v>350.84300000000002</c:v>
                </c:pt>
                <c:pt idx="1361">
                  <c:v>338.98399999999998</c:v>
                </c:pt>
                <c:pt idx="1362">
                  <c:v>324.61700000000002</c:v>
                </c:pt>
                <c:pt idx="1363">
                  <c:v>293.43599999999998</c:v>
                </c:pt>
                <c:pt idx="1364">
                  <c:v>293.113</c:v>
                </c:pt>
                <c:pt idx="1365">
                  <c:v>285.72800000000001</c:v>
                </c:pt>
                <c:pt idx="1366">
                  <c:v>281.233</c:v>
                </c:pt>
                <c:pt idx="1367">
                  <c:v>261.14</c:v>
                </c:pt>
                <c:pt idx="1368">
                  <c:v>242</c:v>
                </c:pt>
                <c:pt idx="1369">
                  <c:v>235.601</c:v>
                </c:pt>
                <c:pt idx="1370">
                  <c:v>211.58099999999999</c:v>
                </c:pt>
                <c:pt idx="1371">
                  <c:v>199.21299999999999</c:v>
                </c:pt>
                <c:pt idx="1372">
                  <c:v>177.042</c:v>
                </c:pt>
                <c:pt idx="1373">
                  <c:v>176.15799999999999</c:v>
                </c:pt>
                <c:pt idx="1374">
                  <c:v>160.34299999999999</c:v>
                </c:pt>
                <c:pt idx="1375">
                  <c:v>150.691</c:v>
                </c:pt>
                <c:pt idx="1376">
                  <c:v>134.98699999999999</c:v>
                </c:pt>
                <c:pt idx="1377">
                  <c:v>117.886</c:v>
                </c:pt>
                <c:pt idx="1378">
                  <c:v>103.148</c:v>
                </c:pt>
                <c:pt idx="1379">
                  <c:v>89.918999999999997</c:v>
                </c:pt>
                <c:pt idx="1380">
                  <c:v>78</c:v>
                </c:pt>
                <c:pt idx="1381">
                  <c:v>75.646000000000001</c:v>
                </c:pt>
                <c:pt idx="1382">
                  <c:v>63.134999999999998</c:v>
                </c:pt>
                <c:pt idx="1383">
                  <c:v>54.82</c:v>
                </c:pt>
                <c:pt idx="1384">
                  <c:v>54.292999999999999</c:v>
                </c:pt>
                <c:pt idx="1385">
                  <c:v>49.872999999999998</c:v>
                </c:pt>
                <c:pt idx="1386">
                  <c:v>39.433</c:v>
                </c:pt>
                <c:pt idx="1387">
                  <c:v>37.197000000000003</c:v>
                </c:pt>
                <c:pt idx="1388">
                  <c:v>27.317</c:v>
                </c:pt>
                <c:pt idx="1389">
                  <c:v>21.417999999999999</c:v>
                </c:pt>
                <c:pt idx="1390">
                  <c:v>15.882999999999999</c:v>
                </c:pt>
                <c:pt idx="1391">
                  <c:v>10.808</c:v>
                </c:pt>
                <c:pt idx="1392">
                  <c:v>4</c:v>
                </c:pt>
                <c:pt idx="1393">
                  <c:v>3.7280000000000002</c:v>
                </c:pt>
                <c:pt idx="1394">
                  <c:v>3.2839999999999998</c:v>
                </c:pt>
                <c:pt idx="1395">
                  <c:v>3.1909999999999998</c:v>
                </c:pt>
                <c:pt idx="1396">
                  <c:v>2.2669999999999999</c:v>
                </c:pt>
                <c:pt idx="1397">
                  <c:v>2.5339999999999998</c:v>
                </c:pt>
                <c:pt idx="1398">
                  <c:v>1.89</c:v>
                </c:pt>
                <c:pt idx="1399">
                  <c:v>1.746</c:v>
                </c:pt>
                <c:pt idx="1400">
                  <c:v>1.4139999999999999</c:v>
                </c:pt>
                <c:pt idx="1401">
                  <c:v>1.1659999999999999</c:v>
                </c:pt>
                <c:pt idx="1402">
                  <c:v>0.58699999999999997</c:v>
                </c:pt>
                <c:pt idx="1403">
                  <c:v>0.38900000000000001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7064"/>
        <c:axId val="469234320"/>
      </c:areaChart>
      <c:catAx>
        <c:axId val="46923706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4320"/>
        <c:crosses val="autoZero"/>
        <c:auto val="0"/>
        <c:lblAlgn val="ctr"/>
        <c:lblOffset val="100"/>
        <c:noMultiLvlLbl val="0"/>
      </c:catAx>
      <c:valAx>
        <c:axId val="469234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7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Scenario1_5_TY_ED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2187.0529999999999</c:v>
                </c:pt>
                <c:pt idx="11">
                  <c:v>2167.0529999999999</c:v>
                </c:pt>
                <c:pt idx="12">
                  <c:v>2096.4780000000001</c:v>
                </c:pt>
                <c:pt idx="13">
                  <c:v>2055.991</c:v>
                </c:pt>
                <c:pt idx="14">
                  <c:v>2085.8020000000001</c:v>
                </c:pt>
                <c:pt idx="15">
                  <c:v>1973.912</c:v>
                </c:pt>
                <c:pt idx="16">
                  <c:v>1843.7349999999999</c:v>
                </c:pt>
                <c:pt idx="17">
                  <c:v>1784.3309999999999</c:v>
                </c:pt>
                <c:pt idx="18">
                  <c:v>1869.1120000000001</c:v>
                </c:pt>
                <c:pt idx="19">
                  <c:v>1938.519</c:v>
                </c:pt>
                <c:pt idx="20">
                  <c:v>1778.433</c:v>
                </c:pt>
                <c:pt idx="21">
                  <c:v>1628.385</c:v>
                </c:pt>
                <c:pt idx="22">
                  <c:v>1800.598</c:v>
                </c:pt>
                <c:pt idx="23">
                  <c:v>1728.204</c:v>
                </c:pt>
                <c:pt idx="24">
                  <c:v>1695.194</c:v>
                </c:pt>
                <c:pt idx="25">
                  <c:v>1708.7619999999999</c:v>
                </c:pt>
                <c:pt idx="26">
                  <c:v>1696.0640000000001</c:v>
                </c:pt>
                <c:pt idx="27">
                  <c:v>1685.2619999999999</c:v>
                </c:pt>
                <c:pt idx="28">
                  <c:v>1655.3589999999999</c:v>
                </c:pt>
                <c:pt idx="29">
                  <c:v>1714.4590000000001</c:v>
                </c:pt>
                <c:pt idx="30">
                  <c:v>1682.0150000000001</c:v>
                </c:pt>
                <c:pt idx="31">
                  <c:v>1704.5619999999999</c:v>
                </c:pt>
                <c:pt idx="32">
                  <c:v>1691.134</c:v>
                </c:pt>
                <c:pt idx="33">
                  <c:v>1589.7260000000001</c:v>
                </c:pt>
                <c:pt idx="34">
                  <c:v>1706.2429999999999</c:v>
                </c:pt>
                <c:pt idx="35">
                  <c:v>1719.8330000000001</c:v>
                </c:pt>
                <c:pt idx="36">
                  <c:v>1615.289</c:v>
                </c:pt>
                <c:pt idx="37">
                  <c:v>1655.576</c:v>
                </c:pt>
                <c:pt idx="38">
                  <c:v>1703.6</c:v>
                </c:pt>
                <c:pt idx="39">
                  <c:v>1627.9839999999999</c:v>
                </c:pt>
                <c:pt idx="40">
                  <c:v>1647.818</c:v>
                </c:pt>
                <c:pt idx="41">
                  <c:v>1627.5550000000001</c:v>
                </c:pt>
                <c:pt idx="42">
                  <c:v>1818.114</c:v>
                </c:pt>
                <c:pt idx="43">
                  <c:v>1722.1</c:v>
                </c:pt>
                <c:pt idx="44">
                  <c:v>1817.7270000000001</c:v>
                </c:pt>
                <c:pt idx="45">
                  <c:v>1681.3330000000001</c:v>
                </c:pt>
                <c:pt idx="46">
                  <c:v>1727.646</c:v>
                </c:pt>
                <c:pt idx="47">
                  <c:v>1792.3130000000001</c:v>
                </c:pt>
                <c:pt idx="48">
                  <c:v>1801.0070000000001</c:v>
                </c:pt>
                <c:pt idx="49">
                  <c:v>1890.26</c:v>
                </c:pt>
                <c:pt idx="50">
                  <c:v>1893.82</c:v>
                </c:pt>
                <c:pt idx="51">
                  <c:v>1966.2470000000001</c:v>
                </c:pt>
                <c:pt idx="52">
                  <c:v>1942.155</c:v>
                </c:pt>
                <c:pt idx="53">
                  <c:v>1990.2829999999999</c:v>
                </c:pt>
                <c:pt idx="54">
                  <c:v>2056.3449999999998</c:v>
                </c:pt>
                <c:pt idx="55">
                  <c:v>2075.627</c:v>
                </c:pt>
                <c:pt idx="56">
                  <c:v>2210.9989999999998</c:v>
                </c:pt>
                <c:pt idx="57">
                  <c:v>1980.999</c:v>
                </c:pt>
                <c:pt idx="58">
                  <c:v>2210.9989999999998</c:v>
                </c:pt>
                <c:pt idx="59">
                  <c:v>2209.3009999999999</c:v>
                </c:pt>
                <c:pt idx="60">
                  <c:v>2228.5189999999998</c:v>
                </c:pt>
                <c:pt idx="61">
                  <c:v>2265.8879999999999</c:v>
                </c:pt>
                <c:pt idx="62">
                  <c:v>2283.8330000000001</c:v>
                </c:pt>
                <c:pt idx="63">
                  <c:v>2314.6990000000001</c:v>
                </c:pt>
                <c:pt idx="64">
                  <c:v>2477.9740000000002</c:v>
                </c:pt>
                <c:pt idx="65">
                  <c:v>2406.0940000000001</c:v>
                </c:pt>
                <c:pt idx="66">
                  <c:v>2475.0100000000002</c:v>
                </c:pt>
                <c:pt idx="67">
                  <c:v>2423.998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2588</c:v>
                </c:pt>
                <c:pt idx="269">
                  <c:v>2588</c:v>
                </c:pt>
                <c:pt idx="270">
                  <c:v>2588</c:v>
                </c:pt>
                <c:pt idx="271">
                  <c:v>2492.5430000000001</c:v>
                </c:pt>
                <c:pt idx="272">
                  <c:v>2382.2089999999998</c:v>
                </c:pt>
                <c:pt idx="273">
                  <c:v>2349.895</c:v>
                </c:pt>
                <c:pt idx="274">
                  <c:v>2429.4789999999998</c:v>
                </c:pt>
                <c:pt idx="275">
                  <c:v>2359.3539999999998</c:v>
                </c:pt>
                <c:pt idx="276">
                  <c:v>2280.5610000000001</c:v>
                </c:pt>
                <c:pt idx="277">
                  <c:v>2157.7849999999999</c:v>
                </c:pt>
                <c:pt idx="278">
                  <c:v>2333.1799999999998</c:v>
                </c:pt>
                <c:pt idx="279">
                  <c:v>2133.877</c:v>
                </c:pt>
                <c:pt idx="280">
                  <c:v>2192.8919999999998</c:v>
                </c:pt>
                <c:pt idx="281">
                  <c:v>2268.913</c:v>
                </c:pt>
                <c:pt idx="282">
                  <c:v>2038.913</c:v>
                </c:pt>
                <c:pt idx="283">
                  <c:v>2082.9009999999998</c:v>
                </c:pt>
                <c:pt idx="284">
                  <c:v>2018.701</c:v>
                </c:pt>
                <c:pt idx="285">
                  <c:v>2020.682</c:v>
                </c:pt>
                <c:pt idx="286">
                  <c:v>1912.364</c:v>
                </c:pt>
                <c:pt idx="287">
                  <c:v>1873.45</c:v>
                </c:pt>
                <c:pt idx="288">
                  <c:v>1846.636</c:v>
                </c:pt>
                <c:pt idx="289">
                  <c:v>1876.2909999999999</c:v>
                </c:pt>
                <c:pt idx="290">
                  <c:v>1954.3440000000001</c:v>
                </c:pt>
                <c:pt idx="291">
                  <c:v>1979.29</c:v>
                </c:pt>
                <c:pt idx="292">
                  <c:v>1859.0340000000001</c:v>
                </c:pt>
                <c:pt idx="293">
                  <c:v>1875.7919999999999</c:v>
                </c:pt>
                <c:pt idx="294">
                  <c:v>1871.2809999999999</c:v>
                </c:pt>
                <c:pt idx="295">
                  <c:v>1757.4069999999999</c:v>
                </c:pt>
                <c:pt idx="296">
                  <c:v>1781.9690000000001</c:v>
                </c:pt>
                <c:pt idx="297">
                  <c:v>1852.7049999999999</c:v>
                </c:pt>
                <c:pt idx="298">
                  <c:v>1899.9649999999999</c:v>
                </c:pt>
                <c:pt idx="299">
                  <c:v>1981.7550000000001</c:v>
                </c:pt>
                <c:pt idx="300">
                  <c:v>1907.365</c:v>
                </c:pt>
                <c:pt idx="301">
                  <c:v>1880.848</c:v>
                </c:pt>
                <c:pt idx="302">
                  <c:v>1920.5419999999999</c:v>
                </c:pt>
                <c:pt idx="303">
                  <c:v>1944.6210000000001</c:v>
                </c:pt>
                <c:pt idx="304">
                  <c:v>1988.463</c:v>
                </c:pt>
                <c:pt idx="305">
                  <c:v>1787.9929999999999</c:v>
                </c:pt>
                <c:pt idx="306">
                  <c:v>1877.627</c:v>
                </c:pt>
                <c:pt idx="307">
                  <c:v>1877.7270000000001</c:v>
                </c:pt>
                <c:pt idx="308">
                  <c:v>1803.7929999999999</c:v>
                </c:pt>
                <c:pt idx="309">
                  <c:v>1891.567</c:v>
                </c:pt>
                <c:pt idx="310">
                  <c:v>1948.903</c:v>
                </c:pt>
                <c:pt idx="311">
                  <c:v>1845.038</c:v>
                </c:pt>
                <c:pt idx="312">
                  <c:v>1883.3989999999999</c:v>
                </c:pt>
                <c:pt idx="313">
                  <c:v>1969.9670000000001</c:v>
                </c:pt>
                <c:pt idx="314">
                  <c:v>1879.115</c:v>
                </c:pt>
                <c:pt idx="315">
                  <c:v>1957.114</c:v>
                </c:pt>
                <c:pt idx="316">
                  <c:v>1907.2539999999999</c:v>
                </c:pt>
                <c:pt idx="317">
                  <c:v>1831.2840000000001</c:v>
                </c:pt>
                <c:pt idx="318">
                  <c:v>1890.5329999999999</c:v>
                </c:pt>
                <c:pt idx="319">
                  <c:v>1911.9480000000001</c:v>
                </c:pt>
                <c:pt idx="320">
                  <c:v>1896.7650000000001</c:v>
                </c:pt>
                <c:pt idx="321">
                  <c:v>1706.819</c:v>
                </c:pt>
                <c:pt idx="322">
                  <c:v>1874.702</c:v>
                </c:pt>
                <c:pt idx="323">
                  <c:v>1928.1179999999999</c:v>
                </c:pt>
                <c:pt idx="324">
                  <c:v>1839.4570000000001</c:v>
                </c:pt>
                <c:pt idx="325">
                  <c:v>1848.7329999999999</c:v>
                </c:pt>
                <c:pt idx="326">
                  <c:v>1942.6079999999999</c:v>
                </c:pt>
                <c:pt idx="327">
                  <c:v>1712.6079999999999</c:v>
                </c:pt>
                <c:pt idx="328">
                  <c:v>1942.6079999999999</c:v>
                </c:pt>
                <c:pt idx="329">
                  <c:v>1826.104</c:v>
                </c:pt>
                <c:pt idx="330">
                  <c:v>1919.0440000000001</c:v>
                </c:pt>
                <c:pt idx="331">
                  <c:v>1814.2239999999999</c:v>
                </c:pt>
                <c:pt idx="332">
                  <c:v>1933.153</c:v>
                </c:pt>
                <c:pt idx="333">
                  <c:v>1867.9079999999999</c:v>
                </c:pt>
                <c:pt idx="334">
                  <c:v>1918.7460000000001</c:v>
                </c:pt>
                <c:pt idx="335">
                  <c:v>1825.9059999999999</c:v>
                </c:pt>
                <c:pt idx="336">
                  <c:v>1962.444</c:v>
                </c:pt>
                <c:pt idx="337">
                  <c:v>1991.0920000000001</c:v>
                </c:pt>
                <c:pt idx="338">
                  <c:v>2110.4560000000001</c:v>
                </c:pt>
                <c:pt idx="339">
                  <c:v>2053.2170000000001</c:v>
                </c:pt>
                <c:pt idx="340">
                  <c:v>1936.7149999999999</c:v>
                </c:pt>
                <c:pt idx="341">
                  <c:v>2150.5680000000002</c:v>
                </c:pt>
                <c:pt idx="342">
                  <c:v>2091.1909999999998</c:v>
                </c:pt>
                <c:pt idx="343">
                  <c:v>2198.6469999999999</c:v>
                </c:pt>
                <c:pt idx="344">
                  <c:v>2251.6779999999999</c:v>
                </c:pt>
                <c:pt idx="345">
                  <c:v>2306.9380000000001</c:v>
                </c:pt>
                <c:pt idx="346">
                  <c:v>2352.7910000000002</c:v>
                </c:pt>
                <c:pt idx="347">
                  <c:v>2463.7629999999999</c:v>
                </c:pt>
                <c:pt idx="348">
                  <c:v>2387.3690000000001</c:v>
                </c:pt>
                <c:pt idx="349">
                  <c:v>2431.4059999999999</c:v>
                </c:pt>
                <c:pt idx="350">
                  <c:v>2409.0360000000001</c:v>
                </c:pt>
                <c:pt idx="351">
                  <c:v>2524.2910000000002</c:v>
                </c:pt>
                <c:pt idx="352">
                  <c:v>2588</c:v>
                </c:pt>
                <c:pt idx="353">
                  <c:v>2588</c:v>
                </c:pt>
                <c:pt idx="354">
                  <c:v>2588</c:v>
                </c:pt>
                <c:pt idx="355">
                  <c:v>2529.4079999999999</c:v>
                </c:pt>
                <c:pt idx="356">
                  <c:v>2588</c:v>
                </c:pt>
                <c:pt idx="357">
                  <c:v>2588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2588</c:v>
                </c:pt>
                <c:pt idx="561">
                  <c:v>2588</c:v>
                </c:pt>
                <c:pt idx="562">
                  <c:v>2480.7649999999999</c:v>
                </c:pt>
                <c:pt idx="563">
                  <c:v>2588</c:v>
                </c:pt>
                <c:pt idx="564">
                  <c:v>2459.942</c:v>
                </c:pt>
                <c:pt idx="565">
                  <c:v>2364.8040000000001</c:v>
                </c:pt>
                <c:pt idx="566">
                  <c:v>2361.6529999999998</c:v>
                </c:pt>
                <c:pt idx="567">
                  <c:v>2371.5610000000001</c:v>
                </c:pt>
                <c:pt idx="568">
                  <c:v>2283.1289999999999</c:v>
                </c:pt>
                <c:pt idx="569">
                  <c:v>2353.3429999999998</c:v>
                </c:pt>
                <c:pt idx="570">
                  <c:v>2128.6320000000001</c:v>
                </c:pt>
                <c:pt idx="571">
                  <c:v>2261.1030000000001</c:v>
                </c:pt>
                <c:pt idx="572">
                  <c:v>2097.1529999999998</c:v>
                </c:pt>
                <c:pt idx="573">
                  <c:v>2094.011</c:v>
                </c:pt>
                <c:pt idx="574">
                  <c:v>2123.5920000000001</c:v>
                </c:pt>
                <c:pt idx="575">
                  <c:v>2058.3960000000002</c:v>
                </c:pt>
                <c:pt idx="576">
                  <c:v>1917.904</c:v>
                </c:pt>
                <c:pt idx="577">
                  <c:v>1891.1590000000001</c:v>
                </c:pt>
                <c:pt idx="578">
                  <c:v>2021.1510000000001</c:v>
                </c:pt>
                <c:pt idx="579">
                  <c:v>1899.7080000000001</c:v>
                </c:pt>
                <c:pt idx="580">
                  <c:v>2011.5409999999999</c:v>
                </c:pt>
                <c:pt idx="581">
                  <c:v>1999.9570000000001</c:v>
                </c:pt>
                <c:pt idx="582">
                  <c:v>1910.6410000000001</c:v>
                </c:pt>
                <c:pt idx="583">
                  <c:v>1914.0530000000001</c:v>
                </c:pt>
                <c:pt idx="584">
                  <c:v>1937.2670000000001</c:v>
                </c:pt>
                <c:pt idx="585">
                  <c:v>1956.404</c:v>
                </c:pt>
                <c:pt idx="586">
                  <c:v>1963.4870000000001</c:v>
                </c:pt>
                <c:pt idx="587">
                  <c:v>1969.59</c:v>
                </c:pt>
                <c:pt idx="588">
                  <c:v>1966.5909999999999</c:v>
                </c:pt>
                <c:pt idx="589">
                  <c:v>1978.671</c:v>
                </c:pt>
                <c:pt idx="590">
                  <c:v>1928.7750000000001</c:v>
                </c:pt>
                <c:pt idx="591">
                  <c:v>1959.154</c:v>
                </c:pt>
                <c:pt idx="592">
                  <c:v>1927.6289999999999</c:v>
                </c:pt>
                <c:pt idx="593">
                  <c:v>1910.0719999999999</c:v>
                </c:pt>
                <c:pt idx="594">
                  <c:v>1867.9290000000001</c:v>
                </c:pt>
                <c:pt idx="595">
                  <c:v>1968.3589999999999</c:v>
                </c:pt>
                <c:pt idx="596">
                  <c:v>1889.104</c:v>
                </c:pt>
                <c:pt idx="597">
                  <c:v>1843.451</c:v>
                </c:pt>
                <c:pt idx="598">
                  <c:v>1922.11</c:v>
                </c:pt>
                <c:pt idx="599">
                  <c:v>1953.5170000000001</c:v>
                </c:pt>
                <c:pt idx="600">
                  <c:v>1892.2850000000001</c:v>
                </c:pt>
                <c:pt idx="601">
                  <c:v>1963.873</c:v>
                </c:pt>
                <c:pt idx="602">
                  <c:v>1823.069</c:v>
                </c:pt>
                <c:pt idx="603">
                  <c:v>1808.759</c:v>
                </c:pt>
                <c:pt idx="604">
                  <c:v>1847.1990000000001</c:v>
                </c:pt>
                <c:pt idx="605">
                  <c:v>1861.1020000000001</c:v>
                </c:pt>
                <c:pt idx="606">
                  <c:v>1859.6020000000001</c:v>
                </c:pt>
                <c:pt idx="607">
                  <c:v>1751.415</c:v>
                </c:pt>
                <c:pt idx="608">
                  <c:v>1821.316</c:v>
                </c:pt>
                <c:pt idx="609">
                  <c:v>1800.5219999999999</c:v>
                </c:pt>
                <c:pt idx="610">
                  <c:v>1765.932</c:v>
                </c:pt>
                <c:pt idx="611">
                  <c:v>1768.2919999999999</c:v>
                </c:pt>
                <c:pt idx="612">
                  <c:v>1719.8030000000001</c:v>
                </c:pt>
                <c:pt idx="613">
                  <c:v>1718.3879999999999</c:v>
                </c:pt>
                <c:pt idx="614">
                  <c:v>1716.3389999999999</c:v>
                </c:pt>
                <c:pt idx="615">
                  <c:v>1723.2850000000001</c:v>
                </c:pt>
                <c:pt idx="616">
                  <c:v>1704.125</c:v>
                </c:pt>
                <c:pt idx="617">
                  <c:v>1754.559</c:v>
                </c:pt>
                <c:pt idx="618">
                  <c:v>1708.8</c:v>
                </c:pt>
                <c:pt idx="619">
                  <c:v>1727.8140000000001</c:v>
                </c:pt>
                <c:pt idx="620">
                  <c:v>1778.547</c:v>
                </c:pt>
                <c:pt idx="621">
                  <c:v>1897.489</c:v>
                </c:pt>
                <c:pt idx="622">
                  <c:v>1807.721</c:v>
                </c:pt>
                <c:pt idx="623">
                  <c:v>1859.0160000000001</c:v>
                </c:pt>
                <c:pt idx="624">
                  <c:v>1843.749</c:v>
                </c:pt>
                <c:pt idx="625">
                  <c:v>1850.2840000000001</c:v>
                </c:pt>
                <c:pt idx="626">
                  <c:v>1848.9839999999999</c:v>
                </c:pt>
                <c:pt idx="627">
                  <c:v>1908.5830000000001</c:v>
                </c:pt>
                <c:pt idx="628">
                  <c:v>1949.2070000000001</c:v>
                </c:pt>
                <c:pt idx="629">
                  <c:v>2010.6849999999999</c:v>
                </c:pt>
                <c:pt idx="630">
                  <c:v>2041.8910000000001</c:v>
                </c:pt>
                <c:pt idx="631">
                  <c:v>2123.6680000000001</c:v>
                </c:pt>
                <c:pt idx="632">
                  <c:v>2151.5360000000001</c:v>
                </c:pt>
                <c:pt idx="633">
                  <c:v>2136.346</c:v>
                </c:pt>
                <c:pt idx="634">
                  <c:v>2187.31</c:v>
                </c:pt>
                <c:pt idx="635">
                  <c:v>2162.3110000000001</c:v>
                </c:pt>
                <c:pt idx="636">
                  <c:v>2239.3209999999999</c:v>
                </c:pt>
                <c:pt idx="637">
                  <c:v>2355.2260000000001</c:v>
                </c:pt>
                <c:pt idx="638">
                  <c:v>2419.98</c:v>
                </c:pt>
                <c:pt idx="639">
                  <c:v>2281.6579999999999</c:v>
                </c:pt>
                <c:pt idx="640">
                  <c:v>2390.136</c:v>
                </c:pt>
                <c:pt idx="641">
                  <c:v>2452.011</c:v>
                </c:pt>
                <c:pt idx="642">
                  <c:v>2443.1689999999999</c:v>
                </c:pt>
                <c:pt idx="643">
                  <c:v>2525.172</c:v>
                </c:pt>
                <c:pt idx="644">
                  <c:v>2469.9699999999998</c:v>
                </c:pt>
                <c:pt idx="645">
                  <c:v>2474.3290000000002</c:v>
                </c:pt>
                <c:pt idx="646">
                  <c:v>2526.85</c:v>
                </c:pt>
                <c:pt idx="647">
                  <c:v>2588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2588</c:v>
                </c:pt>
                <c:pt idx="840">
                  <c:v>2588</c:v>
                </c:pt>
                <c:pt idx="841">
                  <c:v>2588</c:v>
                </c:pt>
                <c:pt idx="842">
                  <c:v>2471.75</c:v>
                </c:pt>
                <c:pt idx="843">
                  <c:v>2558.14</c:v>
                </c:pt>
                <c:pt idx="844">
                  <c:v>2588</c:v>
                </c:pt>
                <c:pt idx="845">
                  <c:v>2528.326</c:v>
                </c:pt>
                <c:pt idx="846">
                  <c:v>2318.848</c:v>
                </c:pt>
                <c:pt idx="847">
                  <c:v>2316.8409999999999</c:v>
                </c:pt>
                <c:pt idx="848">
                  <c:v>2196.5349999999999</c:v>
                </c:pt>
                <c:pt idx="849">
                  <c:v>2257.317</c:v>
                </c:pt>
                <c:pt idx="850">
                  <c:v>2146.1959999999999</c:v>
                </c:pt>
                <c:pt idx="851">
                  <c:v>2189.5160000000001</c:v>
                </c:pt>
                <c:pt idx="852">
                  <c:v>2064.2939999999999</c:v>
                </c:pt>
                <c:pt idx="853">
                  <c:v>2145.0100000000002</c:v>
                </c:pt>
                <c:pt idx="854">
                  <c:v>1997.8130000000001</c:v>
                </c:pt>
                <c:pt idx="855">
                  <c:v>1953.7470000000001</c:v>
                </c:pt>
                <c:pt idx="856">
                  <c:v>1964.1880000000001</c:v>
                </c:pt>
                <c:pt idx="857">
                  <c:v>1835.4380000000001</c:v>
                </c:pt>
                <c:pt idx="858">
                  <c:v>1900.444</c:v>
                </c:pt>
                <c:pt idx="859">
                  <c:v>1781.489</c:v>
                </c:pt>
                <c:pt idx="860">
                  <c:v>1773.5640000000001</c:v>
                </c:pt>
                <c:pt idx="861">
                  <c:v>1728.046</c:v>
                </c:pt>
                <c:pt idx="862">
                  <c:v>1701.6189999999999</c:v>
                </c:pt>
                <c:pt idx="863">
                  <c:v>1645.11</c:v>
                </c:pt>
                <c:pt idx="864">
                  <c:v>1533.2180000000001</c:v>
                </c:pt>
                <c:pt idx="865">
                  <c:v>1449.492</c:v>
                </c:pt>
                <c:pt idx="866">
                  <c:v>1454.8040000000001</c:v>
                </c:pt>
                <c:pt idx="867">
                  <c:v>1584.8989999999999</c:v>
                </c:pt>
                <c:pt idx="868">
                  <c:v>1354.8989999999999</c:v>
                </c:pt>
                <c:pt idx="869">
                  <c:v>1584.8989999999999</c:v>
                </c:pt>
                <c:pt idx="870">
                  <c:v>1597.4349999999999</c:v>
                </c:pt>
                <c:pt idx="871">
                  <c:v>1549.001</c:v>
                </c:pt>
                <c:pt idx="872">
                  <c:v>1490.277</c:v>
                </c:pt>
                <c:pt idx="873">
                  <c:v>1387.261</c:v>
                </c:pt>
                <c:pt idx="874">
                  <c:v>1478.694</c:v>
                </c:pt>
                <c:pt idx="875">
                  <c:v>1479.4580000000001</c:v>
                </c:pt>
                <c:pt idx="876">
                  <c:v>1460.6659999999999</c:v>
                </c:pt>
                <c:pt idx="877">
                  <c:v>1454.1210000000001</c:v>
                </c:pt>
                <c:pt idx="878">
                  <c:v>1375.252</c:v>
                </c:pt>
                <c:pt idx="879">
                  <c:v>1390.7840000000001</c:v>
                </c:pt>
                <c:pt idx="880">
                  <c:v>1471.4179999999999</c:v>
                </c:pt>
                <c:pt idx="881">
                  <c:v>1297.6500000000001</c:v>
                </c:pt>
                <c:pt idx="882">
                  <c:v>1490.6690000000001</c:v>
                </c:pt>
                <c:pt idx="883">
                  <c:v>1291.3</c:v>
                </c:pt>
                <c:pt idx="884">
                  <c:v>1426.9280000000001</c:v>
                </c:pt>
                <c:pt idx="885">
                  <c:v>1359.8510000000001</c:v>
                </c:pt>
                <c:pt idx="886">
                  <c:v>1242.6089999999999</c:v>
                </c:pt>
                <c:pt idx="887">
                  <c:v>1317.1559999999999</c:v>
                </c:pt>
                <c:pt idx="888">
                  <c:v>1353.6659999999999</c:v>
                </c:pt>
                <c:pt idx="889">
                  <c:v>1298.6489999999999</c:v>
                </c:pt>
                <c:pt idx="890">
                  <c:v>1465.8979999999999</c:v>
                </c:pt>
                <c:pt idx="891">
                  <c:v>1338.165</c:v>
                </c:pt>
                <c:pt idx="892">
                  <c:v>1356.184</c:v>
                </c:pt>
                <c:pt idx="893">
                  <c:v>1325.626</c:v>
                </c:pt>
                <c:pt idx="894">
                  <c:v>1313.6089999999999</c:v>
                </c:pt>
                <c:pt idx="895">
                  <c:v>1404.86</c:v>
                </c:pt>
                <c:pt idx="896">
                  <c:v>1351.769</c:v>
                </c:pt>
                <c:pt idx="897">
                  <c:v>1284.53</c:v>
                </c:pt>
                <c:pt idx="898">
                  <c:v>1312.329</c:v>
                </c:pt>
                <c:pt idx="899">
                  <c:v>1465.5719999999999</c:v>
                </c:pt>
                <c:pt idx="900">
                  <c:v>1307.05</c:v>
                </c:pt>
                <c:pt idx="901">
                  <c:v>1345.1510000000001</c:v>
                </c:pt>
                <c:pt idx="902">
                  <c:v>1349.02</c:v>
                </c:pt>
                <c:pt idx="903">
                  <c:v>1240.1500000000001</c:v>
                </c:pt>
                <c:pt idx="904">
                  <c:v>1383.0440000000001</c:v>
                </c:pt>
                <c:pt idx="905">
                  <c:v>1329.307</c:v>
                </c:pt>
                <c:pt idx="906">
                  <c:v>1322.4639999999999</c:v>
                </c:pt>
                <c:pt idx="907">
                  <c:v>1409.538</c:v>
                </c:pt>
                <c:pt idx="908">
                  <c:v>1253.971</c:v>
                </c:pt>
                <c:pt idx="909">
                  <c:v>1307.3230000000001</c:v>
                </c:pt>
                <c:pt idx="910">
                  <c:v>1413.827</c:v>
                </c:pt>
                <c:pt idx="911">
                  <c:v>1331.425</c:v>
                </c:pt>
                <c:pt idx="912">
                  <c:v>1344.6089999999999</c:v>
                </c:pt>
                <c:pt idx="913">
                  <c:v>1346.7180000000001</c:v>
                </c:pt>
                <c:pt idx="914">
                  <c:v>1379.279</c:v>
                </c:pt>
                <c:pt idx="915">
                  <c:v>1371.0719999999999</c:v>
                </c:pt>
                <c:pt idx="916">
                  <c:v>1313.9659999999999</c:v>
                </c:pt>
                <c:pt idx="917">
                  <c:v>1456.4169999999999</c:v>
                </c:pt>
                <c:pt idx="918">
                  <c:v>1394.6379999999999</c:v>
                </c:pt>
                <c:pt idx="919">
                  <c:v>1388.5930000000001</c:v>
                </c:pt>
                <c:pt idx="920">
                  <c:v>1457.3219999999999</c:v>
                </c:pt>
                <c:pt idx="921">
                  <c:v>1317.701</c:v>
                </c:pt>
                <c:pt idx="922">
                  <c:v>1382.2</c:v>
                </c:pt>
                <c:pt idx="923">
                  <c:v>1360.962</c:v>
                </c:pt>
                <c:pt idx="924">
                  <c:v>1421.078</c:v>
                </c:pt>
                <c:pt idx="925">
                  <c:v>1391.309</c:v>
                </c:pt>
                <c:pt idx="926">
                  <c:v>1436.6790000000001</c:v>
                </c:pt>
                <c:pt idx="927">
                  <c:v>1411.4949999999999</c:v>
                </c:pt>
                <c:pt idx="928">
                  <c:v>1437.596</c:v>
                </c:pt>
                <c:pt idx="929">
                  <c:v>1518.115</c:v>
                </c:pt>
                <c:pt idx="930">
                  <c:v>1454.6489999999999</c:v>
                </c:pt>
                <c:pt idx="931">
                  <c:v>1523.1510000000001</c:v>
                </c:pt>
                <c:pt idx="932">
                  <c:v>1388.8240000000001</c:v>
                </c:pt>
                <c:pt idx="933">
                  <c:v>1498.423</c:v>
                </c:pt>
                <c:pt idx="934">
                  <c:v>1551.6320000000001</c:v>
                </c:pt>
                <c:pt idx="935">
                  <c:v>1661.559</c:v>
                </c:pt>
                <c:pt idx="936">
                  <c:v>1595.0540000000001</c:v>
                </c:pt>
                <c:pt idx="937">
                  <c:v>1589.4960000000001</c:v>
                </c:pt>
                <c:pt idx="938">
                  <c:v>1690.329</c:v>
                </c:pt>
                <c:pt idx="939">
                  <c:v>1685.6289999999999</c:v>
                </c:pt>
                <c:pt idx="940">
                  <c:v>1744.838</c:v>
                </c:pt>
                <c:pt idx="941">
                  <c:v>1784.431</c:v>
                </c:pt>
                <c:pt idx="942">
                  <c:v>1729.877</c:v>
                </c:pt>
                <c:pt idx="943">
                  <c:v>1808.1980000000001</c:v>
                </c:pt>
                <c:pt idx="944">
                  <c:v>1814.1410000000001</c:v>
                </c:pt>
                <c:pt idx="945">
                  <c:v>1893.84</c:v>
                </c:pt>
                <c:pt idx="946">
                  <c:v>1908.896</c:v>
                </c:pt>
                <c:pt idx="947">
                  <c:v>1933.1369999999999</c:v>
                </c:pt>
                <c:pt idx="948">
                  <c:v>1967.501</c:v>
                </c:pt>
                <c:pt idx="949">
                  <c:v>2058.4740000000002</c:v>
                </c:pt>
                <c:pt idx="950">
                  <c:v>1965.848</c:v>
                </c:pt>
                <c:pt idx="951">
                  <c:v>2052.5650000000001</c:v>
                </c:pt>
                <c:pt idx="952">
                  <c:v>2093.402</c:v>
                </c:pt>
                <c:pt idx="953">
                  <c:v>2143.163</c:v>
                </c:pt>
                <c:pt idx="954">
                  <c:v>2192.0659999999998</c:v>
                </c:pt>
                <c:pt idx="955">
                  <c:v>2291.91</c:v>
                </c:pt>
                <c:pt idx="956">
                  <c:v>2288.4070000000002</c:v>
                </c:pt>
                <c:pt idx="957">
                  <c:v>2357.2820000000002</c:v>
                </c:pt>
                <c:pt idx="958">
                  <c:v>2456.5680000000002</c:v>
                </c:pt>
                <c:pt idx="959">
                  <c:v>2447.248</c:v>
                </c:pt>
                <c:pt idx="960">
                  <c:v>2495.2719999999999</c:v>
                </c:pt>
                <c:pt idx="961">
                  <c:v>2528.712</c:v>
                </c:pt>
                <c:pt idx="962">
                  <c:v>2588</c:v>
                </c:pt>
                <c:pt idx="963">
                  <c:v>2518.5430000000001</c:v>
                </c:pt>
                <c:pt idx="964">
                  <c:v>2588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2588</c:v>
                </c:pt>
                <c:pt idx="969">
                  <c:v>2588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2588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2588</c:v>
                </c:pt>
                <c:pt idx="1120">
                  <c:v>2588</c:v>
                </c:pt>
                <c:pt idx="1121">
                  <c:v>2588</c:v>
                </c:pt>
                <c:pt idx="1122">
                  <c:v>2588</c:v>
                </c:pt>
                <c:pt idx="1123">
                  <c:v>2583.2420000000002</c:v>
                </c:pt>
                <c:pt idx="1124">
                  <c:v>2588</c:v>
                </c:pt>
                <c:pt idx="1125">
                  <c:v>2588</c:v>
                </c:pt>
                <c:pt idx="1126">
                  <c:v>2588</c:v>
                </c:pt>
                <c:pt idx="1127">
                  <c:v>2588</c:v>
                </c:pt>
                <c:pt idx="1128">
                  <c:v>2575.569</c:v>
                </c:pt>
                <c:pt idx="1129">
                  <c:v>2588</c:v>
                </c:pt>
                <c:pt idx="1130">
                  <c:v>2565.8159999999998</c:v>
                </c:pt>
                <c:pt idx="1131">
                  <c:v>2470.098</c:v>
                </c:pt>
                <c:pt idx="1132">
                  <c:v>2588</c:v>
                </c:pt>
                <c:pt idx="1133">
                  <c:v>2542.4540000000002</c:v>
                </c:pt>
                <c:pt idx="1134">
                  <c:v>2353.3040000000001</c:v>
                </c:pt>
                <c:pt idx="1135">
                  <c:v>2548.3040000000001</c:v>
                </c:pt>
                <c:pt idx="1136">
                  <c:v>2345.6729999999998</c:v>
                </c:pt>
                <c:pt idx="1137">
                  <c:v>2337.5279999999998</c:v>
                </c:pt>
                <c:pt idx="1138">
                  <c:v>2182.1869999999999</c:v>
                </c:pt>
                <c:pt idx="1139">
                  <c:v>2288.0349999999999</c:v>
                </c:pt>
                <c:pt idx="1140">
                  <c:v>2332.547</c:v>
                </c:pt>
                <c:pt idx="1141">
                  <c:v>2230.248</c:v>
                </c:pt>
                <c:pt idx="1142">
                  <c:v>2244.8760000000002</c:v>
                </c:pt>
                <c:pt idx="1143">
                  <c:v>2160.038</c:v>
                </c:pt>
                <c:pt idx="1144">
                  <c:v>2215.0279999999998</c:v>
                </c:pt>
                <c:pt idx="1145">
                  <c:v>2056.9059999999999</c:v>
                </c:pt>
                <c:pt idx="1146">
                  <c:v>2203.1779999999999</c:v>
                </c:pt>
                <c:pt idx="1147">
                  <c:v>2050.5740000000001</c:v>
                </c:pt>
                <c:pt idx="1148">
                  <c:v>2080.933</c:v>
                </c:pt>
                <c:pt idx="1149">
                  <c:v>1887.2529999999999</c:v>
                </c:pt>
                <c:pt idx="1150">
                  <c:v>1809.386</c:v>
                </c:pt>
                <c:pt idx="1151">
                  <c:v>1858.202</c:v>
                </c:pt>
                <c:pt idx="1152">
                  <c:v>1770.22</c:v>
                </c:pt>
                <c:pt idx="1153">
                  <c:v>1653.7329999999999</c:v>
                </c:pt>
                <c:pt idx="1154">
                  <c:v>1866.4069999999999</c:v>
                </c:pt>
                <c:pt idx="1155">
                  <c:v>1844.856</c:v>
                </c:pt>
                <c:pt idx="1156">
                  <c:v>1730.78</c:v>
                </c:pt>
                <c:pt idx="1157">
                  <c:v>1855.597</c:v>
                </c:pt>
                <c:pt idx="1158">
                  <c:v>1625.8330000000001</c:v>
                </c:pt>
                <c:pt idx="1159">
                  <c:v>1737.9</c:v>
                </c:pt>
                <c:pt idx="1160">
                  <c:v>1641.8779999999999</c:v>
                </c:pt>
                <c:pt idx="1161">
                  <c:v>1763.6320000000001</c:v>
                </c:pt>
                <c:pt idx="1162">
                  <c:v>1719.9639999999999</c:v>
                </c:pt>
                <c:pt idx="1163">
                  <c:v>1731.1559999999999</c:v>
                </c:pt>
                <c:pt idx="1164">
                  <c:v>1725.12</c:v>
                </c:pt>
                <c:pt idx="1165">
                  <c:v>1682.377</c:v>
                </c:pt>
                <c:pt idx="1166">
                  <c:v>1580.08</c:v>
                </c:pt>
                <c:pt idx="1167">
                  <c:v>1712.3579999999999</c:v>
                </c:pt>
                <c:pt idx="1168">
                  <c:v>1684.1310000000001</c:v>
                </c:pt>
                <c:pt idx="1169">
                  <c:v>1635.7170000000001</c:v>
                </c:pt>
                <c:pt idx="1170">
                  <c:v>1640.317</c:v>
                </c:pt>
                <c:pt idx="1171">
                  <c:v>1741.2729999999999</c:v>
                </c:pt>
                <c:pt idx="1172">
                  <c:v>1598.4639999999999</c:v>
                </c:pt>
                <c:pt idx="1173">
                  <c:v>1614.078</c:v>
                </c:pt>
                <c:pt idx="1174">
                  <c:v>1602.395</c:v>
                </c:pt>
                <c:pt idx="1175">
                  <c:v>1683.441</c:v>
                </c:pt>
                <c:pt idx="1176">
                  <c:v>1564.269</c:v>
                </c:pt>
                <c:pt idx="1177">
                  <c:v>1535.1969999999999</c:v>
                </c:pt>
                <c:pt idx="1178">
                  <c:v>1478.06</c:v>
                </c:pt>
                <c:pt idx="1179">
                  <c:v>1491.9269999999999</c:v>
                </c:pt>
                <c:pt idx="1180">
                  <c:v>1500.268</c:v>
                </c:pt>
                <c:pt idx="1181">
                  <c:v>1525.2739999999999</c:v>
                </c:pt>
                <c:pt idx="1182">
                  <c:v>1461.597</c:v>
                </c:pt>
                <c:pt idx="1183">
                  <c:v>1412.587</c:v>
                </c:pt>
                <c:pt idx="1184">
                  <c:v>1363.509</c:v>
                </c:pt>
                <c:pt idx="1185">
                  <c:v>1424.2249999999999</c:v>
                </c:pt>
                <c:pt idx="1186">
                  <c:v>1353.453</c:v>
                </c:pt>
                <c:pt idx="1187">
                  <c:v>1489.653</c:v>
                </c:pt>
                <c:pt idx="1188">
                  <c:v>1397.9269999999999</c:v>
                </c:pt>
                <c:pt idx="1189">
                  <c:v>1471.634</c:v>
                </c:pt>
                <c:pt idx="1190">
                  <c:v>1357.712</c:v>
                </c:pt>
                <c:pt idx="1191">
                  <c:v>1376.3240000000001</c:v>
                </c:pt>
                <c:pt idx="1192">
                  <c:v>1371.5650000000001</c:v>
                </c:pt>
                <c:pt idx="1193">
                  <c:v>1373.3</c:v>
                </c:pt>
                <c:pt idx="1194">
                  <c:v>1306.8309999999999</c:v>
                </c:pt>
                <c:pt idx="1195">
                  <c:v>1245.4849999999999</c:v>
                </c:pt>
                <c:pt idx="1196">
                  <c:v>1317.4090000000001</c:v>
                </c:pt>
                <c:pt idx="1197">
                  <c:v>1272.1849999999999</c:v>
                </c:pt>
                <c:pt idx="1198">
                  <c:v>1394.93</c:v>
                </c:pt>
                <c:pt idx="1199">
                  <c:v>1367.261</c:v>
                </c:pt>
                <c:pt idx="1200">
                  <c:v>1303.095</c:v>
                </c:pt>
                <c:pt idx="1201">
                  <c:v>1235.248</c:v>
                </c:pt>
                <c:pt idx="1202">
                  <c:v>1233.8810000000001</c:v>
                </c:pt>
                <c:pt idx="1203">
                  <c:v>1366.866</c:v>
                </c:pt>
                <c:pt idx="1204">
                  <c:v>1407.373</c:v>
                </c:pt>
                <c:pt idx="1205">
                  <c:v>1398.4390000000001</c:v>
                </c:pt>
                <c:pt idx="1206">
                  <c:v>1325.913</c:v>
                </c:pt>
                <c:pt idx="1207">
                  <c:v>1361.153</c:v>
                </c:pt>
                <c:pt idx="1208">
                  <c:v>1379.91</c:v>
                </c:pt>
                <c:pt idx="1209">
                  <c:v>1260.759</c:v>
                </c:pt>
                <c:pt idx="1210">
                  <c:v>1329.191</c:v>
                </c:pt>
                <c:pt idx="1211">
                  <c:v>1297.8</c:v>
                </c:pt>
                <c:pt idx="1212">
                  <c:v>1388.6690000000001</c:v>
                </c:pt>
                <c:pt idx="1213">
                  <c:v>1505.6279999999999</c:v>
                </c:pt>
                <c:pt idx="1214">
                  <c:v>1537.4449999999999</c:v>
                </c:pt>
                <c:pt idx="1215">
                  <c:v>1473.0070000000001</c:v>
                </c:pt>
                <c:pt idx="1216">
                  <c:v>1392.587</c:v>
                </c:pt>
                <c:pt idx="1217">
                  <c:v>1465.9190000000001</c:v>
                </c:pt>
                <c:pt idx="1218">
                  <c:v>1501.25</c:v>
                </c:pt>
                <c:pt idx="1219">
                  <c:v>1486.57</c:v>
                </c:pt>
                <c:pt idx="1220">
                  <c:v>1494.008</c:v>
                </c:pt>
                <c:pt idx="1221">
                  <c:v>1506.319</c:v>
                </c:pt>
                <c:pt idx="1222">
                  <c:v>1532.04</c:v>
                </c:pt>
                <c:pt idx="1223">
                  <c:v>1451.568</c:v>
                </c:pt>
                <c:pt idx="1224">
                  <c:v>1581.972</c:v>
                </c:pt>
                <c:pt idx="1225">
                  <c:v>1627.191</c:v>
                </c:pt>
                <c:pt idx="1226">
                  <c:v>1714.277</c:v>
                </c:pt>
                <c:pt idx="1227">
                  <c:v>1728.9780000000001</c:v>
                </c:pt>
                <c:pt idx="1228">
                  <c:v>1695.4079999999999</c:v>
                </c:pt>
                <c:pt idx="1229">
                  <c:v>1796.5809999999999</c:v>
                </c:pt>
                <c:pt idx="1230">
                  <c:v>1802.6510000000001</c:v>
                </c:pt>
                <c:pt idx="1231">
                  <c:v>1856.502</c:v>
                </c:pt>
                <c:pt idx="1232">
                  <c:v>1788.117</c:v>
                </c:pt>
                <c:pt idx="1233">
                  <c:v>1862.36</c:v>
                </c:pt>
                <c:pt idx="1234">
                  <c:v>2024.5129999999999</c:v>
                </c:pt>
                <c:pt idx="1235">
                  <c:v>2053.9920000000002</c:v>
                </c:pt>
                <c:pt idx="1236">
                  <c:v>2000.404</c:v>
                </c:pt>
                <c:pt idx="1237">
                  <c:v>2059.8110000000001</c:v>
                </c:pt>
                <c:pt idx="1238">
                  <c:v>2075.5340000000001</c:v>
                </c:pt>
                <c:pt idx="1239">
                  <c:v>2085.81</c:v>
                </c:pt>
                <c:pt idx="1240">
                  <c:v>2165.096</c:v>
                </c:pt>
                <c:pt idx="1241">
                  <c:v>2232.4340000000002</c:v>
                </c:pt>
                <c:pt idx="1242">
                  <c:v>2362.2510000000002</c:v>
                </c:pt>
                <c:pt idx="1243">
                  <c:v>2257.1170000000002</c:v>
                </c:pt>
                <c:pt idx="1244">
                  <c:v>2364.3589999999999</c:v>
                </c:pt>
                <c:pt idx="1245">
                  <c:v>2369.6799999999998</c:v>
                </c:pt>
                <c:pt idx="1246">
                  <c:v>2436.8560000000002</c:v>
                </c:pt>
                <c:pt idx="1247">
                  <c:v>2542.422</c:v>
                </c:pt>
                <c:pt idx="1248">
                  <c:v>2544.1060000000002</c:v>
                </c:pt>
                <c:pt idx="1249">
                  <c:v>2588</c:v>
                </c:pt>
                <c:pt idx="1250">
                  <c:v>2516.2860000000001</c:v>
                </c:pt>
                <c:pt idx="1251">
                  <c:v>2512.8789999999999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2588</c:v>
                </c:pt>
                <c:pt idx="1255">
                  <c:v>2588</c:v>
                </c:pt>
                <c:pt idx="1256">
                  <c:v>2588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2588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2588</c:v>
                </c:pt>
                <c:pt idx="1302">
                  <c:v>2588</c:v>
                </c:pt>
                <c:pt idx="1303">
                  <c:v>2588</c:v>
                </c:pt>
                <c:pt idx="1304">
                  <c:v>2588</c:v>
                </c:pt>
                <c:pt idx="1305">
                  <c:v>2588</c:v>
                </c:pt>
                <c:pt idx="1306">
                  <c:v>2588</c:v>
                </c:pt>
                <c:pt idx="1307">
                  <c:v>2588</c:v>
                </c:pt>
                <c:pt idx="1308">
                  <c:v>2588</c:v>
                </c:pt>
                <c:pt idx="1309">
                  <c:v>2462.904</c:v>
                </c:pt>
                <c:pt idx="1310">
                  <c:v>2588</c:v>
                </c:pt>
                <c:pt idx="1311">
                  <c:v>2588</c:v>
                </c:pt>
                <c:pt idx="1312">
                  <c:v>2588</c:v>
                </c:pt>
                <c:pt idx="1313">
                  <c:v>2588</c:v>
                </c:pt>
                <c:pt idx="1314">
                  <c:v>2588</c:v>
                </c:pt>
                <c:pt idx="1315">
                  <c:v>2588</c:v>
                </c:pt>
                <c:pt idx="1316">
                  <c:v>2581.4749999999999</c:v>
                </c:pt>
                <c:pt idx="1317">
                  <c:v>2588</c:v>
                </c:pt>
                <c:pt idx="1318">
                  <c:v>2588</c:v>
                </c:pt>
                <c:pt idx="1319">
                  <c:v>2588</c:v>
                </c:pt>
                <c:pt idx="1320">
                  <c:v>2588</c:v>
                </c:pt>
                <c:pt idx="1321">
                  <c:v>2588</c:v>
                </c:pt>
                <c:pt idx="1322">
                  <c:v>2588</c:v>
                </c:pt>
                <c:pt idx="1323">
                  <c:v>2588</c:v>
                </c:pt>
                <c:pt idx="1324">
                  <c:v>2588</c:v>
                </c:pt>
                <c:pt idx="1325">
                  <c:v>2566.3409999999999</c:v>
                </c:pt>
                <c:pt idx="1326">
                  <c:v>2588</c:v>
                </c:pt>
                <c:pt idx="1327">
                  <c:v>2447.9699999999998</c:v>
                </c:pt>
                <c:pt idx="1328">
                  <c:v>2588</c:v>
                </c:pt>
                <c:pt idx="1329">
                  <c:v>2549.4740000000002</c:v>
                </c:pt>
                <c:pt idx="1330">
                  <c:v>2572.9180000000001</c:v>
                </c:pt>
                <c:pt idx="1331">
                  <c:v>2588</c:v>
                </c:pt>
                <c:pt idx="1332">
                  <c:v>2576.7060000000001</c:v>
                </c:pt>
                <c:pt idx="1333">
                  <c:v>2588</c:v>
                </c:pt>
                <c:pt idx="1334">
                  <c:v>2588</c:v>
                </c:pt>
                <c:pt idx="1335">
                  <c:v>2416.616</c:v>
                </c:pt>
                <c:pt idx="1336">
                  <c:v>2546.6080000000002</c:v>
                </c:pt>
                <c:pt idx="1337">
                  <c:v>2586.6080000000002</c:v>
                </c:pt>
                <c:pt idx="1338">
                  <c:v>2433.98</c:v>
                </c:pt>
                <c:pt idx="1339">
                  <c:v>2474.0279999999998</c:v>
                </c:pt>
                <c:pt idx="1340">
                  <c:v>2490.9520000000002</c:v>
                </c:pt>
                <c:pt idx="1341">
                  <c:v>2444.3519999999999</c:v>
                </c:pt>
                <c:pt idx="1342">
                  <c:v>2588</c:v>
                </c:pt>
                <c:pt idx="1343">
                  <c:v>2521.2750000000001</c:v>
                </c:pt>
                <c:pt idx="1344">
                  <c:v>2571.549</c:v>
                </c:pt>
                <c:pt idx="1345">
                  <c:v>2560.4949999999999</c:v>
                </c:pt>
                <c:pt idx="1346">
                  <c:v>2511.348</c:v>
                </c:pt>
                <c:pt idx="1347">
                  <c:v>2513.1860000000001</c:v>
                </c:pt>
                <c:pt idx="1348">
                  <c:v>2588</c:v>
                </c:pt>
                <c:pt idx="1349">
                  <c:v>2588</c:v>
                </c:pt>
                <c:pt idx="1350">
                  <c:v>2588</c:v>
                </c:pt>
                <c:pt idx="1351">
                  <c:v>2588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2588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2588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2588</c:v>
                </c:pt>
                <c:pt idx="1399">
                  <c:v>2588</c:v>
                </c:pt>
                <c:pt idx="1400">
                  <c:v>2588</c:v>
                </c:pt>
                <c:pt idx="1401">
                  <c:v>2588</c:v>
                </c:pt>
                <c:pt idx="1402">
                  <c:v>2527.855</c:v>
                </c:pt>
                <c:pt idx="1403">
                  <c:v>2386.9380000000001</c:v>
                </c:pt>
                <c:pt idx="1404">
                  <c:v>2461.7890000000002</c:v>
                </c:pt>
                <c:pt idx="1405">
                  <c:v>2539.8969999999999</c:v>
                </c:pt>
                <c:pt idx="1406">
                  <c:v>2431.223</c:v>
                </c:pt>
                <c:pt idx="1407">
                  <c:v>2302.63</c:v>
                </c:pt>
                <c:pt idx="1408">
                  <c:v>2384.6149999999998</c:v>
                </c:pt>
                <c:pt idx="1409">
                  <c:v>2377.58</c:v>
                </c:pt>
                <c:pt idx="1410">
                  <c:v>2446.7759999999998</c:v>
                </c:pt>
                <c:pt idx="1411">
                  <c:v>2433.098</c:v>
                </c:pt>
                <c:pt idx="1412">
                  <c:v>2366.63</c:v>
                </c:pt>
                <c:pt idx="1413">
                  <c:v>2334.77</c:v>
                </c:pt>
                <c:pt idx="1414">
                  <c:v>2280.5940000000001</c:v>
                </c:pt>
                <c:pt idx="1415">
                  <c:v>2326.3389999999999</c:v>
                </c:pt>
                <c:pt idx="1416">
                  <c:v>2316.085</c:v>
                </c:pt>
                <c:pt idx="1417">
                  <c:v>2245.8670000000002</c:v>
                </c:pt>
                <c:pt idx="1418">
                  <c:v>2284.91</c:v>
                </c:pt>
                <c:pt idx="1419">
                  <c:v>2277.2199999999998</c:v>
                </c:pt>
                <c:pt idx="1420">
                  <c:v>2281.3780000000002</c:v>
                </c:pt>
                <c:pt idx="1421">
                  <c:v>2222.2750000000001</c:v>
                </c:pt>
                <c:pt idx="1422">
                  <c:v>2127.2310000000002</c:v>
                </c:pt>
                <c:pt idx="1423">
                  <c:v>2163.8429999999998</c:v>
                </c:pt>
                <c:pt idx="1424">
                  <c:v>2073.8560000000002</c:v>
                </c:pt>
                <c:pt idx="1425">
                  <c:v>2011.9079999999999</c:v>
                </c:pt>
                <c:pt idx="1426">
                  <c:v>1920.6020000000001</c:v>
                </c:pt>
                <c:pt idx="1427">
                  <c:v>2050.703</c:v>
                </c:pt>
                <c:pt idx="1428">
                  <c:v>1955.8579999999999</c:v>
                </c:pt>
                <c:pt idx="1429">
                  <c:v>1886.4880000000001</c:v>
                </c:pt>
                <c:pt idx="1430">
                  <c:v>2003.845</c:v>
                </c:pt>
                <c:pt idx="1431">
                  <c:v>1821.8119999999999</c:v>
                </c:pt>
                <c:pt idx="1432">
                  <c:v>1717.0830000000001</c:v>
                </c:pt>
                <c:pt idx="1433">
                  <c:v>1838.077</c:v>
                </c:pt>
                <c:pt idx="1434">
                  <c:v>1682.461</c:v>
                </c:pt>
                <c:pt idx="1435">
                  <c:v>1724.587</c:v>
                </c:pt>
                <c:pt idx="1436">
                  <c:v>1741.9929999999999</c:v>
                </c:pt>
                <c:pt idx="1437">
                  <c:v>1575.84</c:v>
                </c:pt>
                <c:pt idx="1438">
                  <c:v>1727.0609999999999</c:v>
                </c:pt>
                <c:pt idx="1439">
                  <c:v>1586.867</c:v>
                </c:pt>
                <c:pt idx="144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Scenario1_5_TY_ED!$D$1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906.29700000000003</c:v>
                </c:pt>
                <c:pt idx="2">
                  <c:v>783.29700000000003</c:v>
                </c:pt>
                <c:pt idx="3">
                  <c:v>414.89299999999997</c:v>
                </c:pt>
                <c:pt idx="4">
                  <c:v>269.07299999999998</c:v>
                </c:pt>
                <c:pt idx="5">
                  <c:v>135.08600000000001</c:v>
                </c:pt>
                <c:pt idx="6">
                  <c:v>1.357</c:v>
                </c:pt>
                <c:pt idx="7">
                  <c:v>0</c:v>
                </c:pt>
                <c:pt idx="8">
                  <c:v>76.08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25.684000000000001</c:v>
                </c:pt>
                <c:pt idx="91">
                  <c:v>0</c:v>
                </c:pt>
                <c:pt idx="92">
                  <c:v>0</c:v>
                </c:pt>
                <c:pt idx="93">
                  <c:v>180.61799999999999</c:v>
                </c:pt>
                <c:pt idx="94">
                  <c:v>203.91300000000001</c:v>
                </c:pt>
                <c:pt idx="95">
                  <c:v>254.75</c:v>
                </c:pt>
                <c:pt idx="96">
                  <c:v>211.15100000000001</c:v>
                </c:pt>
                <c:pt idx="97">
                  <c:v>277.43900000000002</c:v>
                </c:pt>
                <c:pt idx="98">
                  <c:v>289.32100000000003</c:v>
                </c:pt>
                <c:pt idx="99">
                  <c:v>227.78299999999999</c:v>
                </c:pt>
                <c:pt idx="100">
                  <c:v>265.71600000000001</c:v>
                </c:pt>
                <c:pt idx="101">
                  <c:v>238.982</c:v>
                </c:pt>
                <c:pt idx="102">
                  <c:v>328.87200000000001</c:v>
                </c:pt>
                <c:pt idx="103">
                  <c:v>428.20499999999998</c:v>
                </c:pt>
                <c:pt idx="104">
                  <c:v>280.459</c:v>
                </c:pt>
                <c:pt idx="105">
                  <c:v>252.73500000000001</c:v>
                </c:pt>
                <c:pt idx="106">
                  <c:v>299.39800000000002</c:v>
                </c:pt>
                <c:pt idx="107">
                  <c:v>445.072</c:v>
                </c:pt>
                <c:pt idx="108">
                  <c:v>355.43299999999999</c:v>
                </c:pt>
                <c:pt idx="109">
                  <c:v>185.797</c:v>
                </c:pt>
                <c:pt idx="110">
                  <c:v>445.51499999999999</c:v>
                </c:pt>
                <c:pt idx="111">
                  <c:v>406.94</c:v>
                </c:pt>
                <c:pt idx="112">
                  <c:v>346.26600000000002</c:v>
                </c:pt>
                <c:pt idx="113">
                  <c:v>295.91000000000003</c:v>
                </c:pt>
                <c:pt idx="114">
                  <c:v>244.95400000000001</c:v>
                </c:pt>
                <c:pt idx="115">
                  <c:v>326.24900000000002</c:v>
                </c:pt>
                <c:pt idx="116">
                  <c:v>382.75400000000002</c:v>
                </c:pt>
                <c:pt idx="117">
                  <c:v>225.30600000000001</c:v>
                </c:pt>
                <c:pt idx="118">
                  <c:v>474.25700000000001</c:v>
                </c:pt>
                <c:pt idx="119">
                  <c:v>322.279</c:v>
                </c:pt>
                <c:pt idx="120">
                  <c:v>377.42</c:v>
                </c:pt>
                <c:pt idx="121">
                  <c:v>321.80200000000002</c:v>
                </c:pt>
                <c:pt idx="122">
                  <c:v>385.85599999999999</c:v>
                </c:pt>
                <c:pt idx="123">
                  <c:v>192.78</c:v>
                </c:pt>
                <c:pt idx="124">
                  <c:v>323.23899999999998</c:v>
                </c:pt>
                <c:pt idx="125">
                  <c:v>276.47000000000003</c:v>
                </c:pt>
                <c:pt idx="126">
                  <c:v>210.64699999999999</c:v>
                </c:pt>
                <c:pt idx="127">
                  <c:v>314.113</c:v>
                </c:pt>
                <c:pt idx="128">
                  <c:v>340.38499999999999</c:v>
                </c:pt>
                <c:pt idx="129">
                  <c:v>280.00700000000001</c:v>
                </c:pt>
                <c:pt idx="130">
                  <c:v>339.30099999999999</c:v>
                </c:pt>
                <c:pt idx="131">
                  <c:v>179.024</c:v>
                </c:pt>
                <c:pt idx="132">
                  <c:v>338.24</c:v>
                </c:pt>
                <c:pt idx="133">
                  <c:v>458.47800000000001</c:v>
                </c:pt>
                <c:pt idx="134">
                  <c:v>310.88799999999998</c:v>
                </c:pt>
                <c:pt idx="135">
                  <c:v>466.45800000000003</c:v>
                </c:pt>
                <c:pt idx="136">
                  <c:v>284.69</c:v>
                </c:pt>
                <c:pt idx="137">
                  <c:v>376.21</c:v>
                </c:pt>
                <c:pt idx="138">
                  <c:v>123.667</c:v>
                </c:pt>
                <c:pt idx="139">
                  <c:v>262.12700000000001</c:v>
                </c:pt>
                <c:pt idx="140">
                  <c:v>209.90100000000001</c:v>
                </c:pt>
                <c:pt idx="141">
                  <c:v>173.97399999999999</c:v>
                </c:pt>
                <c:pt idx="142">
                  <c:v>252.81</c:v>
                </c:pt>
                <c:pt idx="143">
                  <c:v>203.95699999999999</c:v>
                </c:pt>
                <c:pt idx="144">
                  <c:v>146.58000000000001</c:v>
                </c:pt>
                <c:pt idx="145">
                  <c:v>96.551000000000002</c:v>
                </c:pt>
                <c:pt idx="146">
                  <c:v>88.662000000000006</c:v>
                </c:pt>
                <c:pt idx="147">
                  <c:v>151.774</c:v>
                </c:pt>
                <c:pt idx="148">
                  <c:v>29.797000000000001</c:v>
                </c:pt>
                <c:pt idx="149">
                  <c:v>108.012</c:v>
                </c:pt>
                <c:pt idx="150">
                  <c:v>0</c:v>
                </c:pt>
                <c:pt idx="151">
                  <c:v>169.60400000000001</c:v>
                </c:pt>
                <c:pt idx="152">
                  <c:v>0</c:v>
                </c:pt>
                <c:pt idx="153">
                  <c:v>212.90700000000001</c:v>
                </c:pt>
                <c:pt idx="154">
                  <c:v>0</c:v>
                </c:pt>
                <c:pt idx="155">
                  <c:v>103.199</c:v>
                </c:pt>
                <c:pt idx="156">
                  <c:v>44.164999999999999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29.053999999999998</c:v>
                </c:pt>
                <c:pt idx="161">
                  <c:v>51.091000000000001</c:v>
                </c:pt>
                <c:pt idx="162">
                  <c:v>92.087999999999994</c:v>
                </c:pt>
                <c:pt idx="163">
                  <c:v>0</c:v>
                </c:pt>
                <c:pt idx="164">
                  <c:v>73.238</c:v>
                </c:pt>
                <c:pt idx="165">
                  <c:v>5.6369999999999996</c:v>
                </c:pt>
                <c:pt idx="166">
                  <c:v>98.721000000000004</c:v>
                </c:pt>
                <c:pt idx="167">
                  <c:v>0</c:v>
                </c:pt>
                <c:pt idx="168">
                  <c:v>11.042</c:v>
                </c:pt>
                <c:pt idx="169">
                  <c:v>0</c:v>
                </c:pt>
                <c:pt idx="170">
                  <c:v>0</c:v>
                </c:pt>
                <c:pt idx="171">
                  <c:v>69.682000000000002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42.89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23.064</c:v>
                </c:pt>
                <c:pt idx="184">
                  <c:v>19.634</c:v>
                </c:pt>
                <c:pt idx="185">
                  <c:v>0</c:v>
                </c:pt>
                <c:pt idx="186">
                  <c:v>106.02800000000001</c:v>
                </c:pt>
                <c:pt idx="187">
                  <c:v>0</c:v>
                </c:pt>
                <c:pt idx="188">
                  <c:v>142.43199999999999</c:v>
                </c:pt>
                <c:pt idx="189">
                  <c:v>0</c:v>
                </c:pt>
                <c:pt idx="190">
                  <c:v>146.00200000000001</c:v>
                </c:pt>
                <c:pt idx="191">
                  <c:v>0</c:v>
                </c:pt>
                <c:pt idx="192">
                  <c:v>49.764000000000003</c:v>
                </c:pt>
                <c:pt idx="193">
                  <c:v>106.765</c:v>
                </c:pt>
                <c:pt idx="194">
                  <c:v>144.446</c:v>
                </c:pt>
                <c:pt idx="195">
                  <c:v>88.064999999999998</c:v>
                </c:pt>
                <c:pt idx="196">
                  <c:v>117.40900000000001</c:v>
                </c:pt>
                <c:pt idx="197">
                  <c:v>101.70099999999999</c:v>
                </c:pt>
                <c:pt idx="198">
                  <c:v>143.262</c:v>
                </c:pt>
                <c:pt idx="199">
                  <c:v>33.621000000000002</c:v>
                </c:pt>
                <c:pt idx="200">
                  <c:v>229.78800000000001</c:v>
                </c:pt>
                <c:pt idx="201">
                  <c:v>0</c:v>
                </c:pt>
                <c:pt idx="202">
                  <c:v>198.34200000000001</c:v>
                </c:pt>
                <c:pt idx="203">
                  <c:v>22.021000000000001</c:v>
                </c:pt>
                <c:pt idx="204">
                  <c:v>114.294</c:v>
                </c:pt>
                <c:pt idx="205">
                  <c:v>106.54300000000001</c:v>
                </c:pt>
                <c:pt idx="206">
                  <c:v>150.65199999999999</c:v>
                </c:pt>
                <c:pt idx="207">
                  <c:v>198.001</c:v>
                </c:pt>
                <c:pt idx="208">
                  <c:v>210.95599999999999</c:v>
                </c:pt>
                <c:pt idx="209">
                  <c:v>226.55699999999999</c:v>
                </c:pt>
                <c:pt idx="210">
                  <c:v>169.56899999999999</c:v>
                </c:pt>
                <c:pt idx="211">
                  <c:v>228.102</c:v>
                </c:pt>
                <c:pt idx="212">
                  <c:v>278.33600000000001</c:v>
                </c:pt>
                <c:pt idx="213">
                  <c:v>234.61699999999999</c:v>
                </c:pt>
                <c:pt idx="214">
                  <c:v>161.559</c:v>
                </c:pt>
                <c:pt idx="215">
                  <c:v>205.23599999999999</c:v>
                </c:pt>
                <c:pt idx="216">
                  <c:v>254.54900000000001</c:v>
                </c:pt>
                <c:pt idx="217">
                  <c:v>288.09500000000003</c:v>
                </c:pt>
                <c:pt idx="218">
                  <c:v>244.916</c:v>
                </c:pt>
                <c:pt idx="219">
                  <c:v>173.94800000000001</c:v>
                </c:pt>
                <c:pt idx="220">
                  <c:v>302.19900000000001</c:v>
                </c:pt>
                <c:pt idx="221">
                  <c:v>224.416</c:v>
                </c:pt>
                <c:pt idx="222">
                  <c:v>221.84200000000001</c:v>
                </c:pt>
                <c:pt idx="223">
                  <c:v>153.97399999999999</c:v>
                </c:pt>
                <c:pt idx="224">
                  <c:v>314.53699999999998</c:v>
                </c:pt>
                <c:pt idx="225">
                  <c:v>295.23</c:v>
                </c:pt>
                <c:pt idx="226">
                  <c:v>360.21600000000001</c:v>
                </c:pt>
                <c:pt idx="227">
                  <c:v>202.44800000000001</c:v>
                </c:pt>
                <c:pt idx="228">
                  <c:v>284.70400000000001</c:v>
                </c:pt>
                <c:pt idx="229">
                  <c:v>211.56200000000001</c:v>
                </c:pt>
                <c:pt idx="230">
                  <c:v>328.56200000000001</c:v>
                </c:pt>
                <c:pt idx="231">
                  <c:v>378.56700000000001</c:v>
                </c:pt>
                <c:pt idx="232">
                  <c:v>237.43</c:v>
                </c:pt>
                <c:pt idx="233">
                  <c:v>250.339</c:v>
                </c:pt>
                <c:pt idx="234">
                  <c:v>185.95</c:v>
                </c:pt>
                <c:pt idx="235">
                  <c:v>126.43899999999999</c:v>
                </c:pt>
                <c:pt idx="236">
                  <c:v>63.246000000000002</c:v>
                </c:pt>
                <c:pt idx="237">
                  <c:v>138.81100000000001</c:v>
                </c:pt>
                <c:pt idx="238">
                  <c:v>166.60900000000001</c:v>
                </c:pt>
                <c:pt idx="239">
                  <c:v>77.263000000000005</c:v>
                </c:pt>
                <c:pt idx="240">
                  <c:v>6.6920000000000002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58.570999999999998</c:v>
                </c:pt>
                <c:pt idx="379">
                  <c:v>0</c:v>
                </c:pt>
                <c:pt idx="380">
                  <c:v>23.184999999999999</c:v>
                </c:pt>
                <c:pt idx="381">
                  <c:v>80.305999999999997</c:v>
                </c:pt>
                <c:pt idx="382">
                  <c:v>145.17099999999999</c:v>
                </c:pt>
                <c:pt idx="383">
                  <c:v>0.434</c:v>
                </c:pt>
                <c:pt idx="384">
                  <c:v>175.66499999999999</c:v>
                </c:pt>
                <c:pt idx="385">
                  <c:v>189.221</c:v>
                </c:pt>
                <c:pt idx="386">
                  <c:v>207.572</c:v>
                </c:pt>
                <c:pt idx="387">
                  <c:v>179.84899999999999</c:v>
                </c:pt>
                <c:pt idx="388">
                  <c:v>148.928</c:v>
                </c:pt>
                <c:pt idx="389">
                  <c:v>287.35899999999998</c:v>
                </c:pt>
                <c:pt idx="390">
                  <c:v>282.95699999999999</c:v>
                </c:pt>
                <c:pt idx="391">
                  <c:v>182.26499999999999</c:v>
                </c:pt>
                <c:pt idx="392">
                  <c:v>249.78</c:v>
                </c:pt>
                <c:pt idx="393">
                  <c:v>240.023</c:v>
                </c:pt>
                <c:pt idx="394">
                  <c:v>412.35500000000002</c:v>
                </c:pt>
                <c:pt idx="395">
                  <c:v>433.87400000000002</c:v>
                </c:pt>
                <c:pt idx="396">
                  <c:v>345.68900000000002</c:v>
                </c:pt>
                <c:pt idx="397">
                  <c:v>310.68400000000003</c:v>
                </c:pt>
                <c:pt idx="398">
                  <c:v>426.63299999999998</c:v>
                </c:pt>
                <c:pt idx="399">
                  <c:v>283.56099999999998</c:v>
                </c:pt>
                <c:pt idx="400">
                  <c:v>423.36200000000002</c:v>
                </c:pt>
                <c:pt idx="401">
                  <c:v>177.221</c:v>
                </c:pt>
                <c:pt idx="402">
                  <c:v>315.34899999999999</c:v>
                </c:pt>
                <c:pt idx="403">
                  <c:v>511.553</c:v>
                </c:pt>
                <c:pt idx="404">
                  <c:v>447.88799999999998</c:v>
                </c:pt>
                <c:pt idx="405">
                  <c:v>426.73500000000001</c:v>
                </c:pt>
                <c:pt idx="406">
                  <c:v>507.31900000000002</c:v>
                </c:pt>
                <c:pt idx="407">
                  <c:v>324.18400000000003</c:v>
                </c:pt>
                <c:pt idx="408">
                  <c:v>391.505</c:v>
                </c:pt>
                <c:pt idx="409">
                  <c:v>245.584</c:v>
                </c:pt>
                <c:pt idx="410">
                  <c:v>505.61399999999998</c:v>
                </c:pt>
                <c:pt idx="411">
                  <c:v>260.41300000000001</c:v>
                </c:pt>
                <c:pt idx="412">
                  <c:v>351.88</c:v>
                </c:pt>
                <c:pt idx="413">
                  <c:v>335.59</c:v>
                </c:pt>
                <c:pt idx="414">
                  <c:v>388.95800000000003</c:v>
                </c:pt>
                <c:pt idx="415">
                  <c:v>291.57799999999997</c:v>
                </c:pt>
                <c:pt idx="416">
                  <c:v>395.2</c:v>
                </c:pt>
                <c:pt idx="417">
                  <c:v>583.06399999999996</c:v>
                </c:pt>
                <c:pt idx="418">
                  <c:v>556.38400000000001</c:v>
                </c:pt>
                <c:pt idx="419">
                  <c:v>252.23699999999999</c:v>
                </c:pt>
                <c:pt idx="420">
                  <c:v>336.96199999999999</c:v>
                </c:pt>
                <c:pt idx="421">
                  <c:v>269.15300000000002</c:v>
                </c:pt>
                <c:pt idx="422">
                  <c:v>470.88499999999999</c:v>
                </c:pt>
                <c:pt idx="423">
                  <c:v>266.37599999999998</c:v>
                </c:pt>
                <c:pt idx="424">
                  <c:v>261.27600000000001</c:v>
                </c:pt>
                <c:pt idx="425">
                  <c:v>267.14699999999999</c:v>
                </c:pt>
                <c:pt idx="426">
                  <c:v>243.40899999999999</c:v>
                </c:pt>
                <c:pt idx="427">
                  <c:v>120.354</c:v>
                </c:pt>
                <c:pt idx="428">
                  <c:v>144.45400000000001</c:v>
                </c:pt>
                <c:pt idx="429">
                  <c:v>179.357</c:v>
                </c:pt>
                <c:pt idx="430">
                  <c:v>84.361999999999995</c:v>
                </c:pt>
                <c:pt idx="431">
                  <c:v>103.613</c:v>
                </c:pt>
                <c:pt idx="432">
                  <c:v>85.302999999999997</c:v>
                </c:pt>
                <c:pt idx="433">
                  <c:v>126.495</c:v>
                </c:pt>
                <c:pt idx="434">
                  <c:v>174.18100000000001</c:v>
                </c:pt>
                <c:pt idx="435">
                  <c:v>0</c:v>
                </c:pt>
                <c:pt idx="436">
                  <c:v>242.16</c:v>
                </c:pt>
                <c:pt idx="437">
                  <c:v>128.84</c:v>
                </c:pt>
                <c:pt idx="438">
                  <c:v>149.35599999999999</c:v>
                </c:pt>
                <c:pt idx="439">
                  <c:v>162.10900000000001</c:v>
                </c:pt>
                <c:pt idx="440">
                  <c:v>103.477</c:v>
                </c:pt>
                <c:pt idx="441">
                  <c:v>0</c:v>
                </c:pt>
                <c:pt idx="442">
                  <c:v>103.22799999999999</c:v>
                </c:pt>
                <c:pt idx="443">
                  <c:v>43.280999999999999</c:v>
                </c:pt>
                <c:pt idx="444">
                  <c:v>59.756999999999998</c:v>
                </c:pt>
                <c:pt idx="445">
                  <c:v>0</c:v>
                </c:pt>
                <c:pt idx="446">
                  <c:v>114.08199999999999</c:v>
                </c:pt>
                <c:pt idx="447">
                  <c:v>9.4480000000000004</c:v>
                </c:pt>
                <c:pt idx="448">
                  <c:v>0</c:v>
                </c:pt>
                <c:pt idx="449">
                  <c:v>0</c:v>
                </c:pt>
                <c:pt idx="450">
                  <c:v>99.617999999999995</c:v>
                </c:pt>
                <c:pt idx="451">
                  <c:v>59.261000000000003</c:v>
                </c:pt>
                <c:pt idx="452">
                  <c:v>35.026000000000003</c:v>
                </c:pt>
                <c:pt idx="453">
                  <c:v>0</c:v>
                </c:pt>
                <c:pt idx="454">
                  <c:v>24.803999999999998</c:v>
                </c:pt>
                <c:pt idx="455">
                  <c:v>54.174999999999997</c:v>
                </c:pt>
                <c:pt idx="456">
                  <c:v>0</c:v>
                </c:pt>
                <c:pt idx="457">
                  <c:v>48.137</c:v>
                </c:pt>
                <c:pt idx="458">
                  <c:v>61.017000000000003</c:v>
                </c:pt>
                <c:pt idx="459">
                  <c:v>0</c:v>
                </c:pt>
                <c:pt idx="460">
                  <c:v>9.3620000000000001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10.42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43.994</c:v>
                </c:pt>
                <c:pt idx="473">
                  <c:v>24.233000000000001</c:v>
                </c:pt>
                <c:pt idx="474">
                  <c:v>0</c:v>
                </c:pt>
                <c:pt idx="475">
                  <c:v>77.972999999999999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13.651</c:v>
                </c:pt>
                <c:pt idx="480">
                  <c:v>0</c:v>
                </c:pt>
                <c:pt idx="481">
                  <c:v>23.619</c:v>
                </c:pt>
                <c:pt idx="482">
                  <c:v>0</c:v>
                </c:pt>
                <c:pt idx="483">
                  <c:v>0</c:v>
                </c:pt>
                <c:pt idx="484">
                  <c:v>83.471999999999994</c:v>
                </c:pt>
                <c:pt idx="485">
                  <c:v>0</c:v>
                </c:pt>
                <c:pt idx="486">
                  <c:v>12.192</c:v>
                </c:pt>
                <c:pt idx="487">
                  <c:v>18.433</c:v>
                </c:pt>
                <c:pt idx="488">
                  <c:v>0</c:v>
                </c:pt>
                <c:pt idx="489">
                  <c:v>44.83</c:v>
                </c:pt>
                <c:pt idx="490">
                  <c:v>0</c:v>
                </c:pt>
                <c:pt idx="491">
                  <c:v>73.572999999999993</c:v>
                </c:pt>
                <c:pt idx="492">
                  <c:v>53.71</c:v>
                </c:pt>
                <c:pt idx="493">
                  <c:v>118.699</c:v>
                </c:pt>
                <c:pt idx="494">
                  <c:v>100.259</c:v>
                </c:pt>
                <c:pt idx="495">
                  <c:v>29.385000000000002</c:v>
                </c:pt>
                <c:pt idx="496">
                  <c:v>116.038</c:v>
                </c:pt>
                <c:pt idx="497">
                  <c:v>97.65</c:v>
                </c:pt>
                <c:pt idx="498">
                  <c:v>171.904</c:v>
                </c:pt>
                <c:pt idx="499">
                  <c:v>126.65</c:v>
                </c:pt>
                <c:pt idx="500">
                  <c:v>151.96</c:v>
                </c:pt>
                <c:pt idx="501">
                  <c:v>194.452</c:v>
                </c:pt>
                <c:pt idx="502">
                  <c:v>40.902999999999999</c:v>
                </c:pt>
                <c:pt idx="503">
                  <c:v>84.924999999999997</c:v>
                </c:pt>
                <c:pt idx="504">
                  <c:v>180.18299999999999</c:v>
                </c:pt>
                <c:pt idx="505">
                  <c:v>156.14599999999999</c:v>
                </c:pt>
                <c:pt idx="506">
                  <c:v>251.65299999999999</c:v>
                </c:pt>
                <c:pt idx="507">
                  <c:v>223.73</c:v>
                </c:pt>
                <c:pt idx="508">
                  <c:v>197.547</c:v>
                </c:pt>
                <c:pt idx="509">
                  <c:v>337.33699999999999</c:v>
                </c:pt>
                <c:pt idx="510">
                  <c:v>207.398</c:v>
                </c:pt>
                <c:pt idx="511">
                  <c:v>216.10599999999999</c:v>
                </c:pt>
                <c:pt idx="512">
                  <c:v>304.30799999999999</c:v>
                </c:pt>
                <c:pt idx="513">
                  <c:v>72.326999999999998</c:v>
                </c:pt>
                <c:pt idx="514">
                  <c:v>197.26</c:v>
                </c:pt>
                <c:pt idx="515">
                  <c:v>246.108</c:v>
                </c:pt>
                <c:pt idx="516">
                  <c:v>243.51</c:v>
                </c:pt>
                <c:pt idx="517">
                  <c:v>192.899</c:v>
                </c:pt>
                <c:pt idx="518">
                  <c:v>244.70500000000001</c:v>
                </c:pt>
                <c:pt idx="519">
                  <c:v>186.80600000000001</c:v>
                </c:pt>
                <c:pt idx="520">
                  <c:v>327.74700000000001</c:v>
                </c:pt>
                <c:pt idx="521">
                  <c:v>92.402000000000001</c:v>
                </c:pt>
                <c:pt idx="522">
                  <c:v>289.48399999999998</c:v>
                </c:pt>
                <c:pt idx="523">
                  <c:v>180.83500000000001</c:v>
                </c:pt>
                <c:pt idx="524">
                  <c:v>108.83799999999999</c:v>
                </c:pt>
                <c:pt idx="525">
                  <c:v>111.762</c:v>
                </c:pt>
                <c:pt idx="526">
                  <c:v>131.548</c:v>
                </c:pt>
                <c:pt idx="527">
                  <c:v>249.39599999999999</c:v>
                </c:pt>
                <c:pt idx="528">
                  <c:v>109.64400000000001</c:v>
                </c:pt>
                <c:pt idx="529">
                  <c:v>155.62700000000001</c:v>
                </c:pt>
                <c:pt idx="530">
                  <c:v>0</c:v>
                </c:pt>
                <c:pt idx="531">
                  <c:v>0</c:v>
                </c:pt>
                <c:pt idx="532">
                  <c:v>38.286999999999999</c:v>
                </c:pt>
                <c:pt idx="533">
                  <c:v>187.535</c:v>
                </c:pt>
                <c:pt idx="534">
                  <c:v>98.622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4.7329999999999997</c:v>
                </c:pt>
                <c:pt idx="539">
                  <c:v>62.381999999999998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86.515000000000001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156.64699999999999</c:v>
                </c:pt>
                <c:pt idx="672">
                  <c:v>90.822999999999993</c:v>
                </c:pt>
                <c:pt idx="673">
                  <c:v>132.28899999999999</c:v>
                </c:pt>
                <c:pt idx="674">
                  <c:v>86.097999999999999</c:v>
                </c:pt>
                <c:pt idx="675">
                  <c:v>148.398</c:v>
                </c:pt>
                <c:pt idx="676">
                  <c:v>189.41900000000001</c:v>
                </c:pt>
                <c:pt idx="677">
                  <c:v>173.40100000000001</c:v>
                </c:pt>
                <c:pt idx="678">
                  <c:v>210.76300000000001</c:v>
                </c:pt>
                <c:pt idx="679">
                  <c:v>247.697</c:v>
                </c:pt>
                <c:pt idx="680">
                  <c:v>133.91</c:v>
                </c:pt>
                <c:pt idx="681">
                  <c:v>230.53800000000001</c:v>
                </c:pt>
                <c:pt idx="682">
                  <c:v>155.24799999999999</c:v>
                </c:pt>
                <c:pt idx="683">
                  <c:v>213.43600000000001</c:v>
                </c:pt>
                <c:pt idx="684">
                  <c:v>256.8</c:v>
                </c:pt>
                <c:pt idx="685">
                  <c:v>174.61699999999999</c:v>
                </c:pt>
                <c:pt idx="686">
                  <c:v>298.5</c:v>
                </c:pt>
                <c:pt idx="687">
                  <c:v>248.99600000000001</c:v>
                </c:pt>
                <c:pt idx="688">
                  <c:v>241.95699999999999</c:v>
                </c:pt>
                <c:pt idx="689">
                  <c:v>73.875</c:v>
                </c:pt>
                <c:pt idx="690">
                  <c:v>175.12299999999999</c:v>
                </c:pt>
                <c:pt idx="691">
                  <c:v>326.68</c:v>
                </c:pt>
                <c:pt idx="692">
                  <c:v>346.58300000000003</c:v>
                </c:pt>
                <c:pt idx="693">
                  <c:v>359.31799999999998</c:v>
                </c:pt>
                <c:pt idx="694">
                  <c:v>279.46300000000002</c:v>
                </c:pt>
                <c:pt idx="695">
                  <c:v>396.88600000000002</c:v>
                </c:pt>
                <c:pt idx="696">
                  <c:v>263.58999999999997</c:v>
                </c:pt>
                <c:pt idx="697">
                  <c:v>359.13</c:v>
                </c:pt>
                <c:pt idx="698">
                  <c:v>278.827</c:v>
                </c:pt>
                <c:pt idx="699">
                  <c:v>198.51499999999999</c:v>
                </c:pt>
                <c:pt idx="700">
                  <c:v>259.95600000000002</c:v>
                </c:pt>
                <c:pt idx="701">
                  <c:v>377.57600000000002</c:v>
                </c:pt>
                <c:pt idx="702">
                  <c:v>282.69799999999998</c:v>
                </c:pt>
                <c:pt idx="703">
                  <c:v>240.85599999999999</c:v>
                </c:pt>
                <c:pt idx="704">
                  <c:v>348.38</c:v>
                </c:pt>
                <c:pt idx="705">
                  <c:v>241.33199999999999</c:v>
                </c:pt>
                <c:pt idx="706">
                  <c:v>146.50800000000001</c:v>
                </c:pt>
                <c:pt idx="707">
                  <c:v>86.057000000000002</c:v>
                </c:pt>
                <c:pt idx="708">
                  <c:v>209.833</c:v>
                </c:pt>
                <c:pt idx="709">
                  <c:v>232.863</c:v>
                </c:pt>
                <c:pt idx="710">
                  <c:v>166.958</c:v>
                </c:pt>
                <c:pt idx="711">
                  <c:v>184.59299999999999</c:v>
                </c:pt>
                <c:pt idx="712">
                  <c:v>228.929</c:v>
                </c:pt>
                <c:pt idx="713">
                  <c:v>126.078</c:v>
                </c:pt>
                <c:pt idx="714">
                  <c:v>155.76900000000001</c:v>
                </c:pt>
                <c:pt idx="715">
                  <c:v>84.701999999999998</c:v>
                </c:pt>
                <c:pt idx="716">
                  <c:v>48.289000000000001</c:v>
                </c:pt>
                <c:pt idx="717">
                  <c:v>29.808</c:v>
                </c:pt>
                <c:pt idx="718">
                  <c:v>7.53</c:v>
                </c:pt>
                <c:pt idx="719">
                  <c:v>0</c:v>
                </c:pt>
                <c:pt idx="720">
                  <c:v>24.117000000000001</c:v>
                </c:pt>
                <c:pt idx="721">
                  <c:v>30.297999999999998</c:v>
                </c:pt>
                <c:pt idx="722">
                  <c:v>0</c:v>
                </c:pt>
                <c:pt idx="723">
                  <c:v>68.599999999999994</c:v>
                </c:pt>
                <c:pt idx="724">
                  <c:v>63.497</c:v>
                </c:pt>
                <c:pt idx="725">
                  <c:v>0</c:v>
                </c:pt>
                <c:pt idx="726">
                  <c:v>166.58099999999999</c:v>
                </c:pt>
                <c:pt idx="727">
                  <c:v>74.218000000000004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7.577</c:v>
                </c:pt>
                <c:pt idx="732">
                  <c:v>0</c:v>
                </c:pt>
                <c:pt idx="733">
                  <c:v>20.111000000000001</c:v>
                </c:pt>
                <c:pt idx="734">
                  <c:v>44.469000000000001</c:v>
                </c:pt>
                <c:pt idx="735">
                  <c:v>169.358</c:v>
                </c:pt>
                <c:pt idx="736">
                  <c:v>9.6189999999999998</c:v>
                </c:pt>
                <c:pt idx="737">
                  <c:v>13.404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22.501999999999999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71.182000000000002</c:v>
                </c:pt>
                <c:pt idx="766">
                  <c:v>4.8040000000000003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5.6710000000000003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58.58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109.148</c:v>
                </c:pt>
                <c:pt idx="780">
                  <c:v>0</c:v>
                </c:pt>
                <c:pt idx="781">
                  <c:v>26.718</c:v>
                </c:pt>
                <c:pt idx="782">
                  <c:v>69.802999999999997</c:v>
                </c:pt>
                <c:pt idx="783">
                  <c:v>48.17</c:v>
                </c:pt>
                <c:pt idx="784">
                  <c:v>40.308</c:v>
                </c:pt>
                <c:pt idx="785">
                  <c:v>0</c:v>
                </c:pt>
                <c:pt idx="786">
                  <c:v>13.555999999999999</c:v>
                </c:pt>
                <c:pt idx="787">
                  <c:v>20.713000000000001</c:v>
                </c:pt>
                <c:pt idx="788">
                  <c:v>0</c:v>
                </c:pt>
                <c:pt idx="789">
                  <c:v>0</c:v>
                </c:pt>
                <c:pt idx="790">
                  <c:v>46.081000000000003</c:v>
                </c:pt>
                <c:pt idx="791">
                  <c:v>165.54599999999999</c:v>
                </c:pt>
                <c:pt idx="792">
                  <c:v>116.93</c:v>
                </c:pt>
                <c:pt idx="793">
                  <c:v>52.088999999999999</c:v>
                </c:pt>
                <c:pt idx="794">
                  <c:v>94.766000000000005</c:v>
                </c:pt>
                <c:pt idx="795">
                  <c:v>273.35599999999999</c:v>
                </c:pt>
                <c:pt idx="796">
                  <c:v>112.339</c:v>
                </c:pt>
                <c:pt idx="797">
                  <c:v>162.50200000000001</c:v>
                </c:pt>
                <c:pt idx="798">
                  <c:v>163.90100000000001</c:v>
                </c:pt>
                <c:pt idx="799">
                  <c:v>145.22200000000001</c:v>
                </c:pt>
                <c:pt idx="800">
                  <c:v>137.59800000000001</c:v>
                </c:pt>
                <c:pt idx="801">
                  <c:v>179.345</c:v>
                </c:pt>
                <c:pt idx="802">
                  <c:v>162.512</c:v>
                </c:pt>
                <c:pt idx="803">
                  <c:v>278.68299999999999</c:v>
                </c:pt>
                <c:pt idx="804">
                  <c:v>178.86500000000001</c:v>
                </c:pt>
                <c:pt idx="805">
                  <c:v>262.41699999999997</c:v>
                </c:pt>
                <c:pt idx="806">
                  <c:v>12.417</c:v>
                </c:pt>
                <c:pt idx="807">
                  <c:v>27.507000000000001</c:v>
                </c:pt>
                <c:pt idx="808">
                  <c:v>103.16</c:v>
                </c:pt>
                <c:pt idx="809">
                  <c:v>141.08500000000001</c:v>
                </c:pt>
                <c:pt idx="810">
                  <c:v>123.56699999999999</c:v>
                </c:pt>
                <c:pt idx="811">
                  <c:v>105.49</c:v>
                </c:pt>
                <c:pt idx="812">
                  <c:v>186.32599999999999</c:v>
                </c:pt>
                <c:pt idx="813">
                  <c:v>167.291</c:v>
                </c:pt>
                <c:pt idx="814">
                  <c:v>106.863</c:v>
                </c:pt>
                <c:pt idx="815">
                  <c:v>0</c:v>
                </c:pt>
                <c:pt idx="816">
                  <c:v>41.345999999999997</c:v>
                </c:pt>
                <c:pt idx="817">
                  <c:v>123.818</c:v>
                </c:pt>
                <c:pt idx="818">
                  <c:v>147.17500000000001</c:v>
                </c:pt>
                <c:pt idx="819">
                  <c:v>93.474999999999994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1439.43</c:v>
                </c:pt>
                <c:pt idx="2">
                  <c:v>1239.43</c:v>
                </c:pt>
                <c:pt idx="3">
                  <c:v>1098.0709999999999</c:v>
                </c:pt>
                <c:pt idx="4">
                  <c:v>1068.6980000000001</c:v>
                </c:pt>
                <c:pt idx="5">
                  <c:v>914.55</c:v>
                </c:pt>
                <c:pt idx="6">
                  <c:v>800</c:v>
                </c:pt>
                <c:pt idx="7">
                  <c:v>581.55600000000004</c:v>
                </c:pt>
                <c:pt idx="8">
                  <c:v>357.24099999999999</c:v>
                </c:pt>
                <c:pt idx="9">
                  <c:v>7.2409999999999997</c:v>
                </c:pt>
                <c:pt idx="10">
                  <c:v>87.338999999999999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24.387</c:v>
                </c:pt>
                <c:pt idx="57">
                  <c:v>0</c:v>
                </c:pt>
                <c:pt idx="58">
                  <c:v>84.900999999999996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69.593000000000004</c:v>
                </c:pt>
                <c:pt idx="69">
                  <c:v>64.900000000000006</c:v>
                </c:pt>
                <c:pt idx="70">
                  <c:v>121.119</c:v>
                </c:pt>
                <c:pt idx="71">
                  <c:v>74.528999999999996</c:v>
                </c:pt>
                <c:pt idx="72">
                  <c:v>168.61099999999999</c:v>
                </c:pt>
                <c:pt idx="73">
                  <c:v>53.601999999999997</c:v>
                </c:pt>
                <c:pt idx="74">
                  <c:v>437.34699999999998</c:v>
                </c:pt>
                <c:pt idx="75">
                  <c:v>411.93</c:v>
                </c:pt>
                <c:pt idx="76">
                  <c:v>476.04500000000002</c:v>
                </c:pt>
                <c:pt idx="77">
                  <c:v>548.40800000000002</c:v>
                </c:pt>
                <c:pt idx="78">
                  <c:v>541.10400000000004</c:v>
                </c:pt>
                <c:pt idx="79">
                  <c:v>593.56299999999999</c:v>
                </c:pt>
                <c:pt idx="80">
                  <c:v>840.08100000000002</c:v>
                </c:pt>
                <c:pt idx="81">
                  <c:v>785.73199999999997</c:v>
                </c:pt>
                <c:pt idx="82">
                  <c:v>933.03800000000001</c:v>
                </c:pt>
                <c:pt idx="83">
                  <c:v>903.91099999999994</c:v>
                </c:pt>
                <c:pt idx="84">
                  <c:v>960.71900000000005</c:v>
                </c:pt>
                <c:pt idx="85">
                  <c:v>1069.319</c:v>
                </c:pt>
                <c:pt idx="86">
                  <c:v>916.73400000000004</c:v>
                </c:pt>
                <c:pt idx="87">
                  <c:v>1129.6510000000001</c:v>
                </c:pt>
                <c:pt idx="88">
                  <c:v>1144.2380000000001</c:v>
                </c:pt>
                <c:pt idx="89">
                  <c:v>1227.8009999999999</c:v>
                </c:pt>
                <c:pt idx="90">
                  <c:v>1230.8599999999999</c:v>
                </c:pt>
                <c:pt idx="91">
                  <c:v>1214.008</c:v>
                </c:pt>
                <c:pt idx="92">
                  <c:v>1329.607</c:v>
                </c:pt>
                <c:pt idx="93">
                  <c:v>1404.1690000000001</c:v>
                </c:pt>
                <c:pt idx="94">
                  <c:v>1253.558</c:v>
                </c:pt>
                <c:pt idx="95">
                  <c:v>1499.5350000000001</c:v>
                </c:pt>
                <c:pt idx="96">
                  <c:v>1381.559</c:v>
                </c:pt>
                <c:pt idx="97">
                  <c:v>1544.471</c:v>
                </c:pt>
                <c:pt idx="98">
                  <c:v>1471.29</c:v>
                </c:pt>
                <c:pt idx="99">
                  <c:v>1419.193</c:v>
                </c:pt>
                <c:pt idx="100">
                  <c:v>1388.0519999999999</c:v>
                </c:pt>
                <c:pt idx="101">
                  <c:v>1422.0139999999999</c:v>
                </c:pt>
                <c:pt idx="102">
                  <c:v>1530.394</c:v>
                </c:pt>
                <c:pt idx="103">
                  <c:v>1452.529</c:v>
                </c:pt>
                <c:pt idx="104">
                  <c:v>1591.337</c:v>
                </c:pt>
                <c:pt idx="105">
                  <c:v>1526.2270000000001</c:v>
                </c:pt>
                <c:pt idx="106">
                  <c:v>1437.8630000000001</c:v>
                </c:pt>
                <c:pt idx="107">
                  <c:v>1407.8119999999999</c:v>
                </c:pt>
                <c:pt idx="108">
                  <c:v>1509.7809999999999</c:v>
                </c:pt>
                <c:pt idx="109">
                  <c:v>1515.34</c:v>
                </c:pt>
                <c:pt idx="110">
                  <c:v>1519.568</c:v>
                </c:pt>
                <c:pt idx="111">
                  <c:v>1462.624</c:v>
                </c:pt>
                <c:pt idx="112">
                  <c:v>1531.615</c:v>
                </c:pt>
                <c:pt idx="113">
                  <c:v>1472.4690000000001</c:v>
                </c:pt>
                <c:pt idx="114">
                  <c:v>1473.57</c:v>
                </c:pt>
                <c:pt idx="115">
                  <c:v>1548.7449999999999</c:v>
                </c:pt>
                <c:pt idx="116">
                  <c:v>1500.86</c:v>
                </c:pt>
                <c:pt idx="117">
                  <c:v>1447</c:v>
                </c:pt>
                <c:pt idx="118">
                  <c:v>1460.462</c:v>
                </c:pt>
                <c:pt idx="119">
                  <c:v>1424.798</c:v>
                </c:pt>
                <c:pt idx="120">
                  <c:v>1526.9259999999999</c:v>
                </c:pt>
                <c:pt idx="121">
                  <c:v>1552.71</c:v>
                </c:pt>
                <c:pt idx="122">
                  <c:v>1595.5340000000001</c:v>
                </c:pt>
                <c:pt idx="123">
                  <c:v>1483.3889999999999</c:v>
                </c:pt>
                <c:pt idx="124">
                  <c:v>1442.0840000000001</c:v>
                </c:pt>
                <c:pt idx="125">
                  <c:v>1516.3510000000001</c:v>
                </c:pt>
                <c:pt idx="126">
                  <c:v>1558.183</c:v>
                </c:pt>
                <c:pt idx="127">
                  <c:v>1553.5530000000001</c:v>
                </c:pt>
                <c:pt idx="128">
                  <c:v>1548.7180000000001</c:v>
                </c:pt>
                <c:pt idx="129">
                  <c:v>1452.3969999999999</c:v>
                </c:pt>
                <c:pt idx="130">
                  <c:v>1541.88</c:v>
                </c:pt>
                <c:pt idx="131">
                  <c:v>1551.153</c:v>
                </c:pt>
                <c:pt idx="132">
                  <c:v>1508.3340000000001</c:v>
                </c:pt>
                <c:pt idx="133">
                  <c:v>1476.713</c:v>
                </c:pt>
                <c:pt idx="134">
                  <c:v>1523.902</c:v>
                </c:pt>
                <c:pt idx="135">
                  <c:v>1610.7260000000001</c:v>
                </c:pt>
                <c:pt idx="136">
                  <c:v>1504.796</c:v>
                </c:pt>
                <c:pt idx="137">
                  <c:v>1597.721</c:v>
                </c:pt>
                <c:pt idx="138">
                  <c:v>1564.8869999999999</c:v>
                </c:pt>
                <c:pt idx="139">
                  <c:v>1354.32</c:v>
                </c:pt>
                <c:pt idx="140">
                  <c:v>1300.8789999999999</c:v>
                </c:pt>
                <c:pt idx="141">
                  <c:v>1457.202</c:v>
                </c:pt>
                <c:pt idx="142">
                  <c:v>1292.347</c:v>
                </c:pt>
                <c:pt idx="143">
                  <c:v>1460.049</c:v>
                </c:pt>
                <c:pt idx="144">
                  <c:v>1335.2829999999999</c:v>
                </c:pt>
                <c:pt idx="145">
                  <c:v>1295.511</c:v>
                </c:pt>
                <c:pt idx="146">
                  <c:v>1260.3150000000001</c:v>
                </c:pt>
                <c:pt idx="147">
                  <c:v>1356.375</c:v>
                </c:pt>
                <c:pt idx="148">
                  <c:v>1356.682</c:v>
                </c:pt>
                <c:pt idx="149">
                  <c:v>1341.402</c:v>
                </c:pt>
                <c:pt idx="150">
                  <c:v>1179.8599999999999</c:v>
                </c:pt>
                <c:pt idx="151">
                  <c:v>1304.19</c:v>
                </c:pt>
                <c:pt idx="152">
                  <c:v>1133.4269999999999</c:v>
                </c:pt>
                <c:pt idx="153">
                  <c:v>1270.7170000000001</c:v>
                </c:pt>
                <c:pt idx="154">
                  <c:v>1062.1759999999999</c:v>
                </c:pt>
                <c:pt idx="155">
                  <c:v>1270.0170000000001</c:v>
                </c:pt>
                <c:pt idx="156">
                  <c:v>1284.01</c:v>
                </c:pt>
                <c:pt idx="157">
                  <c:v>1194.328</c:v>
                </c:pt>
                <c:pt idx="158">
                  <c:v>1280.508</c:v>
                </c:pt>
                <c:pt idx="159">
                  <c:v>1242.32</c:v>
                </c:pt>
                <c:pt idx="160">
                  <c:v>1281.1099999999999</c:v>
                </c:pt>
                <c:pt idx="161">
                  <c:v>1285.5429999999999</c:v>
                </c:pt>
                <c:pt idx="162">
                  <c:v>1318.6289999999999</c:v>
                </c:pt>
                <c:pt idx="163">
                  <c:v>1234.289</c:v>
                </c:pt>
                <c:pt idx="164">
                  <c:v>1291.623</c:v>
                </c:pt>
                <c:pt idx="165">
                  <c:v>1311.4169999999999</c:v>
                </c:pt>
                <c:pt idx="166">
                  <c:v>1296.0070000000001</c:v>
                </c:pt>
                <c:pt idx="167">
                  <c:v>1228.08</c:v>
                </c:pt>
                <c:pt idx="168">
                  <c:v>1297.4659999999999</c:v>
                </c:pt>
                <c:pt idx="169">
                  <c:v>1248.8440000000001</c:v>
                </c:pt>
                <c:pt idx="170">
                  <c:v>1194.0229999999999</c:v>
                </c:pt>
                <c:pt idx="171">
                  <c:v>1338.472</c:v>
                </c:pt>
                <c:pt idx="172">
                  <c:v>1260.992</c:v>
                </c:pt>
                <c:pt idx="173">
                  <c:v>1176.068</c:v>
                </c:pt>
                <c:pt idx="174">
                  <c:v>1303.049</c:v>
                </c:pt>
                <c:pt idx="175">
                  <c:v>1239.2650000000001</c:v>
                </c:pt>
                <c:pt idx="176">
                  <c:v>1171.922</c:v>
                </c:pt>
                <c:pt idx="177">
                  <c:v>1241.569</c:v>
                </c:pt>
                <c:pt idx="178">
                  <c:v>1257.096</c:v>
                </c:pt>
                <c:pt idx="179">
                  <c:v>1338.5450000000001</c:v>
                </c:pt>
                <c:pt idx="180">
                  <c:v>1261.3130000000001</c:v>
                </c:pt>
                <c:pt idx="181">
                  <c:v>1191.171</c:v>
                </c:pt>
                <c:pt idx="182">
                  <c:v>1415.633</c:v>
                </c:pt>
                <c:pt idx="183">
                  <c:v>1388.6289999999999</c:v>
                </c:pt>
                <c:pt idx="184">
                  <c:v>1273.2829999999999</c:v>
                </c:pt>
                <c:pt idx="185">
                  <c:v>1322.96</c:v>
                </c:pt>
                <c:pt idx="186">
                  <c:v>1297.463</c:v>
                </c:pt>
                <c:pt idx="187">
                  <c:v>1280.7539999999999</c:v>
                </c:pt>
                <c:pt idx="188">
                  <c:v>1349.84</c:v>
                </c:pt>
                <c:pt idx="189">
                  <c:v>1187.348</c:v>
                </c:pt>
                <c:pt idx="190">
                  <c:v>1327.0730000000001</c:v>
                </c:pt>
                <c:pt idx="191">
                  <c:v>1162.7</c:v>
                </c:pt>
                <c:pt idx="192">
                  <c:v>1379.9359999999999</c:v>
                </c:pt>
                <c:pt idx="193">
                  <c:v>1279.692</c:v>
                </c:pt>
                <c:pt idx="194">
                  <c:v>1361.4549999999999</c:v>
                </c:pt>
                <c:pt idx="195">
                  <c:v>1488.3219999999999</c:v>
                </c:pt>
                <c:pt idx="196">
                  <c:v>1551.9159999999999</c:v>
                </c:pt>
                <c:pt idx="197">
                  <c:v>1507.376</c:v>
                </c:pt>
                <c:pt idx="198">
                  <c:v>1453.9069999999999</c:v>
                </c:pt>
                <c:pt idx="199">
                  <c:v>1394.1120000000001</c:v>
                </c:pt>
                <c:pt idx="200">
                  <c:v>1429.39</c:v>
                </c:pt>
                <c:pt idx="201">
                  <c:v>1298.569</c:v>
                </c:pt>
                <c:pt idx="202">
                  <c:v>1378.3630000000001</c:v>
                </c:pt>
                <c:pt idx="203">
                  <c:v>1459.143</c:v>
                </c:pt>
                <c:pt idx="204">
                  <c:v>1447.991</c:v>
                </c:pt>
                <c:pt idx="205">
                  <c:v>1471.491</c:v>
                </c:pt>
                <c:pt idx="206">
                  <c:v>1400.6769999999999</c:v>
                </c:pt>
                <c:pt idx="207">
                  <c:v>1503.0160000000001</c:v>
                </c:pt>
                <c:pt idx="208">
                  <c:v>1504.02</c:v>
                </c:pt>
                <c:pt idx="209">
                  <c:v>1537.537</c:v>
                </c:pt>
                <c:pt idx="210">
                  <c:v>1551.788</c:v>
                </c:pt>
                <c:pt idx="211">
                  <c:v>1391.326</c:v>
                </c:pt>
                <c:pt idx="212">
                  <c:v>1563.011</c:v>
                </c:pt>
                <c:pt idx="213">
                  <c:v>1556.913</c:v>
                </c:pt>
                <c:pt idx="214">
                  <c:v>1491.537</c:v>
                </c:pt>
                <c:pt idx="215">
                  <c:v>1501.202</c:v>
                </c:pt>
                <c:pt idx="216">
                  <c:v>1560.377</c:v>
                </c:pt>
                <c:pt idx="217">
                  <c:v>1658.383</c:v>
                </c:pt>
                <c:pt idx="218">
                  <c:v>1478.4</c:v>
                </c:pt>
                <c:pt idx="219">
                  <c:v>1402.4749999999999</c:v>
                </c:pt>
                <c:pt idx="220">
                  <c:v>1341.6790000000001</c:v>
                </c:pt>
                <c:pt idx="221">
                  <c:v>1354.625</c:v>
                </c:pt>
                <c:pt idx="222">
                  <c:v>1347.635</c:v>
                </c:pt>
                <c:pt idx="223">
                  <c:v>1613.3109999999999</c:v>
                </c:pt>
                <c:pt idx="224">
                  <c:v>1490.896</c:v>
                </c:pt>
                <c:pt idx="225">
                  <c:v>1316.2750000000001</c:v>
                </c:pt>
                <c:pt idx="226">
                  <c:v>1298.8679999999999</c:v>
                </c:pt>
                <c:pt idx="227">
                  <c:v>1334.819</c:v>
                </c:pt>
                <c:pt idx="228">
                  <c:v>1372.982</c:v>
                </c:pt>
                <c:pt idx="229">
                  <c:v>1271.722</c:v>
                </c:pt>
                <c:pt idx="230">
                  <c:v>1406.097</c:v>
                </c:pt>
                <c:pt idx="231">
                  <c:v>1287.953</c:v>
                </c:pt>
                <c:pt idx="232">
                  <c:v>1209.444</c:v>
                </c:pt>
                <c:pt idx="233">
                  <c:v>1187.4860000000001</c:v>
                </c:pt>
                <c:pt idx="234">
                  <c:v>1243.432</c:v>
                </c:pt>
                <c:pt idx="235">
                  <c:v>1300.33</c:v>
                </c:pt>
                <c:pt idx="236">
                  <c:v>1222.7</c:v>
                </c:pt>
                <c:pt idx="237">
                  <c:v>1243.846</c:v>
                </c:pt>
                <c:pt idx="238">
                  <c:v>1211.902</c:v>
                </c:pt>
                <c:pt idx="239">
                  <c:v>1228.576</c:v>
                </c:pt>
                <c:pt idx="240">
                  <c:v>1227.1400000000001</c:v>
                </c:pt>
                <c:pt idx="241">
                  <c:v>1045.896</c:v>
                </c:pt>
                <c:pt idx="242">
                  <c:v>1065.818</c:v>
                </c:pt>
                <c:pt idx="243">
                  <c:v>1136.5309999999999</c:v>
                </c:pt>
                <c:pt idx="244">
                  <c:v>1041.8599999999999</c:v>
                </c:pt>
                <c:pt idx="245">
                  <c:v>1160.847</c:v>
                </c:pt>
                <c:pt idx="246">
                  <c:v>935.51300000000003</c:v>
                </c:pt>
                <c:pt idx="247">
                  <c:v>1059.47</c:v>
                </c:pt>
                <c:pt idx="248">
                  <c:v>901.78899999999999</c:v>
                </c:pt>
                <c:pt idx="249">
                  <c:v>1056.7090000000001</c:v>
                </c:pt>
                <c:pt idx="250">
                  <c:v>963.68499999999995</c:v>
                </c:pt>
                <c:pt idx="251">
                  <c:v>936.96799999999996</c:v>
                </c:pt>
                <c:pt idx="252">
                  <c:v>820.53800000000001</c:v>
                </c:pt>
                <c:pt idx="253">
                  <c:v>747.80499999999995</c:v>
                </c:pt>
                <c:pt idx="254">
                  <c:v>689.71900000000005</c:v>
                </c:pt>
                <c:pt idx="255">
                  <c:v>697.43</c:v>
                </c:pt>
                <c:pt idx="256">
                  <c:v>604.85299999999995</c:v>
                </c:pt>
                <c:pt idx="257">
                  <c:v>599.12599999999998</c:v>
                </c:pt>
                <c:pt idx="258">
                  <c:v>539.43799999999999</c:v>
                </c:pt>
                <c:pt idx="259">
                  <c:v>503.7</c:v>
                </c:pt>
                <c:pt idx="260">
                  <c:v>508.63400000000001</c:v>
                </c:pt>
                <c:pt idx="261">
                  <c:v>339.85700000000003</c:v>
                </c:pt>
                <c:pt idx="262">
                  <c:v>389.35899999999998</c:v>
                </c:pt>
                <c:pt idx="263">
                  <c:v>91.111000000000004</c:v>
                </c:pt>
                <c:pt idx="264">
                  <c:v>244.96899999999999</c:v>
                </c:pt>
                <c:pt idx="265">
                  <c:v>164.006</c:v>
                </c:pt>
                <c:pt idx="266">
                  <c:v>85.293000000000006</c:v>
                </c:pt>
                <c:pt idx="267">
                  <c:v>125.98699999999999</c:v>
                </c:pt>
                <c:pt idx="268">
                  <c:v>38.122999999999998</c:v>
                </c:pt>
                <c:pt idx="269">
                  <c:v>1.3959999999999999</c:v>
                </c:pt>
                <c:pt idx="270">
                  <c:v>18.018000000000001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2.1259999999999999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21.056000000000001</c:v>
                </c:pt>
                <c:pt idx="327">
                  <c:v>0</c:v>
                </c:pt>
                <c:pt idx="328">
                  <c:v>41.997999999999998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87.522999999999996</c:v>
                </c:pt>
                <c:pt idx="353">
                  <c:v>40.136000000000003</c:v>
                </c:pt>
                <c:pt idx="354">
                  <c:v>34.530999999999999</c:v>
                </c:pt>
                <c:pt idx="355">
                  <c:v>0</c:v>
                </c:pt>
                <c:pt idx="356">
                  <c:v>95.257999999999996</c:v>
                </c:pt>
                <c:pt idx="357">
                  <c:v>225.85400000000001</c:v>
                </c:pt>
                <c:pt idx="358">
                  <c:v>251.54400000000001</c:v>
                </c:pt>
                <c:pt idx="359">
                  <c:v>303.84100000000001</c:v>
                </c:pt>
                <c:pt idx="360">
                  <c:v>270.76600000000002</c:v>
                </c:pt>
                <c:pt idx="361">
                  <c:v>277.77100000000002</c:v>
                </c:pt>
                <c:pt idx="362">
                  <c:v>376.33199999999999</c:v>
                </c:pt>
                <c:pt idx="363">
                  <c:v>496.98</c:v>
                </c:pt>
                <c:pt idx="364">
                  <c:v>572.54700000000003</c:v>
                </c:pt>
                <c:pt idx="365">
                  <c:v>614.83500000000004</c:v>
                </c:pt>
                <c:pt idx="366">
                  <c:v>813.37900000000002</c:v>
                </c:pt>
                <c:pt idx="367">
                  <c:v>746.76599999999996</c:v>
                </c:pt>
                <c:pt idx="368">
                  <c:v>824.49599999999998</c:v>
                </c:pt>
                <c:pt idx="369">
                  <c:v>935.053</c:v>
                </c:pt>
                <c:pt idx="370">
                  <c:v>1024.7429999999999</c:v>
                </c:pt>
                <c:pt idx="371">
                  <c:v>944.39</c:v>
                </c:pt>
                <c:pt idx="372">
                  <c:v>1088.231</c:v>
                </c:pt>
                <c:pt idx="373">
                  <c:v>1147.232</c:v>
                </c:pt>
                <c:pt idx="374">
                  <c:v>1201.5060000000001</c:v>
                </c:pt>
                <c:pt idx="375">
                  <c:v>1265.386</c:v>
                </c:pt>
                <c:pt idx="376">
                  <c:v>1214.2660000000001</c:v>
                </c:pt>
                <c:pt idx="377">
                  <c:v>1395.5239999999999</c:v>
                </c:pt>
                <c:pt idx="378">
                  <c:v>1347.338</c:v>
                </c:pt>
                <c:pt idx="379">
                  <c:v>1390.1089999999999</c:v>
                </c:pt>
                <c:pt idx="380">
                  <c:v>1276.7639999999999</c:v>
                </c:pt>
                <c:pt idx="381">
                  <c:v>1564.164</c:v>
                </c:pt>
                <c:pt idx="382">
                  <c:v>1472.787</c:v>
                </c:pt>
                <c:pt idx="383">
                  <c:v>1483.2139999999999</c:v>
                </c:pt>
                <c:pt idx="384">
                  <c:v>1560.1669999999999</c:v>
                </c:pt>
                <c:pt idx="385">
                  <c:v>1637.5540000000001</c:v>
                </c:pt>
                <c:pt idx="386">
                  <c:v>1550.9760000000001</c:v>
                </c:pt>
                <c:pt idx="387">
                  <c:v>1588.4939999999999</c:v>
                </c:pt>
                <c:pt idx="388">
                  <c:v>1623.587</c:v>
                </c:pt>
                <c:pt idx="389">
                  <c:v>1586.6669999999999</c:v>
                </c:pt>
                <c:pt idx="390">
                  <c:v>1603.848</c:v>
                </c:pt>
                <c:pt idx="391">
                  <c:v>1549.653</c:v>
                </c:pt>
                <c:pt idx="392">
                  <c:v>1678.9190000000001</c:v>
                </c:pt>
                <c:pt idx="393">
                  <c:v>1673.393</c:v>
                </c:pt>
                <c:pt idx="394">
                  <c:v>1672.171</c:v>
                </c:pt>
                <c:pt idx="395">
                  <c:v>1608.625</c:v>
                </c:pt>
                <c:pt idx="396">
                  <c:v>1618.79</c:v>
                </c:pt>
                <c:pt idx="397">
                  <c:v>1607.463</c:v>
                </c:pt>
                <c:pt idx="398">
                  <c:v>1648.588</c:v>
                </c:pt>
                <c:pt idx="399">
                  <c:v>1672.0719999999999</c:v>
                </c:pt>
                <c:pt idx="400">
                  <c:v>1680.097</c:v>
                </c:pt>
                <c:pt idx="401">
                  <c:v>1776.653</c:v>
                </c:pt>
                <c:pt idx="402">
                  <c:v>1627.567</c:v>
                </c:pt>
                <c:pt idx="403">
                  <c:v>1687.1849999999999</c:v>
                </c:pt>
                <c:pt idx="404">
                  <c:v>1736.808</c:v>
                </c:pt>
                <c:pt idx="405">
                  <c:v>1750.0350000000001</c:v>
                </c:pt>
                <c:pt idx="406">
                  <c:v>1610.655</c:v>
                </c:pt>
                <c:pt idx="407">
                  <c:v>1637.347</c:v>
                </c:pt>
                <c:pt idx="408">
                  <c:v>1693.421</c:v>
                </c:pt>
                <c:pt idx="409">
                  <c:v>1679.172</c:v>
                </c:pt>
                <c:pt idx="410">
                  <c:v>1669.377</c:v>
                </c:pt>
                <c:pt idx="411">
                  <c:v>1613.7249999999999</c:v>
                </c:pt>
                <c:pt idx="412">
                  <c:v>1673.8579999999999</c:v>
                </c:pt>
                <c:pt idx="413">
                  <c:v>1723.173</c:v>
                </c:pt>
                <c:pt idx="414">
                  <c:v>1616.7439999999999</c:v>
                </c:pt>
                <c:pt idx="415">
                  <c:v>1673.2529999999999</c:v>
                </c:pt>
                <c:pt idx="416">
                  <c:v>1670.9179999999999</c:v>
                </c:pt>
                <c:pt idx="417">
                  <c:v>1768.6120000000001</c:v>
                </c:pt>
                <c:pt idx="418">
                  <c:v>1697.7139999999999</c:v>
                </c:pt>
                <c:pt idx="419">
                  <c:v>1673.018</c:v>
                </c:pt>
                <c:pt idx="420">
                  <c:v>1668.222</c:v>
                </c:pt>
                <c:pt idx="421">
                  <c:v>1635.307</c:v>
                </c:pt>
                <c:pt idx="422">
                  <c:v>1620.828</c:v>
                </c:pt>
                <c:pt idx="423">
                  <c:v>1589.759</c:v>
                </c:pt>
                <c:pt idx="424">
                  <c:v>1627.42</c:v>
                </c:pt>
                <c:pt idx="425">
                  <c:v>1563.396</c:v>
                </c:pt>
                <c:pt idx="426">
                  <c:v>1548.3119999999999</c:v>
                </c:pt>
                <c:pt idx="427">
                  <c:v>1536.07</c:v>
                </c:pt>
                <c:pt idx="428">
                  <c:v>1648.2049999999999</c:v>
                </c:pt>
                <c:pt idx="429">
                  <c:v>1672.567</c:v>
                </c:pt>
                <c:pt idx="430">
                  <c:v>1600.066</c:v>
                </c:pt>
                <c:pt idx="431">
                  <c:v>1634.171</c:v>
                </c:pt>
                <c:pt idx="432">
                  <c:v>1563.578</c:v>
                </c:pt>
                <c:pt idx="433">
                  <c:v>1557.271</c:v>
                </c:pt>
                <c:pt idx="434">
                  <c:v>1554.9069999999999</c:v>
                </c:pt>
                <c:pt idx="435">
                  <c:v>1371.809</c:v>
                </c:pt>
                <c:pt idx="436">
                  <c:v>1533.7080000000001</c:v>
                </c:pt>
                <c:pt idx="437">
                  <c:v>1544.2049999999999</c:v>
                </c:pt>
                <c:pt idx="438">
                  <c:v>1496.0719999999999</c:v>
                </c:pt>
                <c:pt idx="439">
                  <c:v>1567.9770000000001</c:v>
                </c:pt>
                <c:pt idx="440">
                  <c:v>1601.979</c:v>
                </c:pt>
                <c:pt idx="441">
                  <c:v>1536.7819999999999</c:v>
                </c:pt>
                <c:pt idx="442">
                  <c:v>1511.2139999999999</c:v>
                </c:pt>
                <c:pt idx="443">
                  <c:v>1509.9970000000001</c:v>
                </c:pt>
                <c:pt idx="444">
                  <c:v>1496.3050000000001</c:v>
                </c:pt>
                <c:pt idx="445">
                  <c:v>1493.5550000000001</c:v>
                </c:pt>
                <c:pt idx="446">
                  <c:v>1477.808</c:v>
                </c:pt>
                <c:pt idx="447">
                  <c:v>1402.2280000000001</c:v>
                </c:pt>
                <c:pt idx="448">
                  <c:v>1460.884</c:v>
                </c:pt>
                <c:pt idx="449">
                  <c:v>1433.1279999999999</c:v>
                </c:pt>
                <c:pt idx="450">
                  <c:v>1568.508</c:v>
                </c:pt>
                <c:pt idx="451">
                  <c:v>1478.829</c:v>
                </c:pt>
                <c:pt idx="452">
                  <c:v>1459.4359999999999</c:v>
                </c:pt>
                <c:pt idx="453">
                  <c:v>1522.953</c:v>
                </c:pt>
                <c:pt idx="454">
                  <c:v>1387.9680000000001</c:v>
                </c:pt>
                <c:pt idx="455">
                  <c:v>1437.231</c:v>
                </c:pt>
                <c:pt idx="456">
                  <c:v>1449.23</c:v>
                </c:pt>
                <c:pt idx="457">
                  <c:v>1514.308</c:v>
                </c:pt>
                <c:pt idx="458">
                  <c:v>1452.3130000000001</c:v>
                </c:pt>
                <c:pt idx="459">
                  <c:v>1506.3019999999999</c:v>
                </c:pt>
                <c:pt idx="460">
                  <c:v>1417.43</c:v>
                </c:pt>
                <c:pt idx="461">
                  <c:v>1457.521</c:v>
                </c:pt>
                <c:pt idx="462">
                  <c:v>1452.7570000000001</c:v>
                </c:pt>
                <c:pt idx="463">
                  <c:v>1355.77</c:v>
                </c:pt>
                <c:pt idx="464">
                  <c:v>1244.2850000000001</c:v>
                </c:pt>
                <c:pt idx="465">
                  <c:v>1365.4780000000001</c:v>
                </c:pt>
                <c:pt idx="466">
                  <c:v>1220.175</c:v>
                </c:pt>
                <c:pt idx="467">
                  <c:v>1357.548</c:v>
                </c:pt>
                <c:pt idx="468">
                  <c:v>1318.4929999999999</c:v>
                </c:pt>
                <c:pt idx="469">
                  <c:v>1257.675</c:v>
                </c:pt>
                <c:pt idx="470">
                  <c:v>1241.5070000000001</c:v>
                </c:pt>
                <c:pt idx="471">
                  <c:v>1305.6769999999999</c:v>
                </c:pt>
                <c:pt idx="472">
                  <c:v>1259.904</c:v>
                </c:pt>
                <c:pt idx="473">
                  <c:v>1429.7750000000001</c:v>
                </c:pt>
                <c:pt idx="474">
                  <c:v>1246.6949999999999</c:v>
                </c:pt>
                <c:pt idx="475">
                  <c:v>1516.2560000000001</c:v>
                </c:pt>
                <c:pt idx="476">
                  <c:v>1257.1849999999999</c:v>
                </c:pt>
                <c:pt idx="477">
                  <c:v>1390.097</c:v>
                </c:pt>
                <c:pt idx="478">
                  <c:v>1192.509</c:v>
                </c:pt>
                <c:pt idx="479">
                  <c:v>1402.7670000000001</c:v>
                </c:pt>
                <c:pt idx="480">
                  <c:v>1402.528</c:v>
                </c:pt>
                <c:pt idx="481">
                  <c:v>1336.3440000000001</c:v>
                </c:pt>
                <c:pt idx="482">
                  <c:v>1296.3989999999999</c:v>
                </c:pt>
                <c:pt idx="483">
                  <c:v>1360.4870000000001</c:v>
                </c:pt>
                <c:pt idx="484">
                  <c:v>1417.864</c:v>
                </c:pt>
                <c:pt idx="485">
                  <c:v>1470.338</c:v>
                </c:pt>
                <c:pt idx="486">
                  <c:v>1506.837</c:v>
                </c:pt>
                <c:pt idx="487">
                  <c:v>1414.4749999999999</c:v>
                </c:pt>
                <c:pt idx="488">
                  <c:v>1313.97</c:v>
                </c:pt>
                <c:pt idx="489">
                  <c:v>1444.53</c:v>
                </c:pt>
                <c:pt idx="490">
                  <c:v>1373.5070000000001</c:v>
                </c:pt>
                <c:pt idx="491">
                  <c:v>1496.048</c:v>
                </c:pt>
                <c:pt idx="492">
                  <c:v>1453.78</c:v>
                </c:pt>
                <c:pt idx="493">
                  <c:v>1510.819</c:v>
                </c:pt>
                <c:pt idx="494">
                  <c:v>1461.89</c:v>
                </c:pt>
                <c:pt idx="495">
                  <c:v>1404.8620000000001</c:v>
                </c:pt>
                <c:pt idx="496">
                  <c:v>1539.152</c:v>
                </c:pt>
                <c:pt idx="497">
                  <c:v>1507.7059999999999</c:v>
                </c:pt>
                <c:pt idx="498">
                  <c:v>1448.944</c:v>
                </c:pt>
                <c:pt idx="499">
                  <c:v>1425.796</c:v>
                </c:pt>
                <c:pt idx="500">
                  <c:v>1510.1579999999999</c:v>
                </c:pt>
                <c:pt idx="501">
                  <c:v>1516.9380000000001</c:v>
                </c:pt>
                <c:pt idx="502">
                  <c:v>1420.5830000000001</c:v>
                </c:pt>
                <c:pt idx="503">
                  <c:v>1308.8499999999999</c:v>
                </c:pt>
                <c:pt idx="504">
                  <c:v>1490.316</c:v>
                </c:pt>
                <c:pt idx="505">
                  <c:v>1419.175</c:v>
                </c:pt>
                <c:pt idx="506">
                  <c:v>1457.096</c:v>
                </c:pt>
                <c:pt idx="507">
                  <c:v>1412.5260000000001</c:v>
                </c:pt>
                <c:pt idx="508">
                  <c:v>1456.021</c:v>
                </c:pt>
                <c:pt idx="509">
                  <c:v>1477.529</c:v>
                </c:pt>
                <c:pt idx="510">
                  <c:v>1368.4929999999999</c:v>
                </c:pt>
                <c:pt idx="511">
                  <c:v>1428.412</c:v>
                </c:pt>
                <c:pt idx="512">
                  <c:v>1447.3679999999999</c:v>
                </c:pt>
                <c:pt idx="513">
                  <c:v>1370.7950000000001</c:v>
                </c:pt>
                <c:pt idx="514">
                  <c:v>1295.643</c:v>
                </c:pt>
                <c:pt idx="515">
                  <c:v>1487.894</c:v>
                </c:pt>
                <c:pt idx="516">
                  <c:v>1402.434</c:v>
                </c:pt>
                <c:pt idx="517">
                  <c:v>1406.75</c:v>
                </c:pt>
                <c:pt idx="518">
                  <c:v>1425.2329999999999</c:v>
                </c:pt>
                <c:pt idx="519">
                  <c:v>1357.489</c:v>
                </c:pt>
                <c:pt idx="520">
                  <c:v>1392.0440000000001</c:v>
                </c:pt>
                <c:pt idx="521">
                  <c:v>1263.4880000000001</c:v>
                </c:pt>
                <c:pt idx="522">
                  <c:v>1291.0309999999999</c:v>
                </c:pt>
                <c:pt idx="523">
                  <c:v>1211.556</c:v>
                </c:pt>
                <c:pt idx="524">
                  <c:v>1270.067</c:v>
                </c:pt>
                <c:pt idx="525">
                  <c:v>1385.229</c:v>
                </c:pt>
                <c:pt idx="526">
                  <c:v>1253.3030000000001</c:v>
                </c:pt>
                <c:pt idx="527">
                  <c:v>1231.9359999999999</c:v>
                </c:pt>
                <c:pt idx="528">
                  <c:v>1239.048</c:v>
                </c:pt>
                <c:pt idx="529">
                  <c:v>1277.671</c:v>
                </c:pt>
                <c:pt idx="530">
                  <c:v>1125.133</c:v>
                </c:pt>
                <c:pt idx="531">
                  <c:v>1212.3309999999999</c:v>
                </c:pt>
                <c:pt idx="532">
                  <c:v>1243.258</c:v>
                </c:pt>
                <c:pt idx="533">
                  <c:v>1228.1600000000001</c:v>
                </c:pt>
                <c:pt idx="534">
                  <c:v>1241.518</c:v>
                </c:pt>
                <c:pt idx="535">
                  <c:v>1169.7940000000001</c:v>
                </c:pt>
                <c:pt idx="536">
                  <c:v>1208.385</c:v>
                </c:pt>
                <c:pt idx="537">
                  <c:v>1097.646</c:v>
                </c:pt>
                <c:pt idx="538">
                  <c:v>1203.172</c:v>
                </c:pt>
                <c:pt idx="539">
                  <c:v>1140.9880000000001</c:v>
                </c:pt>
                <c:pt idx="540">
                  <c:v>1126.1679999999999</c:v>
                </c:pt>
                <c:pt idx="541">
                  <c:v>1034.204</c:v>
                </c:pt>
                <c:pt idx="542">
                  <c:v>902.94299999999998</c:v>
                </c:pt>
                <c:pt idx="543">
                  <c:v>875.745</c:v>
                </c:pt>
                <c:pt idx="544">
                  <c:v>911.64200000000005</c:v>
                </c:pt>
                <c:pt idx="545">
                  <c:v>1003.068</c:v>
                </c:pt>
                <c:pt idx="546">
                  <c:v>915.846</c:v>
                </c:pt>
                <c:pt idx="547">
                  <c:v>710.73400000000004</c:v>
                </c:pt>
                <c:pt idx="548">
                  <c:v>727.66099999999994</c:v>
                </c:pt>
                <c:pt idx="549">
                  <c:v>481.01499999999999</c:v>
                </c:pt>
                <c:pt idx="550">
                  <c:v>710.93299999999999</c:v>
                </c:pt>
                <c:pt idx="551">
                  <c:v>634.46600000000001</c:v>
                </c:pt>
                <c:pt idx="552">
                  <c:v>537.27300000000002</c:v>
                </c:pt>
                <c:pt idx="553">
                  <c:v>461.31099999999998</c:v>
                </c:pt>
                <c:pt idx="554">
                  <c:v>428.98399999999998</c:v>
                </c:pt>
                <c:pt idx="555">
                  <c:v>366.96100000000001</c:v>
                </c:pt>
                <c:pt idx="556">
                  <c:v>368.30599999999998</c:v>
                </c:pt>
                <c:pt idx="557">
                  <c:v>241.28299999999999</c:v>
                </c:pt>
                <c:pt idx="558">
                  <c:v>115.63</c:v>
                </c:pt>
                <c:pt idx="559">
                  <c:v>165.25700000000001</c:v>
                </c:pt>
                <c:pt idx="560">
                  <c:v>100.018</c:v>
                </c:pt>
                <c:pt idx="561">
                  <c:v>76.713999999999999</c:v>
                </c:pt>
                <c:pt idx="562">
                  <c:v>0</c:v>
                </c:pt>
                <c:pt idx="563">
                  <c:v>2.3769999999999998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77.498000000000005</c:v>
                </c:pt>
                <c:pt idx="648">
                  <c:v>99.588999999999999</c:v>
                </c:pt>
                <c:pt idx="649">
                  <c:v>140.672</c:v>
                </c:pt>
                <c:pt idx="650">
                  <c:v>321.99799999999999</c:v>
                </c:pt>
                <c:pt idx="651">
                  <c:v>287.31599999999997</c:v>
                </c:pt>
                <c:pt idx="652">
                  <c:v>290.62099999999998</c:v>
                </c:pt>
                <c:pt idx="653">
                  <c:v>522.81799999999998</c:v>
                </c:pt>
                <c:pt idx="654">
                  <c:v>598.31500000000005</c:v>
                </c:pt>
                <c:pt idx="655">
                  <c:v>546.05399999999997</c:v>
                </c:pt>
                <c:pt idx="656">
                  <c:v>629.16099999999994</c:v>
                </c:pt>
                <c:pt idx="657">
                  <c:v>869.17700000000002</c:v>
                </c:pt>
                <c:pt idx="658">
                  <c:v>989.20899999999995</c:v>
                </c:pt>
                <c:pt idx="659">
                  <c:v>926.22799999999995</c:v>
                </c:pt>
                <c:pt idx="660">
                  <c:v>1007.091</c:v>
                </c:pt>
                <c:pt idx="661">
                  <c:v>935.83100000000002</c:v>
                </c:pt>
                <c:pt idx="662">
                  <c:v>1116.3679999999999</c:v>
                </c:pt>
                <c:pt idx="663">
                  <c:v>1146.5350000000001</c:v>
                </c:pt>
                <c:pt idx="664">
                  <c:v>1308.6990000000001</c:v>
                </c:pt>
                <c:pt idx="665">
                  <c:v>1221.3789999999999</c:v>
                </c:pt>
                <c:pt idx="666">
                  <c:v>1352.4960000000001</c:v>
                </c:pt>
                <c:pt idx="667">
                  <c:v>1430.52</c:v>
                </c:pt>
                <c:pt idx="668">
                  <c:v>1455.2729999999999</c:v>
                </c:pt>
                <c:pt idx="669">
                  <c:v>1541.058</c:v>
                </c:pt>
                <c:pt idx="670">
                  <c:v>1409.453</c:v>
                </c:pt>
                <c:pt idx="671">
                  <c:v>1573.662</c:v>
                </c:pt>
                <c:pt idx="672">
                  <c:v>1580.08</c:v>
                </c:pt>
                <c:pt idx="673">
                  <c:v>1501.896</c:v>
                </c:pt>
                <c:pt idx="674">
                  <c:v>1631.9380000000001</c:v>
                </c:pt>
                <c:pt idx="675">
                  <c:v>1599.1130000000001</c:v>
                </c:pt>
                <c:pt idx="676">
                  <c:v>1552.944</c:v>
                </c:pt>
                <c:pt idx="677">
                  <c:v>1622.1659999999999</c:v>
                </c:pt>
                <c:pt idx="678">
                  <c:v>1632.711</c:v>
                </c:pt>
                <c:pt idx="679">
                  <c:v>1556.7380000000001</c:v>
                </c:pt>
                <c:pt idx="680">
                  <c:v>1620.481</c:v>
                </c:pt>
                <c:pt idx="681">
                  <c:v>1608.1669999999999</c:v>
                </c:pt>
                <c:pt idx="682">
                  <c:v>1614.83</c:v>
                </c:pt>
                <c:pt idx="683">
                  <c:v>1686.4849999999999</c:v>
                </c:pt>
                <c:pt idx="684">
                  <c:v>1610.0820000000001</c:v>
                </c:pt>
                <c:pt idx="685">
                  <c:v>1535.0820000000001</c:v>
                </c:pt>
                <c:pt idx="686">
                  <c:v>1688.9860000000001</c:v>
                </c:pt>
                <c:pt idx="687">
                  <c:v>1520.8019999999999</c:v>
                </c:pt>
                <c:pt idx="688">
                  <c:v>1542.8389999999999</c:v>
                </c:pt>
                <c:pt idx="689">
                  <c:v>1602.818</c:v>
                </c:pt>
                <c:pt idx="690">
                  <c:v>1511.4549999999999</c:v>
                </c:pt>
                <c:pt idx="691">
                  <c:v>1531.4369999999999</c:v>
                </c:pt>
                <c:pt idx="692">
                  <c:v>1609.7529999999999</c:v>
                </c:pt>
                <c:pt idx="693">
                  <c:v>1566.44</c:v>
                </c:pt>
                <c:pt idx="694">
                  <c:v>1663.2470000000001</c:v>
                </c:pt>
                <c:pt idx="695">
                  <c:v>1619.116</c:v>
                </c:pt>
                <c:pt idx="696">
                  <c:v>1597.0719999999999</c:v>
                </c:pt>
                <c:pt idx="697">
                  <c:v>1707.6410000000001</c:v>
                </c:pt>
                <c:pt idx="698">
                  <c:v>1610.471</c:v>
                </c:pt>
                <c:pt idx="699">
                  <c:v>1584.9190000000001</c:v>
                </c:pt>
                <c:pt idx="700">
                  <c:v>1669.92</c:v>
                </c:pt>
                <c:pt idx="701">
                  <c:v>1591.8409999999999</c:v>
                </c:pt>
                <c:pt idx="702">
                  <c:v>1626.318</c:v>
                </c:pt>
                <c:pt idx="703">
                  <c:v>1563.375</c:v>
                </c:pt>
                <c:pt idx="704">
                  <c:v>1596.6089999999999</c:v>
                </c:pt>
                <c:pt idx="705">
                  <c:v>1607.441</c:v>
                </c:pt>
                <c:pt idx="706">
                  <c:v>1593.375</c:v>
                </c:pt>
                <c:pt idx="707">
                  <c:v>1525.729</c:v>
                </c:pt>
                <c:pt idx="708">
                  <c:v>1602.4290000000001</c:v>
                </c:pt>
                <c:pt idx="709">
                  <c:v>1613.8989999999999</c:v>
                </c:pt>
                <c:pt idx="710">
                  <c:v>1648.8610000000001</c:v>
                </c:pt>
                <c:pt idx="711">
                  <c:v>1539.3209999999999</c:v>
                </c:pt>
                <c:pt idx="712">
                  <c:v>1575.933</c:v>
                </c:pt>
                <c:pt idx="713">
                  <c:v>1565.174</c:v>
                </c:pt>
                <c:pt idx="714">
                  <c:v>1580.569</c:v>
                </c:pt>
                <c:pt idx="715">
                  <c:v>1557.9580000000001</c:v>
                </c:pt>
                <c:pt idx="716">
                  <c:v>1583.4870000000001</c:v>
                </c:pt>
                <c:pt idx="717">
                  <c:v>1463.758</c:v>
                </c:pt>
                <c:pt idx="718">
                  <c:v>1396.6079999999999</c:v>
                </c:pt>
                <c:pt idx="719">
                  <c:v>1383.278</c:v>
                </c:pt>
                <c:pt idx="720">
                  <c:v>1475.192</c:v>
                </c:pt>
                <c:pt idx="721">
                  <c:v>1531.2360000000001</c:v>
                </c:pt>
                <c:pt idx="722">
                  <c:v>1453.498</c:v>
                </c:pt>
                <c:pt idx="723">
                  <c:v>1450.9290000000001</c:v>
                </c:pt>
                <c:pt idx="724">
                  <c:v>1554.2729999999999</c:v>
                </c:pt>
                <c:pt idx="725">
                  <c:v>1402.702</c:v>
                </c:pt>
                <c:pt idx="726">
                  <c:v>1486.6410000000001</c:v>
                </c:pt>
                <c:pt idx="727">
                  <c:v>1454.134</c:v>
                </c:pt>
                <c:pt idx="728">
                  <c:v>1474.0160000000001</c:v>
                </c:pt>
                <c:pt idx="729">
                  <c:v>1353.0920000000001</c:v>
                </c:pt>
                <c:pt idx="730">
                  <c:v>1273.444</c:v>
                </c:pt>
                <c:pt idx="731">
                  <c:v>1306.0820000000001</c:v>
                </c:pt>
                <c:pt idx="732">
                  <c:v>1399.3420000000001</c:v>
                </c:pt>
                <c:pt idx="733">
                  <c:v>1389.355</c:v>
                </c:pt>
                <c:pt idx="734">
                  <c:v>1447.731</c:v>
                </c:pt>
                <c:pt idx="735">
                  <c:v>1375.4259999999999</c:v>
                </c:pt>
                <c:pt idx="736">
                  <c:v>1472.26</c:v>
                </c:pt>
                <c:pt idx="737">
                  <c:v>1415.2719999999999</c:v>
                </c:pt>
                <c:pt idx="738">
                  <c:v>1305.6469999999999</c:v>
                </c:pt>
                <c:pt idx="739">
                  <c:v>1192.731</c:v>
                </c:pt>
                <c:pt idx="740">
                  <c:v>1433.021</c:v>
                </c:pt>
                <c:pt idx="741">
                  <c:v>1264.68</c:v>
                </c:pt>
                <c:pt idx="742">
                  <c:v>1301.424</c:v>
                </c:pt>
                <c:pt idx="743">
                  <c:v>1227.4690000000001</c:v>
                </c:pt>
                <c:pt idx="744">
                  <c:v>1284.3389999999999</c:v>
                </c:pt>
                <c:pt idx="745">
                  <c:v>1240.3720000000001</c:v>
                </c:pt>
                <c:pt idx="746">
                  <c:v>1478.2460000000001</c:v>
                </c:pt>
                <c:pt idx="747">
                  <c:v>1259.123</c:v>
                </c:pt>
                <c:pt idx="748">
                  <c:v>1232.6110000000001</c:v>
                </c:pt>
                <c:pt idx="749">
                  <c:v>1202.2629999999999</c:v>
                </c:pt>
                <c:pt idx="750">
                  <c:v>1247.617</c:v>
                </c:pt>
                <c:pt idx="751">
                  <c:v>1110.3920000000001</c:v>
                </c:pt>
                <c:pt idx="752">
                  <c:v>1337.6769999999999</c:v>
                </c:pt>
                <c:pt idx="753">
                  <c:v>1370.1990000000001</c:v>
                </c:pt>
                <c:pt idx="754">
                  <c:v>1356.6210000000001</c:v>
                </c:pt>
                <c:pt idx="755">
                  <c:v>1319.77</c:v>
                </c:pt>
                <c:pt idx="756">
                  <c:v>1213.788</c:v>
                </c:pt>
                <c:pt idx="757">
                  <c:v>1059.0119999999999</c:v>
                </c:pt>
                <c:pt idx="758">
                  <c:v>1256.6489999999999</c:v>
                </c:pt>
                <c:pt idx="759">
                  <c:v>1177.8340000000001</c:v>
                </c:pt>
                <c:pt idx="760">
                  <c:v>1422.09</c:v>
                </c:pt>
                <c:pt idx="761">
                  <c:v>1299.232</c:v>
                </c:pt>
                <c:pt idx="762">
                  <c:v>1129.4580000000001</c:v>
                </c:pt>
                <c:pt idx="763">
                  <c:v>1335.191</c:v>
                </c:pt>
                <c:pt idx="764">
                  <c:v>1403.412</c:v>
                </c:pt>
                <c:pt idx="765">
                  <c:v>1317.5719999999999</c:v>
                </c:pt>
                <c:pt idx="766">
                  <c:v>1377.181</c:v>
                </c:pt>
                <c:pt idx="767">
                  <c:v>1386.107</c:v>
                </c:pt>
                <c:pt idx="768">
                  <c:v>1327.328</c:v>
                </c:pt>
                <c:pt idx="769">
                  <c:v>1319.0119999999999</c:v>
                </c:pt>
                <c:pt idx="770">
                  <c:v>1265.203</c:v>
                </c:pt>
                <c:pt idx="771">
                  <c:v>1422.625</c:v>
                </c:pt>
                <c:pt idx="772">
                  <c:v>1320.671</c:v>
                </c:pt>
                <c:pt idx="773">
                  <c:v>1440.153</c:v>
                </c:pt>
                <c:pt idx="774">
                  <c:v>1271.934</c:v>
                </c:pt>
                <c:pt idx="775">
                  <c:v>1451.751</c:v>
                </c:pt>
                <c:pt idx="776">
                  <c:v>1401.481</c:v>
                </c:pt>
                <c:pt idx="777">
                  <c:v>1328.3340000000001</c:v>
                </c:pt>
                <c:pt idx="778">
                  <c:v>1390.9369999999999</c:v>
                </c:pt>
                <c:pt idx="779">
                  <c:v>1474.5630000000001</c:v>
                </c:pt>
                <c:pt idx="780">
                  <c:v>1431.327</c:v>
                </c:pt>
                <c:pt idx="781">
                  <c:v>1349.0820000000001</c:v>
                </c:pt>
                <c:pt idx="782">
                  <c:v>1297.5650000000001</c:v>
                </c:pt>
                <c:pt idx="783">
                  <c:v>1364.027</c:v>
                </c:pt>
                <c:pt idx="784">
                  <c:v>1305.039</c:v>
                </c:pt>
                <c:pt idx="785">
                  <c:v>1419.8209999999999</c:v>
                </c:pt>
                <c:pt idx="786">
                  <c:v>1429.83</c:v>
                </c:pt>
                <c:pt idx="787">
                  <c:v>1443.8789999999999</c:v>
                </c:pt>
                <c:pt idx="788">
                  <c:v>1303.633</c:v>
                </c:pt>
                <c:pt idx="789">
                  <c:v>1478.6990000000001</c:v>
                </c:pt>
                <c:pt idx="790">
                  <c:v>1464.77</c:v>
                </c:pt>
                <c:pt idx="791">
                  <c:v>1434.049</c:v>
                </c:pt>
                <c:pt idx="792">
                  <c:v>1451.7370000000001</c:v>
                </c:pt>
                <c:pt idx="793">
                  <c:v>1455.8140000000001</c:v>
                </c:pt>
                <c:pt idx="794">
                  <c:v>1411.4490000000001</c:v>
                </c:pt>
                <c:pt idx="795">
                  <c:v>1441.3530000000001</c:v>
                </c:pt>
                <c:pt idx="796">
                  <c:v>1316.9179999999999</c:v>
                </c:pt>
                <c:pt idx="797">
                  <c:v>1401.6849999999999</c:v>
                </c:pt>
                <c:pt idx="798">
                  <c:v>1450.933</c:v>
                </c:pt>
                <c:pt idx="799">
                  <c:v>1416.768</c:v>
                </c:pt>
                <c:pt idx="800">
                  <c:v>1366.9849999999999</c:v>
                </c:pt>
                <c:pt idx="801">
                  <c:v>1360.925</c:v>
                </c:pt>
                <c:pt idx="802">
                  <c:v>1442.473</c:v>
                </c:pt>
                <c:pt idx="803">
                  <c:v>1472.309</c:v>
                </c:pt>
                <c:pt idx="804">
                  <c:v>1377.816</c:v>
                </c:pt>
                <c:pt idx="805">
                  <c:v>1414.9059999999999</c:v>
                </c:pt>
                <c:pt idx="806">
                  <c:v>1288.241</c:v>
                </c:pt>
                <c:pt idx="807">
                  <c:v>1426.1289999999999</c:v>
                </c:pt>
                <c:pt idx="808">
                  <c:v>1305.6130000000001</c:v>
                </c:pt>
                <c:pt idx="809">
                  <c:v>1284.367</c:v>
                </c:pt>
                <c:pt idx="810">
                  <c:v>1300.8900000000001</c:v>
                </c:pt>
                <c:pt idx="811">
                  <c:v>1278.8330000000001</c:v>
                </c:pt>
                <c:pt idx="812">
                  <c:v>1311.5909999999999</c:v>
                </c:pt>
                <c:pt idx="813">
                  <c:v>1322.941</c:v>
                </c:pt>
                <c:pt idx="814">
                  <c:v>1281.771</c:v>
                </c:pt>
                <c:pt idx="815">
                  <c:v>1285.24</c:v>
                </c:pt>
                <c:pt idx="816">
                  <c:v>1299.1130000000001</c:v>
                </c:pt>
                <c:pt idx="817">
                  <c:v>1213.4770000000001</c:v>
                </c:pt>
                <c:pt idx="818">
                  <c:v>1280.0730000000001</c:v>
                </c:pt>
                <c:pt idx="819">
                  <c:v>1232.3320000000001</c:v>
                </c:pt>
                <c:pt idx="820">
                  <c:v>1177.5650000000001</c:v>
                </c:pt>
                <c:pt idx="821">
                  <c:v>1127.575</c:v>
                </c:pt>
                <c:pt idx="822">
                  <c:v>973.69299999999998</c:v>
                </c:pt>
                <c:pt idx="823">
                  <c:v>1061.221</c:v>
                </c:pt>
                <c:pt idx="824">
                  <c:v>914.61300000000006</c:v>
                </c:pt>
                <c:pt idx="825">
                  <c:v>1054.1379999999999</c:v>
                </c:pt>
                <c:pt idx="826">
                  <c:v>807.44500000000005</c:v>
                </c:pt>
                <c:pt idx="827">
                  <c:v>1083.308</c:v>
                </c:pt>
                <c:pt idx="828">
                  <c:v>833.70100000000002</c:v>
                </c:pt>
                <c:pt idx="829">
                  <c:v>578.36300000000006</c:v>
                </c:pt>
                <c:pt idx="830">
                  <c:v>726.73400000000004</c:v>
                </c:pt>
                <c:pt idx="831">
                  <c:v>635.51599999999996</c:v>
                </c:pt>
                <c:pt idx="832">
                  <c:v>560.90499999999997</c:v>
                </c:pt>
                <c:pt idx="833">
                  <c:v>517.59500000000003</c:v>
                </c:pt>
                <c:pt idx="834">
                  <c:v>339.42</c:v>
                </c:pt>
                <c:pt idx="835">
                  <c:v>526.45100000000002</c:v>
                </c:pt>
                <c:pt idx="836">
                  <c:v>458.762</c:v>
                </c:pt>
                <c:pt idx="837">
                  <c:v>226.328</c:v>
                </c:pt>
                <c:pt idx="838">
                  <c:v>314.84300000000002</c:v>
                </c:pt>
                <c:pt idx="839">
                  <c:v>254.28399999999999</c:v>
                </c:pt>
                <c:pt idx="840">
                  <c:v>129.97200000000001</c:v>
                </c:pt>
                <c:pt idx="841">
                  <c:v>64.578000000000003</c:v>
                </c:pt>
                <c:pt idx="842">
                  <c:v>0</c:v>
                </c:pt>
                <c:pt idx="843">
                  <c:v>0</c:v>
                </c:pt>
                <c:pt idx="844">
                  <c:v>69.421000000000006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1.181</c:v>
                </c:pt>
                <c:pt idx="868">
                  <c:v>0</c:v>
                </c:pt>
                <c:pt idx="869">
                  <c:v>2.86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57.45</c:v>
                </c:pt>
                <c:pt idx="963">
                  <c:v>0</c:v>
                </c:pt>
                <c:pt idx="964">
                  <c:v>83.814999999999998</c:v>
                </c:pt>
                <c:pt idx="965">
                  <c:v>98.42</c:v>
                </c:pt>
                <c:pt idx="966">
                  <c:v>26.574000000000002</c:v>
                </c:pt>
                <c:pt idx="967">
                  <c:v>52.024000000000001</c:v>
                </c:pt>
                <c:pt idx="968">
                  <c:v>120.74299999999999</c:v>
                </c:pt>
                <c:pt idx="969">
                  <c:v>143.74100000000001</c:v>
                </c:pt>
                <c:pt idx="970">
                  <c:v>93.495000000000005</c:v>
                </c:pt>
                <c:pt idx="971">
                  <c:v>180.05</c:v>
                </c:pt>
                <c:pt idx="972">
                  <c:v>242.96100000000001</c:v>
                </c:pt>
                <c:pt idx="973">
                  <c:v>180.255</c:v>
                </c:pt>
                <c:pt idx="974">
                  <c:v>349.34100000000001</c:v>
                </c:pt>
                <c:pt idx="975">
                  <c:v>170.691</c:v>
                </c:pt>
                <c:pt idx="976">
                  <c:v>236.416</c:v>
                </c:pt>
                <c:pt idx="977">
                  <c:v>198.41200000000001</c:v>
                </c:pt>
                <c:pt idx="978">
                  <c:v>388.935</c:v>
                </c:pt>
                <c:pt idx="979">
                  <c:v>239.89</c:v>
                </c:pt>
                <c:pt idx="980">
                  <c:v>448.779</c:v>
                </c:pt>
                <c:pt idx="981">
                  <c:v>394.42599999999999</c:v>
                </c:pt>
                <c:pt idx="982">
                  <c:v>352.91300000000001</c:v>
                </c:pt>
                <c:pt idx="983">
                  <c:v>473.47500000000002</c:v>
                </c:pt>
                <c:pt idx="984">
                  <c:v>420.19499999999999</c:v>
                </c:pt>
                <c:pt idx="985">
                  <c:v>496.834</c:v>
                </c:pt>
                <c:pt idx="986">
                  <c:v>465.25700000000001</c:v>
                </c:pt>
                <c:pt idx="987">
                  <c:v>468.50799999999998</c:v>
                </c:pt>
                <c:pt idx="988">
                  <c:v>422.553</c:v>
                </c:pt>
                <c:pt idx="989">
                  <c:v>507.78</c:v>
                </c:pt>
                <c:pt idx="990">
                  <c:v>343.11</c:v>
                </c:pt>
                <c:pt idx="991">
                  <c:v>512.15700000000004</c:v>
                </c:pt>
                <c:pt idx="992">
                  <c:v>510.97300000000001</c:v>
                </c:pt>
                <c:pt idx="993">
                  <c:v>523.93700000000001</c:v>
                </c:pt>
                <c:pt idx="994">
                  <c:v>580.02700000000004</c:v>
                </c:pt>
                <c:pt idx="995">
                  <c:v>431.46699999999998</c:v>
                </c:pt>
                <c:pt idx="996">
                  <c:v>588.505</c:v>
                </c:pt>
                <c:pt idx="997">
                  <c:v>755.02099999999996</c:v>
                </c:pt>
                <c:pt idx="998">
                  <c:v>644.44600000000003</c:v>
                </c:pt>
                <c:pt idx="999">
                  <c:v>551.26</c:v>
                </c:pt>
                <c:pt idx="1000">
                  <c:v>584.77200000000005</c:v>
                </c:pt>
                <c:pt idx="1001">
                  <c:v>616.74099999999999</c:v>
                </c:pt>
                <c:pt idx="1002">
                  <c:v>456.68400000000003</c:v>
                </c:pt>
                <c:pt idx="1003">
                  <c:v>570.26300000000003</c:v>
                </c:pt>
                <c:pt idx="1004">
                  <c:v>499.47699999999998</c:v>
                </c:pt>
                <c:pt idx="1005">
                  <c:v>344.28</c:v>
                </c:pt>
                <c:pt idx="1006">
                  <c:v>390.37799999999999</c:v>
                </c:pt>
                <c:pt idx="1007">
                  <c:v>286.89600000000002</c:v>
                </c:pt>
                <c:pt idx="1008">
                  <c:v>430.56400000000002</c:v>
                </c:pt>
                <c:pt idx="1009">
                  <c:v>331.55200000000002</c:v>
                </c:pt>
                <c:pt idx="1010">
                  <c:v>348.62599999999998</c:v>
                </c:pt>
                <c:pt idx="1011">
                  <c:v>510.26</c:v>
                </c:pt>
                <c:pt idx="1012">
                  <c:v>329.98899999999998</c:v>
                </c:pt>
                <c:pt idx="1013">
                  <c:v>342.35300000000001</c:v>
                </c:pt>
                <c:pt idx="1014">
                  <c:v>388.608</c:v>
                </c:pt>
                <c:pt idx="1015">
                  <c:v>418.346</c:v>
                </c:pt>
                <c:pt idx="1016">
                  <c:v>472.09100000000001</c:v>
                </c:pt>
                <c:pt idx="1017">
                  <c:v>334.43299999999999</c:v>
                </c:pt>
                <c:pt idx="1018">
                  <c:v>261.63400000000001</c:v>
                </c:pt>
                <c:pt idx="1019">
                  <c:v>392.72</c:v>
                </c:pt>
                <c:pt idx="1020">
                  <c:v>314.35000000000002</c:v>
                </c:pt>
                <c:pt idx="1021">
                  <c:v>344.01900000000001</c:v>
                </c:pt>
                <c:pt idx="1022">
                  <c:v>417.41800000000001</c:v>
                </c:pt>
                <c:pt idx="1023">
                  <c:v>307.25700000000001</c:v>
                </c:pt>
                <c:pt idx="1024">
                  <c:v>258.38600000000002</c:v>
                </c:pt>
                <c:pt idx="1025">
                  <c:v>290.57299999999998</c:v>
                </c:pt>
                <c:pt idx="1026">
                  <c:v>484.44299999999998</c:v>
                </c:pt>
                <c:pt idx="1027">
                  <c:v>411.80200000000002</c:v>
                </c:pt>
                <c:pt idx="1028">
                  <c:v>536.245</c:v>
                </c:pt>
                <c:pt idx="1029">
                  <c:v>292.60599999999999</c:v>
                </c:pt>
                <c:pt idx="1030">
                  <c:v>298.82400000000001</c:v>
                </c:pt>
                <c:pt idx="1031">
                  <c:v>228.113</c:v>
                </c:pt>
                <c:pt idx="1032">
                  <c:v>359.74400000000003</c:v>
                </c:pt>
                <c:pt idx="1033">
                  <c:v>477.55500000000001</c:v>
                </c:pt>
                <c:pt idx="1034">
                  <c:v>441.63299999999998</c:v>
                </c:pt>
                <c:pt idx="1035">
                  <c:v>183.614</c:v>
                </c:pt>
                <c:pt idx="1036">
                  <c:v>298.24200000000002</c:v>
                </c:pt>
                <c:pt idx="1037">
                  <c:v>373.38799999999998</c:v>
                </c:pt>
                <c:pt idx="1038">
                  <c:v>259.77600000000001</c:v>
                </c:pt>
                <c:pt idx="1039">
                  <c:v>167.27099999999999</c:v>
                </c:pt>
                <c:pt idx="1040">
                  <c:v>172.26499999999999</c:v>
                </c:pt>
                <c:pt idx="1041">
                  <c:v>371.25200000000001</c:v>
                </c:pt>
                <c:pt idx="1042">
                  <c:v>307.995</c:v>
                </c:pt>
                <c:pt idx="1043">
                  <c:v>300.80599999999998</c:v>
                </c:pt>
                <c:pt idx="1044">
                  <c:v>215.26900000000001</c:v>
                </c:pt>
                <c:pt idx="1045">
                  <c:v>204.68299999999999</c:v>
                </c:pt>
                <c:pt idx="1046">
                  <c:v>203.86600000000001</c:v>
                </c:pt>
                <c:pt idx="1047">
                  <c:v>101.027</c:v>
                </c:pt>
                <c:pt idx="1048">
                  <c:v>223.279</c:v>
                </c:pt>
                <c:pt idx="1049">
                  <c:v>236.25200000000001</c:v>
                </c:pt>
                <c:pt idx="1050">
                  <c:v>63.962000000000003</c:v>
                </c:pt>
                <c:pt idx="1051">
                  <c:v>309.93599999999998</c:v>
                </c:pt>
                <c:pt idx="1052">
                  <c:v>453.01900000000001</c:v>
                </c:pt>
                <c:pt idx="1053">
                  <c:v>243.87700000000001</c:v>
                </c:pt>
                <c:pt idx="1054">
                  <c:v>245.012</c:v>
                </c:pt>
                <c:pt idx="1055">
                  <c:v>111.04900000000001</c:v>
                </c:pt>
                <c:pt idx="1056">
                  <c:v>191.44399999999999</c:v>
                </c:pt>
                <c:pt idx="1057">
                  <c:v>193.21299999999999</c:v>
                </c:pt>
                <c:pt idx="1058">
                  <c:v>262.51299999999998</c:v>
                </c:pt>
                <c:pt idx="1059">
                  <c:v>331.00900000000001</c:v>
                </c:pt>
                <c:pt idx="1060">
                  <c:v>202.91</c:v>
                </c:pt>
                <c:pt idx="1061">
                  <c:v>199.89400000000001</c:v>
                </c:pt>
                <c:pt idx="1062">
                  <c:v>273.113</c:v>
                </c:pt>
                <c:pt idx="1063">
                  <c:v>535.73</c:v>
                </c:pt>
                <c:pt idx="1064">
                  <c:v>402.36900000000003</c:v>
                </c:pt>
                <c:pt idx="1065">
                  <c:v>207.24100000000001</c:v>
                </c:pt>
                <c:pt idx="1066">
                  <c:v>280.255</c:v>
                </c:pt>
                <c:pt idx="1067">
                  <c:v>406.32900000000001</c:v>
                </c:pt>
                <c:pt idx="1068">
                  <c:v>358.358</c:v>
                </c:pt>
                <c:pt idx="1069">
                  <c:v>541.71100000000001</c:v>
                </c:pt>
                <c:pt idx="1070">
                  <c:v>331.30500000000001</c:v>
                </c:pt>
                <c:pt idx="1071">
                  <c:v>453.66</c:v>
                </c:pt>
                <c:pt idx="1072">
                  <c:v>450.45699999999999</c:v>
                </c:pt>
                <c:pt idx="1073">
                  <c:v>442.92700000000002</c:v>
                </c:pt>
                <c:pt idx="1074">
                  <c:v>493.78</c:v>
                </c:pt>
                <c:pt idx="1075">
                  <c:v>512.59299999999996</c:v>
                </c:pt>
                <c:pt idx="1076">
                  <c:v>395.447</c:v>
                </c:pt>
                <c:pt idx="1077">
                  <c:v>406.86099999999999</c:v>
                </c:pt>
                <c:pt idx="1078">
                  <c:v>432.06799999999998</c:v>
                </c:pt>
                <c:pt idx="1079">
                  <c:v>610.14300000000003</c:v>
                </c:pt>
                <c:pt idx="1080">
                  <c:v>523.25900000000001</c:v>
                </c:pt>
                <c:pt idx="1081">
                  <c:v>479.74799999999999</c:v>
                </c:pt>
                <c:pt idx="1082">
                  <c:v>557.08500000000004</c:v>
                </c:pt>
                <c:pt idx="1083">
                  <c:v>633.93799999999999</c:v>
                </c:pt>
                <c:pt idx="1084">
                  <c:v>544.923</c:v>
                </c:pt>
                <c:pt idx="1085">
                  <c:v>645.81600000000003</c:v>
                </c:pt>
                <c:pt idx="1086">
                  <c:v>668.19899999999996</c:v>
                </c:pt>
                <c:pt idx="1087">
                  <c:v>770.25</c:v>
                </c:pt>
                <c:pt idx="1088">
                  <c:v>523.37900000000002</c:v>
                </c:pt>
                <c:pt idx="1089">
                  <c:v>811.05399999999997</c:v>
                </c:pt>
                <c:pt idx="1090">
                  <c:v>765.33</c:v>
                </c:pt>
                <c:pt idx="1091">
                  <c:v>684.351</c:v>
                </c:pt>
                <c:pt idx="1092">
                  <c:v>799.596</c:v>
                </c:pt>
                <c:pt idx="1093">
                  <c:v>791.1</c:v>
                </c:pt>
                <c:pt idx="1094">
                  <c:v>794.23900000000003</c:v>
                </c:pt>
                <c:pt idx="1095">
                  <c:v>841.51400000000001</c:v>
                </c:pt>
                <c:pt idx="1096">
                  <c:v>759.95100000000002</c:v>
                </c:pt>
                <c:pt idx="1097">
                  <c:v>665.97199999999998</c:v>
                </c:pt>
                <c:pt idx="1098">
                  <c:v>537.73099999999999</c:v>
                </c:pt>
                <c:pt idx="1099">
                  <c:v>720.54700000000003</c:v>
                </c:pt>
                <c:pt idx="1100">
                  <c:v>560.75099999999998</c:v>
                </c:pt>
                <c:pt idx="1101">
                  <c:v>586.15499999999997</c:v>
                </c:pt>
                <c:pt idx="1102">
                  <c:v>573.50199999999995</c:v>
                </c:pt>
                <c:pt idx="1103">
                  <c:v>410.22500000000002</c:v>
                </c:pt>
                <c:pt idx="1104">
                  <c:v>483.57799999999997</c:v>
                </c:pt>
                <c:pt idx="1105">
                  <c:v>577.84299999999996</c:v>
                </c:pt>
                <c:pt idx="1106">
                  <c:v>325.19400000000002</c:v>
                </c:pt>
                <c:pt idx="1107">
                  <c:v>425.44200000000001</c:v>
                </c:pt>
                <c:pt idx="1108">
                  <c:v>323.77100000000002</c:v>
                </c:pt>
                <c:pt idx="1109">
                  <c:v>273.62299999999999</c:v>
                </c:pt>
                <c:pt idx="1110">
                  <c:v>262.435</c:v>
                </c:pt>
                <c:pt idx="1111">
                  <c:v>390.03199999999998</c:v>
                </c:pt>
                <c:pt idx="1112">
                  <c:v>373.02100000000002</c:v>
                </c:pt>
                <c:pt idx="1113">
                  <c:v>183.358</c:v>
                </c:pt>
                <c:pt idx="1114">
                  <c:v>147.364</c:v>
                </c:pt>
                <c:pt idx="1115">
                  <c:v>298.416</c:v>
                </c:pt>
                <c:pt idx="1116">
                  <c:v>171.70500000000001</c:v>
                </c:pt>
                <c:pt idx="1117">
                  <c:v>202.22200000000001</c:v>
                </c:pt>
                <c:pt idx="1118">
                  <c:v>122.40300000000001</c:v>
                </c:pt>
                <c:pt idx="1119">
                  <c:v>166.15299999999999</c:v>
                </c:pt>
                <c:pt idx="1120">
                  <c:v>186.86</c:v>
                </c:pt>
                <c:pt idx="1121">
                  <c:v>239.166</c:v>
                </c:pt>
                <c:pt idx="1122">
                  <c:v>78.325000000000003</c:v>
                </c:pt>
                <c:pt idx="1123">
                  <c:v>0</c:v>
                </c:pt>
                <c:pt idx="1124">
                  <c:v>149.52000000000001</c:v>
                </c:pt>
                <c:pt idx="1125">
                  <c:v>97.596999999999994</c:v>
                </c:pt>
                <c:pt idx="1126">
                  <c:v>16.600000000000001</c:v>
                </c:pt>
                <c:pt idx="1127">
                  <c:v>126.51300000000001</c:v>
                </c:pt>
                <c:pt idx="1128">
                  <c:v>0</c:v>
                </c:pt>
                <c:pt idx="1129">
                  <c:v>25.605</c:v>
                </c:pt>
                <c:pt idx="1130">
                  <c:v>0</c:v>
                </c:pt>
                <c:pt idx="1131">
                  <c:v>0</c:v>
                </c:pt>
                <c:pt idx="1132">
                  <c:v>35.551000000000002</c:v>
                </c:pt>
                <c:pt idx="1133">
                  <c:v>0</c:v>
                </c:pt>
                <c:pt idx="1134">
                  <c:v>0</c:v>
                </c:pt>
                <c:pt idx="1135">
                  <c:v>10.323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84.822000000000003</c:v>
                </c:pt>
                <c:pt idx="1248">
                  <c:v>0</c:v>
                </c:pt>
                <c:pt idx="1249">
                  <c:v>15.731999999999999</c:v>
                </c:pt>
                <c:pt idx="1250">
                  <c:v>0</c:v>
                </c:pt>
                <c:pt idx="1251">
                  <c:v>0</c:v>
                </c:pt>
                <c:pt idx="1252">
                  <c:v>77.043000000000006</c:v>
                </c:pt>
                <c:pt idx="1253">
                  <c:v>56.877000000000002</c:v>
                </c:pt>
                <c:pt idx="1254">
                  <c:v>148.97800000000001</c:v>
                </c:pt>
                <c:pt idx="1255">
                  <c:v>82.134</c:v>
                </c:pt>
                <c:pt idx="1256">
                  <c:v>116.92100000000001</c:v>
                </c:pt>
                <c:pt idx="1257">
                  <c:v>230.78800000000001</c:v>
                </c:pt>
                <c:pt idx="1258">
                  <c:v>231.16300000000001</c:v>
                </c:pt>
                <c:pt idx="1259">
                  <c:v>202.56399999999999</c:v>
                </c:pt>
                <c:pt idx="1260">
                  <c:v>207.34100000000001</c:v>
                </c:pt>
                <c:pt idx="1261">
                  <c:v>276.06900000000002</c:v>
                </c:pt>
                <c:pt idx="1262">
                  <c:v>226.21100000000001</c:v>
                </c:pt>
                <c:pt idx="1263">
                  <c:v>231.41800000000001</c:v>
                </c:pt>
                <c:pt idx="1264">
                  <c:v>291.11399999999998</c:v>
                </c:pt>
                <c:pt idx="1265">
                  <c:v>344.58199999999999</c:v>
                </c:pt>
                <c:pt idx="1266">
                  <c:v>155.02799999999999</c:v>
                </c:pt>
                <c:pt idx="1267">
                  <c:v>347.49400000000003</c:v>
                </c:pt>
                <c:pt idx="1268">
                  <c:v>261.529</c:v>
                </c:pt>
                <c:pt idx="1269">
                  <c:v>411.48500000000001</c:v>
                </c:pt>
                <c:pt idx="1270">
                  <c:v>200.9</c:v>
                </c:pt>
                <c:pt idx="1271">
                  <c:v>213.69200000000001</c:v>
                </c:pt>
                <c:pt idx="1272">
                  <c:v>355.82499999999999</c:v>
                </c:pt>
                <c:pt idx="1273">
                  <c:v>293.27300000000002</c:v>
                </c:pt>
                <c:pt idx="1274">
                  <c:v>361.16</c:v>
                </c:pt>
                <c:pt idx="1275">
                  <c:v>352.41699999999997</c:v>
                </c:pt>
                <c:pt idx="1276">
                  <c:v>366.62200000000001</c:v>
                </c:pt>
                <c:pt idx="1277">
                  <c:v>472.16399999999999</c:v>
                </c:pt>
                <c:pt idx="1278">
                  <c:v>382.613</c:v>
                </c:pt>
                <c:pt idx="1279">
                  <c:v>434.97</c:v>
                </c:pt>
                <c:pt idx="1280">
                  <c:v>370.30200000000002</c:v>
                </c:pt>
                <c:pt idx="1281">
                  <c:v>447.62799999999999</c:v>
                </c:pt>
                <c:pt idx="1282">
                  <c:v>438.59800000000001</c:v>
                </c:pt>
                <c:pt idx="1283">
                  <c:v>394.81900000000002</c:v>
                </c:pt>
                <c:pt idx="1284">
                  <c:v>437.89400000000001</c:v>
                </c:pt>
                <c:pt idx="1285">
                  <c:v>285.52999999999997</c:v>
                </c:pt>
                <c:pt idx="1286">
                  <c:v>264.90199999999999</c:v>
                </c:pt>
                <c:pt idx="1287">
                  <c:v>269.95699999999999</c:v>
                </c:pt>
                <c:pt idx="1288">
                  <c:v>255.922</c:v>
                </c:pt>
                <c:pt idx="1289">
                  <c:v>172.89500000000001</c:v>
                </c:pt>
                <c:pt idx="1290">
                  <c:v>232.23599999999999</c:v>
                </c:pt>
                <c:pt idx="1291">
                  <c:v>263.07</c:v>
                </c:pt>
                <c:pt idx="1292">
                  <c:v>153.91900000000001</c:v>
                </c:pt>
                <c:pt idx="1293">
                  <c:v>299.60399999999998</c:v>
                </c:pt>
                <c:pt idx="1294">
                  <c:v>197.173</c:v>
                </c:pt>
                <c:pt idx="1295">
                  <c:v>138.80199999999999</c:v>
                </c:pt>
                <c:pt idx="1296">
                  <c:v>131.54</c:v>
                </c:pt>
                <c:pt idx="1297">
                  <c:v>77.965999999999994</c:v>
                </c:pt>
                <c:pt idx="1298">
                  <c:v>116.61799999999999</c:v>
                </c:pt>
                <c:pt idx="1299">
                  <c:v>141.50299999999999</c:v>
                </c:pt>
                <c:pt idx="1300">
                  <c:v>149.04599999999999</c:v>
                </c:pt>
                <c:pt idx="1301">
                  <c:v>174.364</c:v>
                </c:pt>
                <c:pt idx="1302">
                  <c:v>36.707999999999998</c:v>
                </c:pt>
                <c:pt idx="1303">
                  <c:v>196.739</c:v>
                </c:pt>
                <c:pt idx="1304">
                  <c:v>41.216999999999999</c:v>
                </c:pt>
                <c:pt idx="1305">
                  <c:v>28.873000000000001</c:v>
                </c:pt>
                <c:pt idx="1306">
                  <c:v>54.85</c:v>
                </c:pt>
                <c:pt idx="1307">
                  <c:v>18.893000000000001</c:v>
                </c:pt>
                <c:pt idx="1308">
                  <c:v>70.016999999999996</c:v>
                </c:pt>
                <c:pt idx="1309">
                  <c:v>0</c:v>
                </c:pt>
                <c:pt idx="1310">
                  <c:v>173.381</c:v>
                </c:pt>
                <c:pt idx="1311">
                  <c:v>113.598</c:v>
                </c:pt>
                <c:pt idx="1312">
                  <c:v>79.155000000000001</c:v>
                </c:pt>
                <c:pt idx="1313">
                  <c:v>50.393999999999998</c:v>
                </c:pt>
                <c:pt idx="1314">
                  <c:v>39.168999999999997</c:v>
                </c:pt>
                <c:pt idx="1315">
                  <c:v>50.905000000000001</c:v>
                </c:pt>
                <c:pt idx="1316">
                  <c:v>0</c:v>
                </c:pt>
                <c:pt idx="1317">
                  <c:v>37.576999999999998</c:v>
                </c:pt>
                <c:pt idx="1318">
                  <c:v>44.965000000000003</c:v>
                </c:pt>
                <c:pt idx="1319">
                  <c:v>26.565999999999999</c:v>
                </c:pt>
                <c:pt idx="1320">
                  <c:v>42.545999999999999</c:v>
                </c:pt>
                <c:pt idx="1321">
                  <c:v>68.959999999999994</c:v>
                </c:pt>
                <c:pt idx="1322">
                  <c:v>71.429000000000002</c:v>
                </c:pt>
                <c:pt idx="1323">
                  <c:v>96.98</c:v>
                </c:pt>
                <c:pt idx="1324">
                  <c:v>79.492000000000004</c:v>
                </c:pt>
                <c:pt idx="1325">
                  <c:v>0</c:v>
                </c:pt>
                <c:pt idx="1326">
                  <c:v>65.805000000000007</c:v>
                </c:pt>
                <c:pt idx="1327">
                  <c:v>0</c:v>
                </c:pt>
                <c:pt idx="1328">
                  <c:v>80.510000000000005</c:v>
                </c:pt>
                <c:pt idx="1329">
                  <c:v>0</c:v>
                </c:pt>
                <c:pt idx="1330">
                  <c:v>0</c:v>
                </c:pt>
                <c:pt idx="1331">
                  <c:v>47.591999999999999</c:v>
                </c:pt>
                <c:pt idx="1332">
                  <c:v>0</c:v>
                </c:pt>
                <c:pt idx="1333">
                  <c:v>9.4369999999999994</c:v>
                </c:pt>
                <c:pt idx="1334">
                  <c:v>80.849999999999994</c:v>
                </c:pt>
                <c:pt idx="1335">
                  <c:v>0</c:v>
                </c:pt>
                <c:pt idx="1336">
                  <c:v>0</c:v>
                </c:pt>
                <c:pt idx="1337">
                  <c:v>9.6240000000000006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44.680999999999997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188.35300000000001</c:v>
                </c:pt>
                <c:pt idx="1349">
                  <c:v>47.381</c:v>
                </c:pt>
                <c:pt idx="1350">
                  <c:v>58.619</c:v>
                </c:pt>
                <c:pt idx="1351">
                  <c:v>29.652000000000001</c:v>
                </c:pt>
                <c:pt idx="1352">
                  <c:v>232.97</c:v>
                </c:pt>
                <c:pt idx="1353">
                  <c:v>136.726</c:v>
                </c:pt>
                <c:pt idx="1354">
                  <c:v>114.783</c:v>
                </c:pt>
                <c:pt idx="1355">
                  <c:v>84.85</c:v>
                </c:pt>
                <c:pt idx="1356">
                  <c:v>154.64400000000001</c:v>
                </c:pt>
                <c:pt idx="1357">
                  <c:v>186.24600000000001</c:v>
                </c:pt>
                <c:pt idx="1358">
                  <c:v>111.893</c:v>
                </c:pt>
                <c:pt idx="1359">
                  <c:v>269.13900000000001</c:v>
                </c:pt>
                <c:pt idx="1360">
                  <c:v>269.48099999999999</c:v>
                </c:pt>
                <c:pt idx="1361">
                  <c:v>355.26900000000001</c:v>
                </c:pt>
                <c:pt idx="1362">
                  <c:v>242.31200000000001</c:v>
                </c:pt>
                <c:pt idx="1363">
                  <c:v>353.88499999999999</c:v>
                </c:pt>
                <c:pt idx="1364">
                  <c:v>221.34100000000001</c:v>
                </c:pt>
                <c:pt idx="1365">
                  <c:v>300.67099999999999</c:v>
                </c:pt>
                <c:pt idx="1366">
                  <c:v>387.93299999999999</c:v>
                </c:pt>
                <c:pt idx="1367">
                  <c:v>386.91899999999998</c:v>
                </c:pt>
                <c:pt idx="1368">
                  <c:v>344.02499999999998</c:v>
                </c:pt>
                <c:pt idx="1369">
                  <c:v>234.30699999999999</c:v>
                </c:pt>
                <c:pt idx="1370">
                  <c:v>317.07600000000002</c:v>
                </c:pt>
                <c:pt idx="1371">
                  <c:v>499.46199999999999</c:v>
                </c:pt>
                <c:pt idx="1372">
                  <c:v>521.68499999999995</c:v>
                </c:pt>
                <c:pt idx="1373">
                  <c:v>522.19500000000005</c:v>
                </c:pt>
                <c:pt idx="1374">
                  <c:v>327.185</c:v>
                </c:pt>
                <c:pt idx="1375">
                  <c:v>490.08600000000001</c:v>
                </c:pt>
                <c:pt idx="1376">
                  <c:v>473.14499999999998</c:v>
                </c:pt>
                <c:pt idx="1377">
                  <c:v>433.73700000000002</c:v>
                </c:pt>
                <c:pt idx="1378">
                  <c:v>494.00799999999998</c:v>
                </c:pt>
                <c:pt idx="1379">
                  <c:v>500.47699999999998</c:v>
                </c:pt>
                <c:pt idx="1380">
                  <c:v>562.59199999999998</c:v>
                </c:pt>
                <c:pt idx="1381">
                  <c:v>442.83499999999998</c:v>
                </c:pt>
                <c:pt idx="1382">
                  <c:v>628.85900000000004</c:v>
                </c:pt>
                <c:pt idx="1383">
                  <c:v>450.77499999999998</c:v>
                </c:pt>
                <c:pt idx="1384">
                  <c:v>243.303</c:v>
                </c:pt>
                <c:pt idx="1385">
                  <c:v>415.16500000000002</c:v>
                </c:pt>
                <c:pt idx="1386">
                  <c:v>349.51400000000001</c:v>
                </c:pt>
                <c:pt idx="1387">
                  <c:v>216.24100000000001</c:v>
                </c:pt>
                <c:pt idx="1388">
                  <c:v>330.75799999999998</c:v>
                </c:pt>
                <c:pt idx="1389">
                  <c:v>222.36199999999999</c:v>
                </c:pt>
                <c:pt idx="1390">
                  <c:v>225.96600000000001</c:v>
                </c:pt>
                <c:pt idx="1391">
                  <c:v>345.33100000000002</c:v>
                </c:pt>
                <c:pt idx="1392">
                  <c:v>212.203</c:v>
                </c:pt>
                <c:pt idx="1393">
                  <c:v>379.89</c:v>
                </c:pt>
                <c:pt idx="1394">
                  <c:v>112.11</c:v>
                </c:pt>
                <c:pt idx="1395">
                  <c:v>107.46599999999999</c:v>
                </c:pt>
                <c:pt idx="1396">
                  <c:v>205.88900000000001</c:v>
                </c:pt>
                <c:pt idx="1397">
                  <c:v>24.135999999999999</c:v>
                </c:pt>
                <c:pt idx="1398">
                  <c:v>5.2389999999999999</c:v>
                </c:pt>
                <c:pt idx="1399">
                  <c:v>184.83099999999999</c:v>
                </c:pt>
                <c:pt idx="1400">
                  <c:v>45.84</c:v>
                </c:pt>
                <c:pt idx="1401">
                  <c:v>22.977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Scenario1_5_TY_ED!$G$1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Scenario1_5_TY_ED!$H$1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788.77099999999996</c:v>
                </c:pt>
                <c:pt idx="2">
                  <c:v>722.51700000000005</c:v>
                </c:pt>
                <c:pt idx="3">
                  <c:v>803.64499999999998</c:v>
                </c:pt>
                <c:pt idx="4">
                  <c:v>762.32899999999995</c:v>
                </c:pt>
                <c:pt idx="5">
                  <c:v>757.93899999999996</c:v>
                </c:pt>
                <c:pt idx="6">
                  <c:v>722.21299999999997</c:v>
                </c:pt>
                <c:pt idx="7">
                  <c:v>701.27499999999998</c:v>
                </c:pt>
                <c:pt idx="8">
                  <c:v>779.63099999999997</c:v>
                </c:pt>
                <c:pt idx="9">
                  <c:v>805.64300000000003</c:v>
                </c:pt>
                <c:pt idx="10">
                  <c:v>740.40599999999995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507.50900000000001</c:v>
                </c:pt>
                <c:pt idx="57">
                  <c:v>0</c:v>
                </c:pt>
                <c:pt idx="58">
                  <c:v>487.18900000000002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404.63799999999998</c:v>
                </c:pt>
                <c:pt idx="69">
                  <c:v>402.49400000000003</c:v>
                </c:pt>
                <c:pt idx="70">
                  <c:v>429.32400000000001</c:v>
                </c:pt>
                <c:pt idx="71">
                  <c:v>379.51299999999998</c:v>
                </c:pt>
                <c:pt idx="72">
                  <c:v>385</c:v>
                </c:pt>
                <c:pt idx="73">
                  <c:v>386.32</c:v>
                </c:pt>
                <c:pt idx="74">
                  <c:v>361.28100000000001</c:v>
                </c:pt>
                <c:pt idx="75">
                  <c:v>391.11</c:v>
                </c:pt>
                <c:pt idx="76">
                  <c:v>400.42099999999999</c:v>
                </c:pt>
                <c:pt idx="77">
                  <c:v>394.67399999999998</c:v>
                </c:pt>
                <c:pt idx="78">
                  <c:v>364.11500000000001</c:v>
                </c:pt>
                <c:pt idx="79">
                  <c:v>389.86900000000003</c:v>
                </c:pt>
                <c:pt idx="80">
                  <c:v>388.77199999999999</c:v>
                </c:pt>
                <c:pt idx="81">
                  <c:v>360.85</c:v>
                </c:pt>
                <c:pt idx="82">
                  <c:v>397.45400000000001</c:v>
                </c:pt>
                <c:pt idx="83">
                  <c:v>365.89299999999997</c:v>
                </c:pt>
                <c:pt idx="84">
                  <c:v>377</c:v>
                </c:pt>
                <c:pt idx="85">
                  <c:v>375.91699999999997</c:v>
                </c:pt>
                <c:pt idx="86">
                  <c:v>371.59399999999999</c:v>
                </c:pt>
                <c:pt idx="87">
                  <c:v>365.94799999999998</c:v>
                </c:pt>
                <c:pt idx="88">
                  <c:v>377.767</c:v>
                </c:pt>
                <c:pt idx="89">
                  <c:v>352.358</c:v>
                </c:pt>
                <c:pt idx="90">
                  <c:v>364.29700000000003</c:v>
                </c:pt>
                <c:pt idx="91">
                  <c:v>390.26</c:v>
                </c:pt>
                <c:pt idx="92">
                  <c:v>346.80399999999997</c:v>
                </c:pt>
                <c:pt idx="93">
                  <c:v>359.36099999999999</c:v>
                </c:pt>
                <c:pt idx="94">
                  <c:v>376.35300000000001</c:v>
                </c:pt>
                <c:pt idx="95">
                  <c:v>350.93400000000003</c:v>
                </c:pt>
                <c:pt idx="96">
                  <c:v>350</c:v>
                </c:pt>
                <c:pt idx="97">
                  <c:v>341.36200000000002</c:v>
                </c:pt>
                <c:pt idx="98">
                  <c:v>353.76499999999999</c:v>
                </c:pt>
                <c:pt idx="99">
                  <c:v>330.91899999999998</c:v>
                </c:pt>
                <c:pt idx="100">
                  <c:v>337.39400000000001</c:v>
                </c:pt>
                <c:pt idx="101">
                  <c:v>350.25200000000001</c:v>
                </c:pt>
                <c:pt idx="102">
                  <c:v>343.61700000000002</c:v>
                </c:pt>
                <c:pt idx="103">
                  <c:v>326.47899999999998</c:v>
                </c:pt>
                <c:pt idx="104">
                  <c:v>323.411</c:v>
                </c:pt>
                <c:pt idx="105">
                  <c:v>318.334</c:v>
                </c:pt>
                <c:pt idx="106">
                  <c:v>323.45999999999998</c:v>
                </c:pt>
                <c:pt idx="107">
                  <c:v>332.30900000000003</c:v>
                </c:pt>
                <c:pt idx="108">
                  <c:v>320</c:v>
                </c:pt>
                <c:pt idx="109">
                  <c:v>316.42599999999999</c:v>
                </c:pt>
                <c:pt idx="110">
                  <c:v>328.18299999999999</c:v>
                </c:pt>
                <c:pt idx="111">
                  <c:v>346.32600000000002</c:v>
                </c:pt>
                <c:pt idx="112">
                  <c:v>339.84300000000002</c:v>
                </c:pt>
                <c:pt idx="113">
                  <c:v>298.887</c:v>
                </c:pt>
                <c:pt idx="114">
                  <c:v>332.99200000000002</c:v>
                </c:pt>
                <c:pt idx="115">
                  <c:v>337.77800000000002</c:v>
                </c:pt>
                <c:pt idx="116">
                  <c:v>339.69099999999997</c:v>
                </c:pt>
                <c:pt idx="117">
                  <c:v>320.17500000000001</c:v>
                </c:pt>
                <c:pt idx="118">
                  <c:v>354.20299999999997</c:v>
                </c:pt>
                <c:pt idx="119">
                  <c:v>334.03100000000001</c:v>
                </c:pt>
                <c:pt idx="120">
                  <c:v>341</c:v>
                </c:pt>
                <c:pt idx="121">
                  <c:v>336.976</c:v>
                </c:pt>
                <c:pt idx="122">
                  <c:v>348.05200000000002</c:v>
                </c:pt>
                <c:pt idx="123">
                  <c:v>331.93299999999999</c:v>
                </c:pt>
                <c:pt idx="124">
                  <c:v>361.286</c:v>
                </c:pt>
                <c:pt idx="125">
                  <c:v>327.99</c:v>
                </c:pt>
                <c:pt idx="126">
                  <c:v>335.17099999999999</c:v>
                </c:pt>
                <c:pt idx="127">
                  <c:v>340.14400000000001</c:v>
                </c:pt>
                <c:pt idx="128">
                  <c:v>318.10000000000002</c:v>
                </c:pt>
                <c:pt idx="129">
                  <c:v>320.94600000000003</c:v>
                </c:pt>
                <c:pt idx="130">
                  <c:v>342.47</c:v>
                </c:pt>
                <c:pt idx="131">
                  <c:v>325.97500000000002</c:v>
                </c:pt>
                <c:pt idx="132">
                  <c:v>337</c:v>
                </c:pt>
                <c:pt idx="133">
                  <c:v>323.62799999999999</c:v>
                </c:pt>
                <c:pt idx="134">
                  <c:v>304.33300000000003</c:v>
                </c:pt>
                <c:pt idx="135">
                  <c:v>342.548</c:v>
                </c:pt>
                <c:pt idx="136">
                  <c:v>353.73</c:v>
                </c:pt>
                <c:pt idx="137">
                  <c:v>332.11</c:v>
                </c:pt>
                <c:pt idx="138">
                  <c:v>333.892</c:v>
                </c:pt>
                <c:pt idx="139">
                  <c:v>346.89299999999997</c:v>
                </c:pt>
                <c:pt idx="140">
                  <c:v>345.70299999999997</c:v>
                </c:pt>
                <c:pt idx="141">
                  <c:v>340.786</c:v>
                </c:pt>
                <c:pt idx="142">
                  <c:v>329.14</c:v>
                </c:pt>
                <c:pt idx="143">
                  <c:v>331.017</c:v>
                </c:pt>
                <c:pt idx="144">
                  <c:v>337</c:v>
                </c:pt>
                <c:pt idx="145">
                  <c:v>351.27100000000002</c:v>
                </c:pt>
                <c:pt idx="146">
                  <c:v>353.12200000000001</c:v>
                </c:pt>
                <c:pt idx="147">
                  <c:v>368.41699999999997</c:v>
                </c:pt>
                <c:pt idx="148">
                  <c:v>350.98200000000003</c:v>
                </c:pt>
                <c:pt idx="149">
                  <c:v>365.17500000000001</c:v>
                </c:pt>
                <c:pt idx="150">
                  <c:v>383.48099999999999</c:v>
                </c:pt>
                <c:pt idx="151">
                  <c:v>409.69900000000001</c:v>
                </c:pt>
                <c:pt idx="152">
                  <c:v>421.97300000000001</c:v>
                </c:pt>
                <c:pt idx="153">
                  <c:v>375.33600000000001</c:v>
                </c:pt>
                <c:pt idx="154">
                  <c:v>407.28899999999999</c:v>
                </c:pt>
                <c:pt idx="155">
                  <c:v>405.387</c:v>
                </c:pt>
                <c:pt idx="156">
                  <c:v>433</c:v>
                </c:pt>
                <c:pt idx="157">
                  <c:v>417.78899999999999</c:v>
                </c:pt>
                <c:pt idx="158">
                  <c:v>392.61099999999999</c:v>
                </c:pt>
                <c:pt idx="159">
                  <c:v>418.77699999999999</c:v>
                </c:pt>
                <c:pt idx="160">
                  <c:v>392.01499999999999</c:v>
                </c:pt>
                <c:pt idx="161">
                  <c:v>386.16300000000001</c:v>
                </c:pt>
                <c:pt idx="162">
                  <c:v>377.56099999999998</c:v>
                </c:pt>
                <c:pt idx="163">
                  <c:v>369.84199999999998</c:v>
                </c:pt>
                <c:pt idx="164">
                  <c:v>372.911</c:v>
                </c:pt>
                <c:pt idx="165">
                  <c:v>334.05099999999999</c:v>
                </c:pt>
                <c:pt idx="166">
                  <c:v>345.78500000000003</c:v>
                </c:pt>
                <c:pt idx="167">
                  <c:v>358.649</c:v>
                </c:pt>
                <c:pt idx="168">
                  <c:v>329</c:v>
                </c:pt>
                <c:pt idx="169">
                  <c:v>309.59699999999998</c:v>
                </c:pt>
                <c:pt idx="170">
                  <c:v>333.37599999999998</c:v>
                </c:pt>
                <c:pt idx="171">
                  <c:v>307.08100000000002</c:v>
                </c:pt>
                <c:pt idx="172">
                  <c:v>310.38099999999997</c:v>
                </c:pt>
                <c:pt idx="173">
                  <c:v>299.93</c:v>
                </c:pt>
                <c:pt idx="174">
                  <c:v>287.95400000000001</c:v>
                </c:pt>
                <c:pt idx="175">
                  <c:v>279.82100000000003</c:v>
                </c:pt>
                <c:pt idx="176">
                  <c:v>274.358</c:v>
                </c:pt>
                <c:pt idx="177">
                  <c:v>272.387</c:v>
                </c:pt>
                <c:pt idx="178">
                  <c:v>274.64699999999999</c:v>
                </c:pt>
                <c:pt idx="179">
                  <c:v>254.46600000000001</c:v>
                </c:pt>
                <c:pt idx="180">
                  <c:v>254</c:v>
                </c:pt>
                <c:pt idx="181">
                  <c:v>253.39599999999999</c:v>
                </c:pt>
                <c:pt idx="182">
                  <c:v>231.23500000000001</c:v>
                </c:pt>
                <c:pt idx="183">
                  <c:v>251.43100000000001</c:v>
                </c:pt>
                <c:pt idx="184">
                  <c:v>243.30500000000001</c:v>
                </c:pt>
                <c:pt idx="185">
                  <c:v>221.46299999999999</c:v>
                </c:pt>
                <c:pt idx="186">
                  <c:v>219.46799999999999</c:v>
                </c:pt>
                <c:pt idx="187">
                  <c:v>217.35499999999999</c:v>
                </c:pt>
                <c:pt idx="188">
                  <c:v>216.16800000000001</c:v>
                </c:pt>
                <c:pt idx="189">
                  <c:v>212.66300000000001</c:v>
                </c:pt>
                <c:pt idx="190">
                  <c:v>216.86</c:v>
                </c:pt>
                <c:pt idx="191">
                  <c:v>192.726</c:v>
                </c:pt>
                <c:pt idx="192">
                  <c:v>206</c:v>
                </c:pt>
                <c:pt idx="193">
                  <c:v>225.542</c:v>
                </c:pt>
                <c:pt idx="194">
                  <c:v>207.70500000000001</c:v>
                </c:pt>
                <c:pt idx="195">
                  <c:v>199.499</c:v>
                </c:pt>
                <c:pt idx="196">
                  <c:v>203.94800000000001</c:v>
                </c:pt>
                <c:pt idx="197">
                  <c:v>201.22499999999999</c:v>
                </c:pt>
                <c:pt idx="198">
                  <c:v>189.28399999999999</c:v>
                </c:pt>
                <c:pt idx="199">
                  <c:v>209.48</c:v>
                </c:pt>
                <c:pt idx="200">
                  <c:v>192.53899999999999</c:v>
                </c:pt>
                <c:pt idx="201">
                  <c:v>195.56899999999999</c:v>
                </c:pt>
                <c:pt idx="202">
                  <c:v>192.179</c:v>
                </c:pt>
                <c:pt idx="203">
                  <c:v>203.28</c:v>
                </c:pt>
                <c:pt idx="204">
                  <c:v>195</c:v>
                </c:pt>
                <c:pt idx="205">
                  <c:v>189.61</c:v>
                </c:pt>
                <c:pt idx="206">
                  <c:v>194.535</c:v>
                </c:pt>
                <c:pt idx="207">
                  <c:v>192.626</c:v>
                </c:pt>
                <c:pt idx="208">
                  <c:v>188.72499999999999</c:v>
                </c:pt>
                <c:pt idx="209">
                  <c:v>189.131</c:v>
                </c:pt>
                <c:pt idx="210">
                  <c:v>197.501</c:v>
                </c:pt>
                <c:pt idx="211">
                  <c:v>179.65199999999999</c:v>
                </c:pt>
                <c:pt idx="212">
                  <c:v>190.80799999999999</c:v>
                </c:pt>
                <c:pt idx="213">
                  <c:v>182.38800000000001</c:v>
                </c:pt>
                <c:pt idx="214">
                  <c:v>191.018</c:v>
                </c:pt>
                <c:pt idx="215">
                  <c:v>187.434</c:v>
                </c:pt>
                <c:pt idx="216">
                  <c:v>185</c:v>
                </c:pt>
                <c:pt idx="217">
                  <c:v>206.87799999999999</c:v>
                </c:pt>
                <c:pt idx="218">
                  <c:v>242.32900000000001</c:v>
                </c:pt>
                <c:pt idx="219">
                  <c:v>263.51100000000002</c:v>
                </c:pt>
                <c:pt idx="220">
                  <c:v>294.11900000000003</c:v>
                </c:pt>
                <c:pt idx="221">
                  <c:v>324.42899999999997</c:v>
                </c:pt>
                <c:pt idx="222">
                  <c:v>342.34699999999998</c:v>
                </c:pt>
                <c:pt idx="223">
                  <c:v>338.69799999999998</c:v>
                </c:pt>
                <c:pt idx="224">
                  <c:v>389.48099999999999</c:v>
                </c:pt>
                <c:pt idx="225">
                  <c:v>392.54700000000003</c:v>
                </c:pt>
                <c:pt idx="226">
                  <c:v>438.43299999999999</c:v>
                </c:pt>
                <c:pt idx="227">
                  <c:v>433.05900000000003</c:v>
                </c:pt>
                <c:pt idx="228">
                  <c:v>465</c:v>
                </c:pt>
                <c:pt idx="229">
                  <c:v>469.04300000000001</c:v>
                </c:pt>
                <c:pt idx="230">
                  <c:v>549.78200000000004</c:v>
                </c:pt>
                <c:pt idx="231">
                  <c:v>541.80799999999999</c:v>
                </c:pt>
                <c:pt idx="232">
                  <c:v>563.80499999999995</c:v>
                </c:pt>
                <c:pt idx="233">
                  <c:v>573.423</c:v>
                </c:pt>
                <c:pt idx="234">
                  <c:v>598.42100000000005</c:v>
                </c:pt>
                <c:pt idx="235">
                  <c:v>633.41800000000001</c:v>
                </c:pt>
                <c:pt idx="236">
                  <c:v>623.40099999999995</c:v>
                </c:pt>
                <c:pt idx="237">
                  <c:v>727.97199999999998</c:v>
                </c:pt>
                <c:pt idx="238">
                  <c:v>694.38099999999997</c:v>
                </c:pt>
                <c:pt idx="239">
                  <c:v>759.35900000000004</c:v>
                </c:pt>
                <c:pt idx="240">
                  <c:v>778</c:v>
                </c:pt>
                <c:pt idx="241">
                  <c:v>780.19</c:v>
                </c:pt>
                <c:pt idx="242">
                  <c:v>803.70699999999999</c:v>
                </c:pt>
                <c:pt idx="243">
                  <c:v>771.46299999999997</c:v>
                </c:pt>
                <c:pt idx="244">
                  <c:v>826.50599999999997</c:v>
                </c:pt>
                <c:pt idx="245">
                  <c:v>805.60199999999998</c:v>
                </c:pt>
                <c:pt idx="246">
                  <c:v>835.21600000000001</c:v>
                </c:pt>
                <c:pt idx="247">
                  <c:v>903.56899999999996</c:v>
                </c:pt>
                <c:pt idx="248">
                  <c:v>840.20399999999995</c:v>
                </c:pt>
                <c:pt idx="249">
                  <c:v>828.68799999999999</c:v>
                </c:pt>
                <c:pt idx="250">
                  <c:v>781.95</c:v>
                </c:pt>
                <c:pt idx="251">
                  <c:v>812.88599999999997</c:v>
                </c:pt>
                <c:pt idx="252">
                  <c:v>827</c:v>
                </c:pt>
                <c:pt idx="253">
                  <c:v>831.45899999999995</c:v>
                </c:pt>
                <c:pt idx="254">
                  <c:v>807.57500000000005</c:v>
                </c:pt>
                <c:pt idx="255">
                  <c:v>817.63199999999995</c:v>
                </c:pt>
                <c:pt idx="256">
                  <c:v>810.471</c:v>
                </c:pt>
                <c:pt idx="257">
                  <c:v>802.04</c:v>
                </c:pt>
                <c:pt idx="258">
                  <c:v>834.01400000000001</c:v>
                </c:pt>
                <c:pt idx="259">
                  <c:v>823.07299999999998</c:v>
                </c:pt>
                <c:pt idx="260">
                  <c:v>794.63</c:v>
                </c:pt>
                <c:pt idx="261">
                  <c:v>765.04899999999998</c:v>
                </c:pt>
                <c:pt idx="262">
                  <c:v>854.46799999999996</c:v>
                </c:pt>
                <c:pt idx="263">
                  <c:v>833.59500000000003</c:v>
                </c:pt>
                <c:pt idx="264">
                  <c:v>801</c:v>
                </c:pt>
                <c:pt idx="265">
                  <c:v>816.31899999999996</c:v>
                </c:pt>
                <c:pt idx="266">
                  <c:v>814.50300000000004</c:v>
                </c:pt>
                <c:pt idx="267">
                  <c:v>776.31600000000003</c:v>
                </c:pt>
                <c:pt idx="268">
                  <c:v>753.64499999999998</c:v>
                </c:pt>
                <c:pt idx="269">
                  <c:v>760.07399999999996</c:v>
                </c:pt>
                <c:pt idx="270">
                  <c:v>808.82600000000002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680.49800000000005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340.11500000000001</c:v>
                </c:pt>
                <c:pt idx="327">
                  <c:v>0</c:v>
                </c:pt>
                <c:pt idx="328">
                  <c:v>353.81599999999997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230.94900000000001</c:v>
                </c:pt>
                <c:pt idx="353">
                  <c:v>225.50299999999999</c:v>
                </c:pt>
                <c:pt idx="354">
                  <c:v>208.732</c:v>
                </c:pt>
                <c:pt idx="355">
                  <c:v>0</c:v>
                </c:pt>
                <c:pt idx="356">
                  <c:v>189.45</c:v>
                </c:pt>
                <c:pt idx="357">
                  <c:v>201.61099999999999</c:v>
                </c:pt>
                <c:pt idx="358">
                  <c:v>201.90100000000001</c:v>
                </c:pt>
                <c:pt idx="359">
                  <c:v>172.70699999999999</c:v>
                </c:pt>
                <c:pt idx="360">
                  <c:v>186</c:v>
                </c:pt>
                <c:pt idx="361">
                  <c:v>173.71199999999999</c:v>
                </c:pt>
                <c:pt idx="362">
                  <c:v>170.57300000000001</c:v>
                </c:pt>
                <c:pt idx="363">
                  <c:v>183.876</c:v>
                </c:pt>
                <c:pt idx="364">
                  <c:v>171.97200000000001</c:v>
                </c:pt>
                <c:pt idx="365">
                  <c:v>178.43600000000001</c:v>
                </c:pt>
                <c:pt idx="366">
                  <c:v>156.554</c:v>
                </c:pt>
                <c:pt idx="367">
                  <c:v>152.898</c:v>
                </c:pt>
                <c:pt idx="368">
                  <c:v>161.10300000000001</c:v>
                </c:pt>
                <c:pt idx="369">
                  <c:v>146.17500000000001</c:v>
                </c:pt>
                <c:pt idx="370">
                  <c:v>135.78399999999999</c:v>
                </c:pt>
                <c:pt idx="371">
                  <c:v>133.858</c:v>
                </c:pt>
                <c:pt idx="372">
                  <c:v>138</c:v>
                </c:pt>
                <c:pt idx="373">
                  <c:v>129.636</c:v>
                </c:pt>
                <c:pt idx="374">
                  <c:v>136.66</c:v>
                </c:pt>
                <c:pt idx="375">
                  <c:v>135.61699999999999</c:v>
                </c:pt>
                <c:pt idx="376">
                  <c:v>127.197</c:v>
                </c:pt>
                <c:pt idx="377">
                  <c:v>115.703</c:v>
                </c:pt>
                <c:pt idx="378">
                  <c:v>106.91200000000001</c:v>
                </c:pt>
                <c:pt idx="379">
                  <c:v>111.98399999999999</c:v>
                </c:pt>
                <c:pt idx="380">
                  <c:v>99.573999999999998</c:v>
                </c:pt>
                <c:pt idx="381">
                  <c:v>98.92</c:v>
                </c:pt>
                <c:pt idx="382">
                  <c:v>100.036</c:v>
                </c:pt>
                <c:pt idx="383">
                  <c:v>90.450999999999993</c:v>
                </c:pt>
                <c:pt idx="384">
                  <c:v>85</c:v>
                </c:pt>
                <c:pt idx="385">
                  <c:v>82.835999999999999</c:v>
                </c:pt>
                <c:pt idx="386">
                  <c:v>87.269000000000005</c:v>
                </c:pt>
                <c:pt idx="387">
                  <c:v>85.123999999999995</c:v>
                </c:pt>
                <c:pt idx="388">
                  <c:v>88.965000000000003</c:v>
                </c:pt>
                <c:pt idx="389">
                  <c:v>80.698999999999998</c:v>
                </c:pt>
                <c:pt idx="390">
                  <c:v>85.126999999999995</c:v>
                </c:pt>
                <c:pt idx="391">
                  <c:v>90.858000000000004</c:v>
                </c:pt>
                <c:pt idx="392">
                  <c:v>97.230999999999995</c:v>
                </c:pt>
                <c:pt idx="393">
                  <c:v>90.468999999999994</c:v>
                </c:pt>
                <c:pt idx="394">
                  <c:v>90.036000000000001</c:v>
                </c:pt>
                <c:pt idx="395">
                  <c:v>96.697999999999993</c:v>
                </c:pt>
                <c:pt idx="396">
                  <c:v>94</c:v>
                </c:pt>
                <c:pt idx="397">
                  <c:v>93.372</c:v>
                </c:pt>
                <c:pt idx="398">
                  <c:v>78.072000000000003</c:v>
                </c:pt>
                <c:pt idx="399">
                  <c:v>77.289000000000001</c:v>
                </c:pt>
                <c:pt idx="400">
                  <c:v>76.804000000000002</c:v>
                </c:pt>
                <c:pt idx="401">
                  <c:v>64.078000000000003</c:v>
                </c:pt>
                <c:pt idx="402">
                  <c:v>65.682000000000002</c:v>
                </c:pt>
                <c:pt idx="403">
                  <c:v>60.284999999999997</c:v>
                </c:pt>
                <c:pt idx="404">
                  <c:v>53.619</c:v>
                </c:pt>
                <c:pt idx="405">
                  <c:v>52.119</c:v>
                </c:pt>
                <c:pt idx="406">
                  <c:v>42.581000000000003</c:v>
                </c:pt>
                <c:pt idx="407">
                  <c:v>40.207999999999998</c:v>
                </c:pt>
                <c:pt idx="408">
                  <c:v>34</c:v>
                </c:pt>
                <c:pt idx="409">
                  <c:v>37.372999999999998</c:v>
                </c:pt>
                <c:pt idx="410">
                  <c:v>37.054000000000002</c:v>
                </c:pt>
                <c:pt idx="411">
                  <c:v>42.795000000000002</c:v>
                </c:pt>
                <c:pt idx="412">
                  <c:v>43.768999999999998</c:v>
                </c:pt>
                <c:pt idx="413">
                  <c:v>40.999000000000002</c:v>
                </c:pt>
                <c:pt idx="414">
                  <c:v>40.305999999999997</c:v>
                </c:pt>
                <c:pt idx="415">
                  <c:v>45.005000000000003</c:v>
                </c:pt>
                <c:pt idx="416">
                  <c:v>47.933999999999997</c:v>
                </c:pt>
                <c:pt idx="417">
                  <c:v>48.06</c:v>
                </c:pt>
                <c:pt idx="418">
                  <c:v>49.978000000000002</c:v>
                </c:pt>
                <c:pt idx="419">
                  <c:v>53.533000000000001</c:v>
                </c:pt>
                <c:pt idx="420">
                  <c:v>54</c:v>
                </c:pt>
                <c:pt idx="421">
                  <c:v>54.279000000000003</c:v>
                </c:pt>
                <c:pt idx="422">
                  <c:v>53.265000000000001</c:v>
                </c:pt>
                <c:pt idx="423">
                  <c:v>53.9</c:v>
                </c:pt>
                <c:pt idx="424">
                  <c:v>56.572000000000003</c:v>
                </c:pt>
                <c:pt idx="425">
                  <c:v>50.021999999999998</c:v>
                </c:pt>
                <c:pt idx="426">
                  <c:v>52.542999999999999</c:v>
                </c:pt>
                <c:pt idx="427">
                  <c:v>53.131999999999998</c:v>
                </c:pt>
                <c:pt idx="428">
                  <c:v>55.417000000000002</c:v>
                </c:pt>
                <c:pt idx="429">
                  <c:v>52.835000000000001</c:v>
                </c:pt>
                <c:pt idx="430">
                  <c:v>48.811</c:v>
                </c:pt>
                <c:pt idx="431">
                  <c:v>55.311</c:v>
                </c:pt>
                <c:pt idx="432">
                  <c:v>54</c:v>
                </c:pt>
                <c:pt idx="433">
                  <c:v>62.357999999999997</c:v>
                </c:pt>
                <c:pt idx="434">
                  <c:v>62.854999999999997</c:v>
                </c:pt>
                <c:pt idx="435">
                  <c:v>60.02</c:v>
                </c:pt>
                <c:pt idx="436">
                  <c:v>65.533000000000001</c:v>
                </c:pt>
                <c:pt idx="437">
                  <c:v>68.527000000000001</c:v>
                </c:pt>
                <c:pt idx="438">
                  <c:v>69.983000000000004</c:v>
                </c:pt>
                <c:pt idx="439">
                  <c:v>72.570999999999998</c:v>
                </c:pt>
                <c:pt idx="440">
                  <c:v>73.685000000000002</c:v>
                </c:pt>
                <c:pt idx="441">
                  <c:v>83.366</c:v>
                </c:pt>
                <c:pt idx="442">
                  <c:v>77.108000000000004</c:v>
                </c:pt>
                <c:pt idx="443">
                  <c:v>86.804000000000002</c:v>
                </c:pt>
                <c:pt idx="444">
                  <c:v>87</c:v>
                </c:pt>
                <c:pt idx="445">
                  <c:v>88.42</c:v>
                </c:pt>
                <c:pt idx="446">
                  <c:v>77.040999999999997</c:v>
                </c:pt>
                <c:pt idx="447">
                  <c:v>85.825000000000003</c:v>
                </c:pt>
                <c:pt idx="448">
                  <c:v>91.34</c:v>
                </c:pt>
                <c:pt idx="449">
                  <c:v>87.369</c:v>
                </c:pt>
                <c:pt idx="450">
                  <c:v>87.774000000000001</c:v>
                </c:pt>
                <c:pt idx="451">
                  <c:v>73.412000000000006</c:v>
                </c:pt>
                <c:pt idx="452">
                  <c:v>80.680000000000007</c:v>
                </c:pt>
                <c:pt idx="453">
                  <c:v>77.756</c:v>
                </c:pt>
                <c:pt idx="454">
                  <c:v>82.39</c:v>
                </c:pt>
                <c:pt idx="455">
                  <c:v>78.986000000000004</c:v>
                </c:pt>
                <c:pt idx="456">
                  <c:v>75</c:v>
                </c:pt>
                <c:pt idx="457">
                  <c:v>75.564999999999998</c:v>
                </c:pt>
                <c:pt idx="458">
                  <c:v>73.162999999999997</c:v>
                </c:pt>
                <c:pt idx="459">
                  <c:v>80.551000000000002</c:v>
                </c:pt>
                <c:pt idx="460">
                  <c:v>73.179000000000002</c:v>
                </c:pt>
                <c:pt idx="461">
                  <c:v>79.554000000000002</c:v>
                </c:pt>
                <c:pt idx="462">
                  <c:v>79.63</c:v>
                </c:pt>
                <c:pt idx="463">
                  <c:v>82.033000000000001</c:v>
                </c:pt>
                <c:pt idx="464">
                  <c:v>83.421000000000006</c:v>
                </c:pt>
                <c:pt idx="465">
                  <c:v>83.796000000000006</c:v>
                </c:pt>
                <c:pt idx="466">
                  <c:v>78.198999999999998</c:v>
                </c:pt>
                <c:pt idx="467">
                  <c:v>85.623999999999995</c:v>
                </c:pt>
                <c:pt idx="468">
                  <c:v>86</c:v>
                </c:pt>
                <c:pt idx="469">
                  <c:v>92.754999999999995</c:v>
                </c:pt>
                <c:pt idx="470">
                  <c:v>93.019000000000005</c:v>
                </c:pt>
                <c:pt idx="471">
                  <c:v>102.491</c:v>
                </c:pt>
                <c:pt idx="472">
                  <c:v>95.287000000000006</c:v>
                </c:pt>
                <c:pt idx="473">
                  <c:v>98.54</c:v>
                </c:pt>
                <c:pt idx="474">
                  <c:v>102.932</c:v>
                </c:pt>
                <c:pt idx="475">
                  <c:v>106.815</c:v>
                </c:pt>
                <c:pt idx="476">
                  <c:v>107.255</c:v>
                </c:pt>
                <c:pt idx="477">
                  <c:v>116.869</c:v>
                </c:pt>
                <c:pt idx="478">
                  <c:v>120.81699999999999</c:v>
                </c:pt>
                <c:pt idx="479">
                  <c:v>113.07599999999999</c:v>
                </c:pt>
                <c:pt idx="480">
                  <c:v>122</c:v>
                </c:pt>
                <c:pt idx="481">
                  <c:v>130.96700000000001</c:v>
                </c:pt>
                <c:pt idx="482">
                  <c:v>124.12</c:v>
                </c:pt>
                <c:pt idx="483">
                  <c:v>129.476</c:v>
                </c:pt>
                <c:pt idx="484">
                  <c:v>136.68899999999999</c:v>
                </c:pt>
                <c:pt idx="485">
                  <c:v>126.087</c:v>
                </c:pt>
                <c:pt idx="486">
                  <c:v>130.18799999999999</c:v>
                </c:pt>
                <c:pt idx="487">
                  <c:v>137.126</c:v>
                </c:pt>
                <c:pt idx="488">
                  <c:v>130.518</c:v>
                </c:pt>
                <c:pt idx="489">
                  <c:v>133.874</c:v>
                </c:pt>
                <c:pt idx="490">
                  <c:v>132.63399999999999</c:v>
                </c:pt>
                <c:pt idx="491">
                  <c:v>138.798</c:v>
                </c:pt>
                <c:pt idx="492">
                  <c:v>136</c:v>
                </c:pt>
                <c:pt idx="493">
                  <c:v>144.09800000000001</c:v>
                </c:pt>
                <c:pt idx="494">
                  <c:v>141.59</c:v>
                </c:pt>
                <c:pt idx="495">
                  <c:v>169.126</c:v>
                </c:pt>
                <c:pt idx="496">
                  <c:v>169.09</c:v>
                </c:pt>
                <c:pt idx="497">
                  <c:v>162.17099999999999</c:v>
                </c:pt>
                <c:pt idx="498">
                  <c:v>165.29400000000001</c:v>
                </c:pt>
                <c:pt idx="499">
                  <c:v>179.85300000000001</c:v>
                </c:pt>
                <c:pt idx="500">
                  <c:v>168.14599999999999</c:v>
                </c:pt>
                <c:pt idx="501">
                  <c:v>187.92500000000001</c:v>
                </c:pt>
                <c:pt idx="502">
                  <c:v>195.70699999999999</c:v>
                </c:pt>
                <c:pt idx="503">
                  <c:v>203.19499999999999</c:v>
                </c:pt>
                <c:pt idx="504">
                  <c:v>210</c:v>
                </c:pt>
                <c:pt idx="505">
                  <c:v>228.988</c:v>
                </c:pt>
                <c:pt idx="506">
                  <c:v>243.02600000000001</c:v>
                </c:pt>
                <c:pt idx="507">
                  <c:v>240.63399999999999</c:v>
                </c:pt>
                <c:pt idx="508">
                  <c:v>257.41199999999998</c:v>
                </c:pt>
                <c:pt idx="509">
                  <c:v>275.01100000000002</c:v>
                </c:pt>
                <c:pt idx="510">
                  <c:v>272.37200000000001</c:v>
                </c:pt>
                <c:pt idx="511">
                  <c:v>289.858</c:v>
                </c:pt>
                <c:pt idx="512">
                  <c:v>287.21499999999997</c:v>
                </c:pt>
                <c:pt idx="513">
                  <c:v>334.63400000000001</c:v>
                </c:pt>
                <c:pt idx="514">
                  <c:v>324.726</c:v>
                </c:pt>
                <c:pt idx="515">
                  <c:v>340.81400000000002</c:v>
                </c:pt>
                <c:pt idx="516">
                  <c:v>354</c:v>
                </c:pt>
                <c:pt idx="517">
                  <c:v>369.60599999999999</c:v>
                </c:pt>
                <c:pt idx="518">
                  <c:v>369.74599999999998</c:v>
                </c:pt>
                <c:pt idx="519">
                  <c:v>389.37599999999998</c:v>
                </c:pt>
                <c:pt idx="520">
                  <c:v>389.71100000000001</c:v>
                </c:pt>
                <c:pt idx="521">
                  <c:v>424.85700000000003</c:v>
                </c:pt>
                <c:pt idx="522">
                  <c:v>471.31299999999999</c:v>
                </c:pt>
                <c:pt idx="523">
                  <c:v>488.76600000000002</c:v>
                </c:pt>
                <c:pt idx="524">
                  <c:v>471.40499999999997</c:v>
                </c:pt>
                <c:pt idx="525">
                  <c:v>478.517</c:v>
                </c:pt>
                <c:pt idx="526">
                  <c:v>528.178</c:v>
                </c:pt>
                <c:pt idx="527">
                  <c:v>516.90099999999995</c:v>
                </c:pt>
                <c:pt idx="528">
                  <c:v>536</c:v>
                </c:pt>
                <c:pt idx="529">
                  <c:v>511.43400000000003</c:v>
                </c:pt>
                <c:pt idx="530">
                  <c:v>525.19299999999998</c:v>
                </c:pt>
                <c:pt idx="531">
                  <c:v>460.661</c:v>
                </c:pt>
                <c:pt idx="532">
                  <c:v>495.15899999999999</c:v>
                </c:pt>
                <c:pt idx="533">
                  <c:v>480.404</c:v>
                </c:pt>
                <c:pt idx="534">
                  <c:v>501.49299999999999</c:v>
                </c:pt>
                <c:pt idx="535">
                  <c:v>474.99599999999998</c:v>
                </c:pt>
                <c:pt idx="536">
                  <c:v>449.09699999999998</c:v>
                </c:pt>
                <c:pt idx="537">
                  <c:v>447.66</c:v>
                </c:pt>
                <c:pt idx="538">
                  <c:v>422.31900000000002</c:v>
                </c:pt>
                <c:pt idx="539">
                  <c:v>391.66500000000002</c:v>
                </c:pt>
                <c:pt idx="540">
                  <c:v>399</c:v>
                </c:pt>
                <c:pt idx="541">
                  <c:v>405.30200000000002</c:v>
                </c:pt>
                <c:pt idx="542">
                  <c:v>409.00400000000002</c:v>
                </c:pt>
                <c:pt idx="543">
                  <c:v>402.69099999999997</c:v>
                </c:pt>
                <c:pt idx="544">
                  <c:v>385.12799999999999</c:v>
                </c:pt>
                <c:pt idx="545">
                  <c:v>380.48599999999999</c:v>
                </c:pt>
                <c:pt idx="546">
                  <c:v>363.93599999999998</c:v>
                </c:pt>
                <c:pt idx="547">
                  <c:v>395.62</c:v>
                </c:pt>
                <c:pt idx="548">
                  <c:v>409.74799999999999</c:v>
                </c:pt>
                <c:pt idx="549">
                  <c:v>394.73700000000002</c:v>
                </c:pt>
                <c:pt idx="550">
                  <c:v>397.375</c:v>
                </c:pt>
                <c:pt idx="551">
                  <c:v>405.58800000000002</c:v>
                </c:pt>
                <c:pt idx="552">
                  <c:v>395</c:v>
                </c:pt>
                <c:pt idx="553">
                  <c:v>410.41300000000001</c:v>
                </c:pt>
                <c:pt idx="554">
                  <c:v>404.21499999999997</c:v>
                </c:pt>
                <c:pt idx="555">
                  <c:v>405.05799999999999</c:v>
                </c:pt>
                <c:pt idx="556">
                  <c:v>406.05399999999997</c:v>
                </c:pt>
                <c:pt idx="557">
                  <c:v>437.14600000000002</c:v>
                </c:pt>
                <c:pt idx="558">
                  <c:v>453.45100000000002</c:v>
                </c:pt>
                <c:pt idx="559">
                  <c:v>442.85500000000002</c:v>
                </c:pt>
                <c:pt idx="560">
                  <c:v>447.40899999999999</c:v>
                </c:pt>
                <c:pt idx="561">
                  <c:v>409.50400000000002</c:v>
                </c:pt>
                <c:pt idx="562">
                  <c:v>0</c:v>
                </c:pt>
                <c:pt idx="563">
                  <c:v>453.15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265.75200000000001</c:v>
                </c:pt>
                <c:pt idx="648">
                  <c:v>272</c:v>
                </c:pt>
                <c:pt idx="649">
                  <c:v>253.953</c:v>
                </c:pt>
                <c:pt idx="650">
                  <c:v>262.66800000000001</c:v>
                </c:pt>
                <c:pt idx="651">
                  <c:v>218.595</c:v>
                </c:pt>
                <c:pt idx="652">
                  <c:v>230.19800000000001</c:v>
                </c:pt>
                <c:pt idx="653">
                  <c:v>210.989</c:v>
                </c:pt>
                <c:pt idx="654">
                  <c:v>195.328</c:v>
                </c:pt>
                <c:pt idx="655">
                  <c:v>162.38</c:v>
                </c:pt>
                <c:pt idx="656">
                  <c:v>178.89599999999999</c:v>
                </c:pt>
                <c:pt idx="657">
                  <c:v>148.98099999999999</c:v>
                </c:pt>
                <c:pt idx="658">
                  <c:v>141.02099999999999</c:v>
                </c:pt>
                <c:pt idx="659">
                  <c:v>132.59800000000001</c:v>
                </c:pt>
                <c:pt idx="660">
                  <c:v>114</c:v>
                </c:pt>
                <c:pt idx="661">
                  <c:v>107.504</c:v>
                </c:pt>
                <c:pt idx="662">
                  <c:v>92.328000000000003</c:v>
                </c:pt>
                <c:pt idx="663">
                  <c:v>87.054000000000002</c:v>
                </c:pt>
                <c:pt idx="664">
                  <c:v>87.99</c:v>
                </c:pt>
                <c:pt idx="665">
                  <c:v>80.069999999999993</c:v>
                </c:pt>
                <c:pt idx="666">
                  <c:v>70.906000000000006</c:v>
                </c:pt>
                <c:pt idx="667">
                  <c:v>67.180999999999997</c:v>
                </c:pt>
                <c:pt idx="668">
                  <c:v>62.293999999999997</c:v>
                </c:pt>
                <c:pt idx="669">
                  <c:v>54.511000000000003</c:v>
                </c:pt>
                <c:pt idx="670">
                  <c:v>46.201000000000001</c:v>
                </c:pt>
                <c:pt idx="671">
                  <c:v>40.03</c:v>
                </c:pt>
                <c:pt idx="672">
                  <c:v>33</c:v>
                </c:pt>
                <c:pt idx="673">
                  <c:v>35.557000000000002</c:v>
                </c:pt>
                <c:pt idx="674">
                  <c:v>38.677</c:v>
                </c:pt>
                <c:pt idx="675">
                  <c:v>44.823</c:v>
                </c:pt>
                <c:pt idx="676">
                  <c:v>47.71</c:v>
                </c:pt>
                <c:pt idx="677">
                  <c:v>46.68</c:v>
                </c:pt>
                <c:pt idx="678">
                  <c:v>49.735999999999997</c:v>
                </c:pt>
                <c:pt idx="679">
                  <c:v>55.564999999999998</c:v>
                </c:pt>
                <c:pt idx="680">
                  <c:v>57.93</c:v>
                </c:pt>
                <c:pt idx="681">
                  <c:v>59.212000000000003</c:v>
                </c:pt>
                <c:pt idx="682">
                  <c:v>64.569999999999993</c:v>
                </c:pt>
                <c:pt idx="683">
                  <c:v>66.927000000000007</c:v>
                </c:pt>
                <c:pt idx="684">
                  <c:v>69</c:v>
                </c:pt>
                <c:pt idx="685">
                  <c:v>76.953000000000003</c:v>
                </c:pt>
                <c:pt idx="686">
                  <c:v>76.918999999999997</c:v>
                </c:pt>
                <c:pt idx="687">
                  <c:v>84.456999999999994</c:v>
                </c:pt>
                <c:pt idx="688">
                  <c:v>89.968999999999994</c:v>
                </c:pt>
                <c:pt idx="689">
                  <c:v>88.341999999999999</c:v>
                </c:pt>
                <c:pt idx="690">
                  <c:v>98.936000000000007</c:v>
                </c:pt>
                <c:pt idx="691">
                  <c:v>115.553</c:v>
                </c:pt>
                <c:pt idx="692">
                  <c:v>112.80800000000001</c:v>
                </c:pt>
                <c:pt idx="693">
                  <c:v>118.504</c:v>
                </c:pt>
                <c:pt idx="694">
                  <c:v>126.49</c:v>
                </c:pt>
                <c:pt idx="695">
                  <c:v>140.43199999999999</c:v>
                </c:pt>
                <c:pt idx="696">
                  <c:v>135</c:v>
                </c:pt>
                <c:pt idx="697">
                  <c:v>131.21299999999999</c:v>
                </c:pt>
                <c:pt idx="698">
                  <c:v>132.99299999999999</c:v>
                </c:pt>
                <c:pt idx="699">
                  <c:v>140.01499999999999</c:v>
                </c:pt>
                <c:pt idx="700">
                  <c:v>130.13300000000001</c:v>
                </c:pt>
                <c:pt idx="701">
                  <c:v>138.768</c:v>
                </c:pt>
                <c:pt idx="702">
                  <c:v>136.809</c:v>
                </c:pt>
                <c:pt idx="703">
                  <c:v>125.15300000000001</c:v>
                </c:pt>
                <c:pt idx="704">
                  <c:v>126.447</c:v>
                </c:pt>
                <c:pt idx="705">
                  <c:v>133.75200000000001</c:v>
                </c:pt>
                <c:pt idx="706">
                  <c:v>119.81399999999999</c:v>
                </c:pt>
                <c:pt idx="707">
                  <c:v>130.41300000000001</c:v>
                </c:pt>
                <c:pt idx="708">
                  <c:v>126</c:v>
                </c:pt>
                <c:pt idx="709">
                  <c:v>120.614</c:v>
                </c:pt>
                <c:pt idx="710">
                  <c:v>113.756</c:v>
                </c:pt>
                <c:pt idx="711">
                  <c:v>122.68300000000001</c:v>
                </c:pt>
                <c:pt idx="712">
                  <c:v>125.46</c:v>
                </c:pt>
                <c:pt idx="713">
                  <c:v>105.68899999999999</c:v>
                </c:pt>
                <c:pt idx="714">
                  <c:v>105.337</c:v>
                </c:pt>
                <c:pt idx="715">
                  <c:v>106.09699999999999</c:v>
                </c:pt>
                <c:pt idx="716">
                  <c:v>94.123000000000005</c:v>
                </c:pt>
                <c:pt idx="717">
                  <c:v>94.427000000000007</c:v>
                </c:pt>
                <c:pt idx="718">
                  <c:v>93.153999999999996</c:v>
                </c:pt>
                <c:pt idx="719">
                  <c:v>96.814999999999998</c:v>
                </c:pt>
                <c:pt idx="720">
                  <c:v>90</c:v>
                </c:pt>
                <c:pt idx="721">
                  <c:v>86.06</c:v>
                </c:pt>
                <c:pt idx="722">
                  <c:v>90.626999999999995</c:v>
                </c:pt>
                <c:pt idx="723">
                  <c:v>106.898</c:v>
                </c:pt>
                <c:pt idx="724">
                  <c:v>104.64400000000001</c:v>
                </c:pt>
                <c:pt idx="725">
                  <c:v>106.39</c:v>
                </c:pt>
                <c:pt idx="726">
                  <c:v>112.422</c:v>
                </c:pt>
                <c:pt idx="727">
                  <c:v>113.12</c:v>
                </c:pt>
                <c:pt idx="728">
                  <c:v>116.505</c:v>
                </c:pt>
                <c:pt idx="729">
                  <c:v>118.075</c:v>
                </c:pt>
                <c:pt idx="730">
                  <c:v>120.27800000000001</c:v>
                </c:pt>
                <c:pt idx="731">
                  <c:v>124.255</c:v>
                </c:pt>
                <c:pt idx="732">
                  <c:v>132</c:v>
                </c:pt>
                <c:pt idx="733">
                  <c:v>132.96700000000001</c:v>
                </c:pt>
                <c:pt idx="734">
                  <c:v>126.23</c:v>
                </c:pt>
                <c:pt idx="735">
                  <c:v>126.126</c:v>
                </c:pt>
                <c:pt idx="736">
                  <c:v>133.57300000000001</c:v>
                </c:pt>
                <c:pt idx="737">
                  <c:v>130.40199999999999</c:v>
                </c:pt>
                <c:pt idx="738">
                  <c:v>137.226</c:v>
                </c:pt>
                <c:pt idx="739">
                  <c:v>149.35900000000001</c:v>
                </c:pt>
                <c:pt idx="740">
                  <c:v>125.991</c:v>
                </c:pt>
                <c:pt idx="741">
                  <c:v>143.94800000000001</c:v>
                </c:pt>
                <c:pt idx="742">
                  <c:v>140.298</c:v>
                </c:pt>
                <c:pt idx="743">
                  <c:v>130.14599999999999</c:v>
                </c:pt>
                <c:pt idx="744">
                  <c:v>130</c:v>
                </c:pt>
                <c:pt idx="745">
                  <c:v>116.31699999999999</c:v>
                </c:pt>
                <c:pt idx="746">
                  <c:v>110.127</c:v>
                </c:pt>
                <c:pt idx="747">
                  <c:v>112.256</c:v>
                </c:pt>
                <c:pt idx="748">
                  <c:v>114.88800000000001</c:v>
                </c:pt>
                <c:pt idx="749">
                  <c:v>106.596</c:v>
                </c:pt>
                <c:pt idx="750">
                  <c:v>111.97</c:v>
                </c:pt>
                <c:pt idx="751">
                  <c:v>111.92400000000001</c:v>
                </c:pt>
                <c:pt idx="752">
                  <c:v>90.944000000000003</c:v>
                </c:pt>
                <c:pt idx="753">
                  <c:v>97.448999999999998</c:v>
                </c:pt>
                <c:pt idx="754">
                  <c:v>91.322000000000003</c:v>
                </c:pt>
                <c:pt idx="755">
                  <c:v>91.399000000000001</c:v>
                </c:pt>
                <c:pt idx="756">
                  <c:v>83</c:v>
                </c:pt>
                <c:pt idx="757">
                  <c:v>88.185000000000002</c:v>
                </c:pt>
                <c:pt idx="758">
                  <c:v>89.269000000000005</c:v>
                </c:pt>
                <c:pt idx="759">
                  <c:v>85.527000000000001</c:v>
                </c:pt>
                <c:pt idx="760">
                  <c:v>81.021000000000001</c:v>
                </c:pt>
                <c:pt idx="761">
                  <c:v>83.061999999999998</c:v>
                </c:pt>
                <c:pt idx="762">
                  <c:v>88.495999999999995</c:v>
                </c:pt>
                <c:pt idx="763">
                  <c:v>85.647000000000006</c:v>
                </c:pt>
                <c:pt idx="764">
                  <c:v>88.283000000000001</c:v>
                </c:pt>
                <c:pt idx="765">
                  <c:v>80.027000000000001</c:v>
                </c:pt>
                <c:pt idx="766">
                  <c:v>88.641000000000005</c:v>
                </c:pt>
                <c:pt idx="767">
                  <c:v>80.209999999999994</c:v>
                </c:pt>
                <c:pt idx="768">
                  <c:v>86</c:v>
                </c:pt>
                <c:pt idx="769">
                  <c:v>89.430999999999997</c:v>
                </c:pt>
                <c:pt idx="770">
                  <c:v>88.1</c:v>
                </c:pt>
                <c:pt idx="771">
                  <c:v>86.911000000000001</c:v>
                </c:pt>
                <c:pt idx="772">
                  <c:v>95.105000000000004</c:v>
                </c:pt>
                <c:pt idx="773">
                  <c:v>88.572999999999993</c:v>
                </c:pt>
                <c:pt idx="774">
                  <c:v>89.878</c:v>
                </c:pt>
                <c:pt idx="775">
                  <c:v>98.34</c:v>
                </c:pt>
                <c:pt idx="776">
                  <c:v>98.04</c:v>
                </c:pt>
                <c:pt idx="777">
                  <c:v>99.881</c:v>
                </c:pt>
                <c:pt idx="778">
                  <c:v>96.167000000000002</c:v>
                </c:pt>
                <c:pt idx="779">
                  <c:v>92.665000000000006</c:v>
                </c:pt>
                <c:pt idx="780">
                  <c:v>99</c:v>
                </c:pt>
                <c:pt idx="781">
                  <c:v>99.364000000000004</c:v>
                </c:pt>
                <c:pt idx="782">
                  <c:v>113.521</c:v>
                </c:pt>
                <c:pt idx="783">
                  <c:v>131.56800000000001</c:v>
                </c:pt>
                <c:pt idx="784">
                  <c:v>129.61099999999999</c:v>
                </c:pt>
                <c:pt idx="785">
                  <c:v>145.35</c:v>
                </c:pt>
                <c:pt idx="786">
                  <c:v>139.64599999999999</c:v>
                </c:pt>
                <c:pt idx="787">
                  <c:v>159.626</c:v>
                </c:pt>
                <c:pt idx="788">
                  <c:v>157.255</c:v>
                </c:pt>
                <c:pt idx="789">
                  <c:v>158.87700000000001</c:v>
                </c:pt>
                <c:pt idx="790">
                  <c:v>174.506</c:v>
                </c:pt>
                <c:pt idx="791">
                  <c:v>180.76400000000001</c:v>
                </c:pt>
                <c:pt idx="792">
                  <c:v>194</c:v>
                </c:pt>
                <c:pt idx="793">
                  <c:v>213.209</c:v>
                </c:pt>
                <c:pt idx="794">
                  <c:v>213.79300000000001</c:v>
                </c:pt>
                <c:pt idx="795">
                  <c:v>234.62100000000001</c:v>
                </c:pt>
                <c:pt idx="796">
                  <c:v>230.74299999999999</c:v>
                </c:pt>
                <c:pt idx="797">
                  <c:v>242.62299999999999</c:v>
                </c:pt>
                <c:pt idx="798">
                  <c:v>270.16800000000001</c:v>
                </c:pt>
                <c:pt idx="799">
                  <c:v>266.49</c:v>
                </c:pt>
                <c:pt idx="800">
                  <c:v>282.185</c:v>
                </c:pt>
                <c:pt idx="801">
                  <c:v>299.96899999999999</c:v>
                </c:pt>
                <c:pt idx="802">
                  <c:v>297.49400000000003</c:v>
                </c:pt>
                <c:pt idx="803">
                  <c:v>313.70499999999998</c:v>
                </c:pt>
                <c:pt idx="804">
                  <c:v>322</c:v>
                </c:pt>
                <c:pt idx="805">
                  <c:v>321.96800000000002</c:v>
                </c:pt>
                <c:pt idx="806">
                  <c:v>349.47399999999999</c:v>
                </c:pt>
                <c:pt idx="807">
                  <c:v>337.41</c:v>
                </c:pt>
                <c:pt idx="808">
                  <c:v>342.10399999999998</c:v>
                </c:pt>
                <c:pt idx="809">
                  <c:v>379.82299999999998</c:v>
                </c:pt>
                <c:pt idx="810">
                  <c:v>362.827</c:v>
                </c:pt>
                <c:pt idx="811">
                  <c:v>392.48500000000001</c:v>
                </c:pt>
                <c:pt idx="812">
                  <c:v>388.22399999999999</c:v>
                </c:pt>
                <c:pt idx="813">
                  <c:v>389.21499999999997</c:v>
                </c:pt>
                <c:pt idx="814">
                  <c:v>414.27699999999999</c:v>
                </c:pt>
                <c:pt idx="815">
                  <c:v>418.53699999999998</c:v>
                </c:pt>
                <c:pt idx="816">
                  <c:v>424</c:v>
                </c:pt>
                <c:pt idx="817">
                  <c:v>442.45400000000001</c:v>
                </c:pt>
                <c:pt idx="818">
                  <c:v>451.05200000000002</c:v>
                </c:pt>
                <c:pt idx="819">
                  <c:v>460.09699999999998</c:v>
                </c:pt>
                <c:pt idx="820">
                  <c:v>448.298</c:v>
                </c:pt>
                <c:pt idx="821">
                  <c:v>479.37400000000002</c:v>
                </c:pt>
                <c:pt idx="822">
                  <c:v>507.84</c:v>
                </c:pt>
                <c:pt idx="823">
                  <c:v>479.11500000000001</c:v>
                </c:pt>
                <c:pt idx="824">
                  <c:v>507.88</c:v>
                </c:pt>
                <c:pt idx="825">
                  <c:v>548.25300000000004</c:v>
                </c:pt>
                <c:pt idx="826">
                  <c:v>581.58500000000004</c:v>
                </c:pt>
                <c:pt idx="827">
                  <c:v>535.32799999999997</c:v>
                </c:pt>
                <c:pt idx="828">
                  <c:v>583</c:v>
                </c:pt>
                <c:pt idx="829">
                  <c:v>595.75199999999995</c:v>
                </c:pt>
                <c:pt idx="830">
                  <c:v>628.14200000000005</c:v>
                </c:pt>
                <c:pt idx="831">
                  <c:v>637.25599999999997</c:v>
                </c:pt>
                <c:pt idx="832">
                  <c:v>625.63300000000004</c:v>
                </c:pt>
                <c:pt idx="833">
                  <c:v>617.37900000000002</c:v>
                </c:pt>
                <c:pt idx="834">
                  <c:v>680.71699999999998</c:v>
                </c:pt>
                <c:pt idx="835">
                  <c:v>683.67499999999995</c:v>
                </c:pt>
                <c:pt idx="836">
                  <c:v>646.37400000000002</c:v>
                </c:pt>
                <c:pt idx="837">
                  <c:v>718.60699999999997</c:v>
                </c:pt>
                <c:pt idx="838">
                  <c:v>693.21199999999999</c:v>
                </c:pt>
                <c:pt idx="839">
                  <c:v>656.41300000000001</c:v>
                </c:pt>
                <c:pt idx="840">
                  <c:v>717</c:v>
                </c:pt>
                <c:pt idx="841">
                  <c:v>700.88199999999995</c:v>
                </c:pt>
                <c:pt idx="842">
                  <c:v>0</c:v>
                </c:pt>
                <c:pt idx="843">
                  <c:v>0</c:v>
                </c:pt>
                <c:pt idx="844">
                  <c:v>732.24199999999996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781.05600000000004</c:v>
                </c:pt>
                <c:pt idx="868">
                  <c:v>0</c:v>
                </c:pt>
                <c:pt idx="869">
                  <c:v>785.08600000000001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225.06399999999999</c:v>
                </c:pt>
                <c:pt idx="963">
                  <c:v>0</c:v>
                </c:pt>
                <c:pt idx="964">
                  <c:v>216.03800000000001</c:v>
                </c:pt>
                <c:pt idx="965">
                  <c:v>203.16300000000001</c:v>
                </c:pt>
                <c:pt idx="966">
                  <c:v>227.42599999999999</c:v>
                </c:pt>
                <c:pt idx="967">
                  <c:v>203.91</c:v>
                </c:pt>
                <c:pt idx="968">
                  <c:v>184.35499999999999</c:v>
                </c:pt>
                <c:pt idx="969">
                  <c:v>169.76900000000001</c:v>
                </c:pt>
                <c:pt idx="970">
                  <c:v>197.08699999999999</c:v>
                </c:pt>
                <c:pt idx="971">
                  <c:v>186.54499999999999</c:v>
                </c:pt>
                <c:pt idx="972">
                  <c:v>179</c:v>
                </c:pt>
                <c:pt idx="973">
                  <c:v>173.53399999999999</c:v>
                </c:pt>
                <c:pt idx="974">
                  <c:v>183.512</c:v>
                </c:pt>
                <c:pt idx="975">
                  <c:v>162.83199999999999</c:v>
                </c:pt>
                <c:pt idx="976">
                  <c:v>176.63399999999999</c:v>
                </c:pt>
                <c:pt idx="977">
                  <c:v>156.31200000000001</c:v>
                </c:pt>
                <c:pt idx="978">
                  <c:v>163.66800000000001</c:v>
                </c:pt>
                <c:pt idx="979">
                  <c:v>161.959</c:v>
                </c:pt>
                <c:pt idx="980">
                  <c:v>149.86099999999999</c:v>
                </c:pt>
                <c:pt idx="981">
                  <c:v>152.15899999999999</c:v>
                </c:pt>
                <c:pt idx="982">
                  <c:v>136.41800000000001</c:v>
                </c:pt>
                <c:pt idx="983">
                  <c:v>137.63499999999999</c:v>
                </c:pt>
                <c:pt idx="984">
                  <c:v>143</c:v>
                </c:pt>
                <c:pt idx="985">
                  <c:v>132.65899999999999</c:v>
                </c:pt>
                <c:pt idx="986">
                  <c:v>127.19</c:v>
                </c:pt>
                <c:pt idx="987">
                  <c:v>120.80200000000001</c:v>
                </c:pt>
                <c:pt idx="988">
                  <c:v>117.199</c:v>
                </c:pt>
                <c:pt idx="989">
                  <c:v>113.36799999999999</c:v>
                </c:pt>
                <c:pt idx="990">
                  <c:v>109.77</c:v>
                </c:pt>
                <c:pt idx="991">
                  <c:v>104.235</c:v>
                </c:pt>
                <c:pt idx="992">
                  <c:v>98.328999999999994</c:v>
                </c:pt>
                <c:pt idx="993">
                  <c:v>79.015000000000001</c:v>
                </c:pt>
                <c:pt idx="994">
                  <c:v>77.536000000000001</c:v>
                </c:pt>
                <c:pt idx="995">
                  <c:v>73.343000000000004</c:v>
                </c:pt>
                <c:pt idx="996">
                  <c:v>68</c:v>
                </c:pt>
                <c:pt idx="997">
                  <c:v>69.641999999999996</c:v>
                </c:pt>
                <c:pt idx="998">
                  <c:v>71.099999999999994</c:v>
                </c:pt>
                <c:pt idx="999">
                  <c:v>73.504000000000005</c:v>
                </c:pt>
                <c:pt idx="1000">
                  <c:v>70.081999999999994</c:v>
                </c:pt>
                <c:pt idx="1001">
                  <c:v>71.105000000000004</c:v>
                </c:pt>
                <c:pt idx="1002">
                  <c:v>78.984999999999999</c:v>
                </c:pt>
                <c:pt idx="1003">
                  <c:v>80.899000000000001</c:v>
                </c:pt>
                <c:pt idx="1004">
                  <c:v>83.683999999999997</c:v>
                </c:pt>
                <c:pt idx="1005">
                  <c:v>82.033000000000001</c:v>
                </c:pt>
                <c:pt idx="1006">
                  <c:v>87.754000000000005</c:v>
                </c:pt>
                <c:pt idx="1007">
                  <c:v>77.335999999999999</c:v>
                </c:pt>
                <c:pt idx="1008">
                  <c:v>84</c:v>
                </c:pt>
                <c:pt idx="1009">
                  <c:v>92.884</c:v>
                </c:pt>
                <c:pt idx="1010">
                  <c:v>93.231999999999999</c:v>
                </c:pt>
                <c:pt idx="1011">
                  <c:v>99.873999999999995</c:v>
                </c:pt>
                <c:pt idx="1012">
                  <c:v>110.985</c:v>
                </c:pt>
                <c:pt idx="1013">
                  <c:v>125.17</c:v>
                </c:pt>
                <c:pt idx="1014">
                  <c:v>124.28700000000001</c:v>
                </c:pt>
                <c:pt idx="1015">
                  <c:v>123.717</c:v>
                </c:pt>
                <c:pt idx="1016">
                  <c:v>136.863</c:v>
                </c:pt>
                <c:pt idx="1017">
                  <c:v>136.14500000000001</c:v>
                </c:pt>
                <c:pt idx="1018">
                  <c:v>152.62299999999999</c:v>
                </c:pt>
                <c:pt idx="1019">
                  <c:v>147.452</c:v>
                </c:pt>
                <c:pt idx="1020">
                  <c:v>155</c:v>
                </c:pt>
                <c:pt idx="1021">
                  <c:v>143.959</c:v>
                </c:pt>
                <c:pt idx="1022">
                  <c:v>150.55799999999999</c:v>
                </c:pt>
                <c:pt idx="1023">
                  <c:v>141.35300000000001</c:v>
                </c:pt>
                <c:pt idx="1024">
                  <c:v>140.99299999999999</c:v>
                </c:pt>
                <c:pt idx="1025">
                  <c:v>130.68199999999999</c:v>
                </c:pt>
                <c:pt idx="1026">
                  <c:v>119.10899999999999</c:v>
                </c:pt>
                <c:pt idx="1027">
                  <c:v>139.33600000000001</c:v>
                </c:pt>
                <c:pt idx="1028">
                  <c:v>135.48500000000001</c:v>
                </c:pt>
                <c:pt idx="1029">
                  <c:v>121.059</c:v>
                </c:pt>
                <c:pt idx="1030">
                  <c:v>118.5</c:v>
                </c:pt>
                <c:pt idx="1031">
                  <c:v>111.41500000000001</c:v>
                </c:pt>
                <c:pt idx="1032">
                  <c:v>108</c:v>
                </c:pt>
                <c:pt idx="1033">
                  <c:v>103.313</c:v>
                </c:pt>
                <c:pt idx="1034">
                  <c:v>95.311000000000007</c:v>
                </c:pt>
                <c:pt idx="1035">
                  <c:v>98.228999999999999</c:v>
                </c:pt>
                <c:pt idx="1036">
                  <c:v>81.778999999999996</c:v>
                </c:pt>
                <c:pt idx="1037">
                  <c:v>87.18</c:v>
                </c:pt>
                <c:pt idx="1038">
                  <c:v>87.18</c:v>
                </c:pt>
                <c:pt idx="1039">
                  <c:v>81.909000000000006</c:v>
                </c:pt>
                <c:pt idx="1040">
                  <c:v>79.519000000000005</c:v>
                </c:pt>
                <c:pt idx="1041">
                  <c:v>73.72</c:v>
                </c:pt>
                <c:pt idx="1042">
                  <c:v>67.25</c:v>
                </c:pt>
                <c:pt idx="1043">
                  <c:v>75.221000000000004</c:v>
                </c:pt>
                <c:pt idx="1044">
                  <c:v>62</c:v>
                </c:pt>
                <c:pt idx="1045">
                  <c:v>64.72</c:v>
                </c:pt>
                <c:pt idx="1046">
                  <c:v>58.030999999999999</c:v>
                </c:pt>
                <c:pt idx="1047">
                  <c:v>58.23</c:v>
                </c:pt>
                <c:pt idx="1048">
                  <c:v>56.597999999999999</c:v>
                </c:pt>
                <c:pt idx="1049">
                  <c:v>53.945999999999998</c:v>
                </c:pt>
                <c:pt idx="1050">
                  <c:v>56.143999999999998</c:v>
                </c:pt>
                <c:pt idx="1051">
                  <c:v>52.134</c:v>
                </c:pt>
                <c:pt idx="1052">
                  <c:v>42.585999999999999</c:v>
                </c:pt>
                <c:pt idx="1053">
                  <c:v>42.593000000000004</c:v>
                </c:pt>
                <c:pt idx="1054">
                  <c:v>42.487000000000002</c:v>
                </c:pt>
                <c:pt idx="1055">
                  <c:v>41.948999999999998</c:v>
                </c:pt>
                <c:pt idx="1056">
                  <c:v>38</c:v>
                </c:pt>
                <c:pt idx="1057">
                  <c:v>35.503999999999998</c:v>
                </c:pt>
                <c:pt idx="1058">
                  <c:v>30.850999999999999</c:v>
                </c:pt>
                <c:pt idx="1059">
                  <c:v>29.151</c:v>
                </c:pt>
                <c:pt idx="1060">
                  <c:v>27.547000000000001</c:v>
                </c:pt>
                <c:pt idx="1061">
                  <c:v>24.026</c:v>
                </c:pt>
                <c:pt idx="1062">
                  <c:v>22.86</c:v>
                </c:pt>
                <c:pt idx="1063">
                  <c:v>23.686</c:v>
                </c:pt>
                <c:pt idx="1064">
                  <c:v>22.395</c:v>
                </c:pt>
                <c:pt idx="1065">
                  <c:v>18.785</c:v>
                </c:pt>
                <c:pt idx="1066">
                  <c:v>18.786999999999999</c:v>
                </c:pt>
                <c:pt idx="1067">
                  <c:v>14.989000000000001</c:v>
                </c:pt>
                <c:pt idx="1068">
                  <c:v>13</c:v>
                </c:pt>
                <c:pt idx="1069">
                  <c:v>14.388</c:v>
                </c:pt>
                <c:pt idx="1070">
                  <c:v>17.123000000000001</c:v>
                </c:pt>
                <c:pt idx="1071">
                  <c:v>20.478000000000002</c:v>
                </c:pt>
                <c:pt idx="1072">
                  <c:v>22.786999999999999</c:v>
                </c:pt>
                <c:pt idx="1073">
                  <c:v>22.972000000000001</c:v>
                </c:pt>
                <c:pt idx="1074">
                  <c:v>25.187999999999999</c:v>
                </c:pt>
                <c:pt idx="1075">
                  <c:v>28.173999999999999</c:v>
                </c:pt>
                <c:pt idx="1076">
                  <c:v>28.602</c:v>
                </c:pt>
                <c:pt idx="1077">
                  <c:v>30.678999999999998</c:v>
                </c:pt>
                <c:pt idx="1078">
                  <c:v>33.831000000000003</c:v>
                </c:pt>
                <c:pt idx="1079">
                  <c:v>33.228000000000002</c:v>
                </c:pt>
                <c:pt idx="1080">
                  <c:v>38</c:v>
                </c:pt>
                <c:pt idx="1081">
                  <c:v>43.542999999999999</c:v>
                </c:pt>
                <c:pt idx="1082">
                  <c:v>54.226999999999997</c:v>
                </c:pt>
                <c:pt idx="1083">
                  <c:v>61.781999999999996</c:v>
                </c:pt>
                <c:pt idx="1084">
                  <c:v>75.025000000000006</c:v>
                </c:pt>
                <c:pt idx="1085">
                  <c:v>84.995999999999995</c:v>
                </c:pt>
                <c:pt idx="1086">
                  <c:v>89.488</c:v>
                </c:pt>
                <c:pt idx="1087">
                  <c:v>100.813</c:v>
                </c:pt>
                <c:pt idx="1088">
                  <c:v>109.246</c:v>
                </c:pt>
                <c:pt idx="1089">
                  <c:v>118.21</c:v>
                </c:pt>
                <c:pt idx="1090">
                  <c:v>122.959</c:v>
                </c:pt>
                <c:pt idx="1091">
                  <c:v>130.16900000000001</c:v>
                </c:pt>
                <c:pt idx="1092">
                  <c:v>142</c:v>
                </c:pt>
                <c:pt idx="1093">
                  <c:v>164.935</c:v>
                </c:pt>
                <c:pt idx="1094">
                  <c:v>175.10400000000001</c:v>
                </c:pt>
                <c:pt idx="1095">
                  <c:v>186.39599999999999</c:v>
                </c:pt>
                <c:pt idx="1096">
                  <c:v>203.55799999999999</c:v>
                </c:pt>
                <c:pt idx="1097">
                  <c:v>222.78299999999999</c:v>
                </c:pt>
                <c:pt idx="1098">
                  <c:v>235.34299999999999</c:v>
                </c:pt>
                <c:pt idx="1099">
                  <c:v>234.92099999999999</c:v>
                </c:pt>
                <c:pt idx="1100">
                  <c:v>252.76900000000001</c:v>
                </c:pt>
                <c:pt idx="1101">
                  <c:v>276.99200000000002</c:v>
                </c:pt>
                <c:pt idx="1102">
                  <c:v>292.68400000000003</c:v>
                </c:pt>
                <c:pt idx="1103">
                  <c:v>303.702</c:v>
                </c:pt>
                <c:pt idx="1104">
                  <c:v>317</c:v>
                </c:pt>
                <c:pt idx="1105">
                  <c:v>304.77100000000002</c:v>
                </c:pt>
                <c:pt idx="1106">
                  <c:v>357.55599999999998</c:v>
                </c:pt>
                <c:pt idx="1107">
                  <c:v>384.07499999999999</c:v>
                </c:pt>
                <c:pt idx="1108">
                  <c:v>378.387</c:v>
                </c:pt>
                <c:pt idx="1109">
                  <c:v>409.13</c:v>
                </c:pt>
                <c:pt idx="1110">
                  <c:v>407.45499999999998</c:v>
                </c:pt>
                <c:pt idx="1111">
                  <c:v>462.79399999999998</c:v>
                </c:pt>
                <c:pt idx="1112">
                  <c:v>465.976</c:v>
                </c:pt>
                <c:pt idx="1113">
                  <c:v>462.96899999999999</c:v>
                </c:pt>
                <c:pt idx="1114">
                  <c:v>473.274</c:v>
                </c:pt>
                <c:pt idx="1115">
                  <c:v>513.55600000000004</c:v>
                </c:pt>
                <c:pt idx="1116">
                  <c:v>540</c:v>
                </c:pt>
                <c:pt idx="1117">
                  <c:v>520.49599999999998</c:v>
                </c:pt>
                <c:pt idx="1118">
                  <c:v>531.52</c:v>
                </c:pt>
                <c:pt idx="1119">
                  <c:v>549.48199999999997</c:v>
                </c:pt>
                <c:pt idx="1120">
                  <c:v>518.18200000000002</c:v>
                </c:pt>
                <c:pt idx="1121">
                  <c:v>501.96800000000002</c:v>
                </c:pt>
                <c:pt idx="1122">
                  <c:v>510.197</c:v>
                </c:pt>
                <c:pt idx="1123">
                  <c:v>0</c:v>
                </c:pt>
                <c:pt idx="1124">
                  <c:v>488.32100000000003</c:v>
                </c:pt>
                <c:pt idx="1125">
                  <c:v>508.95400000000001</c:v>
                </c:pt>
                <c:pt idx="1126">
                  <c:v>501.63299999999998</c:v>
                </c:pt>
                <c:pt idx="1127">
                  <c:v>495.07600000000002</c:v>
                </c:pt>
                <c:pt idx="1128">
                  <c:v>0</c:v>
                </c:pt>
                <c:pt idx="1129">
                  <c:v>487.71100000000001</c:v>
                </c:pt>
                <c:pt idx="1130">
                  <c:v>0</c:v>
                </c:pt>
                <c:pt idx="1131">
                  <c:v>0</c:v>
                </c:pt>
                <c:pt idx="1132">
                  <c:v>489.65100000000001</c:v>
                </c:pt>
                <c:pt idx="1133">
                  <c:v>0</c:v>
                </c:pt>
                <c:pt idx="1134">
                  <c:v>0</c:v>
                </c:pt>
                <c:pt idx="1135">
                  <c:v>483.875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82.721000000000004</c:v>
                </c:pt>
                <c:pt idx="1248">
                  <c:v>0</c:v>
                </c:pt>
                <c:pt idx="1249">
                  <c:v>79.253</c:v>
                </c:pt>
                <c:pt idx="1250">
                  <c:v>0</c:v>
                </c:pt>
                <c:pt idx="1251">
                  <c:v>0</c:v>
                </c:pt>
                <c:pt idx="1252">
                  <c:v>85.319000000000003</c:v>
                </c:pt>
                <c:pt idx="1253">
                  <c:v>84.623999999999995</c:v>
                </c:pt>
                <c:pt idx="1254">
                  <c:v>92.468000000000004</c:v>
                </c:pt>
                <c:pt idx="1255">
                  <c:v>91.316999999999993</c:v>
                </c:pt>
                <c:pt idx="1256">
                  <c:v>91.296000000000006</c:v>
                </c:pt>
                <c:pt idx="1257">
                  <c:v>99.263999999999996</c:v>
                </c:pt>
                <c:pt idx="1258">
                  <c:v>96.623000000000005</c:v>
                </c:pt>
                <c:pt idx="1259">
                  <c:v>103.07599999999999</c:v>
                </c:pt>
                <c:pt idx="1260">
                  <c:v>102</c:v>
                </c:pt>
                <c:pt idx="1261">
                  <c:v>103.036</c:v>
                </c:pt>
                <c:pt idx="1262">
                  <c:v>102.941</c:v>
                </c:pt>
                <c:pt idx="1263">
                  <c:v>100.005</c:v>
                </c:pt>
                <c:pt idx="1264">
                  <c:v>93.664000000000001</c:v>
                </c:pt>
                <c:pt idx="1265">
                  <c:v>99.078999999999994</c:v>
                </c:pt>
                <c:pt idx="1266">
                  <c:v>97.819000000000003</c:v>
                </c:pt>
                <c:pt idx="1267">
                  <c:v>96.460999999999999</c:v>
                </c:pt>
                <c:pt idx="1268">
                  <c:v>92.084000000000003</c:v>
                </c:pt>
                <c:pt idx="1269">
                  <c:v>97.022000000000006</c:v>
                </c:pt>
                <c:pt idx="1270">
                  <c:v>98.733000000000004</c:v>
                </c:pt>
                <c:pt idx="1271">
                  <c:v>97.522999999999996</c:v>
                </c:pt>
                <c:pt idx="1272">
                  <c:v>93</c:v>
                </c:pt>
                <c:pt idx="1273">
                  <c:v>92.825999999999993</c:v>
                </c:pt>
                <c:pt idx="1274">
                  <c:v>98.049000000000007</c:v>
                </c:pt>
                <c:pt idx="1275">
                  <c:v>99.138000000000005</c:v>
                </c:pt>
                <c:pt idx="1276">
                  <c:v>99.02</c:v>
                </c:pt>
                <c:pt idx="1277">
                  <c:v>96.697999999999993</c:v>
                </c:pt>
                <c:pt idx="1278">
                  <c:v>97.241</c:v>
                </c:pt>
                <c:pt idx="1279">
                  <c:v>99.600999999999999</c:v>
                </c:pt>
                <c:pt idx="1280">
                  <c:v>91.784999999999997</c:v>
                </c:pt>
                <c:pt idx="1281">
                  <c:v>106.84099999999999</c:v>
                </c:pt>
                <c:pt idx="1282">
                  <c:v>103.82599999999999</c:v>
                </c:pt>
                <c:pt idx="1283">
                  <c:v>111.75</c:v>
                </c:pt>
                <c:pt idx="1284">
                  <c:v>104</c:v>
                </c:pt>
                <c:pt idx="1285">
                  <c:v>119.726</c:v>
                </c:pt>
                <c:pt idx="1286">
                  <c:v>130.75899999999999</c:v>
                </c:pt>
                <c:pt idx="1287">
                  <c:v>151.65299999999999</c:v>
                </c:pt>
                <c:pt idx="1288">
                  <c:v>166.17699999999999</c:v>
                </c:pt>
                <c:pt idx="1289">
                  <c:v>181.83199999999999</c:v>
                </c:pt>
                <c:pt idx="1290">
                  <c:v>201.48</c:v>
                </c:pt>
                <c:pt idx="1291">
                  <c:v>199.89</c:v>
                </c:pt>
                <c:pt idx="1292">
                  <c:v>223.54300000000001</c:v>
                </c:pt>
                <c:pt idx="1293">
                  <c:v>242.67500000000001</c:v>
                </c:pt>
                <c:pt idx="1294">
                  <c:v>248.24600000000001</c:v>
                </c:pt>
                <c:pt idx="1295">
                  <c:v>258.125</c:v>
                </c:pt>
                <c:pt idx="1296">
                  <c:v>277</c:v>
                </c:pt>
                <c:pt idx="1297">
                  <c:v>308.11700000000002</c:v>
                </c:pt>
                <c:pt idx="1298">
                  <c:v>277.65800000000002</c:v>
                </c:pt>
                <c:pt idx="1299">
                  <c:v>268.46800000000002</c:v>
                </c:pt>
                <c:pt idx="1300">
                  <c:v>268.73</c:v>
                </c:pt>
                <c:pt idx="1301">
                  <c:v>255.51</c:v>
                </c:pt>
                <c:pt idx="1302">
                  <c:v>281.65699999999998</c:v>
                </c:pt>
                <c:pt idx="1303">
                  <c:v>275.83999999999997</c:v>
                </c:pt>
                <c:pt idx="1304">
                  <c:v>284.678</c:v>
                </c:pt>
                <c:pt idx="1305">
                  <c:v>314.065</c:v>
                </c:pt>
                <c:pt idx="1306">
                  <c:v>315.49599999999998</c:v>
                </c:pt>
                <c:pt idx="1307">
                  <c:v>295.36900000000003</c:v>
                </c:pt>
                <c:pt idx="1308">
                  <c:v>293</c:v>
                </c:pt>
                <c:pt idx="1309">
                  <c:v>0</c:v>
                </c:pt>
                <c:pt idx="1310">
                  <c:v>302.99200000000002</c:v>
                </c:pt>
                <c:pt idx="1311">
                  <c:v>300.072</c:v>
                </c:pt>
                <c:pt idx="1312">
                  <c:v>276.303</c:v>
                </c:pt>
                <c:pt idx="1313">
                  <c:v>305.64</c:v>
                </c:pt>
                <c:pt idx="1314">
                  <c:v>310.24099999999999</c:v>
                </c:pt>
                <c:pt idx="1315">
                  <c:v>317.40199999999999</c:v>
                </c:pt>
                <c:pt idx="1316">
                  <c:v>0</c:v>
                </c:pt>
                <c:pt idx="1317">
                  <c:v>328.79300000000001</c:v>
                </c:pt>
                <c:pt idx="1318">
                  <c:v>323.97000000000003</c:v>
                </c:pt>
                <c:pt idx="1319">
                  <c:v>321.30200000000002</c:v>
                </c:pt>
                <c:pt idx="1320">
                  <c:v>321</c:v>
                </c:pt>
                <c:pt idx="1321">
                  <c:v>306.14100000000002</c:v>
                </c:pt>
                <c:pt idx="1322">
                  <c:v>310.19600000000003</c:v>
                </c:pt>
                <c:pt idx="1323">
                  <c:v>272.94600000000003</c:v>
                </c:pt>
                <c:pt idx="1324">
                  <c:v>286.32100000000003</c:v>
                </c:pt>
                <c:pt idx="1325">
                  <c:v>0</c:v>
                </c:pt>
                <c:pt idx="1326">
                  <c:v>238.15799999999999</c:v>
                </c:pt>
                <c:pt idx="1327">
                  <c:v>0</c:v>
                </c:pt>
                <c:pt idx="1328">
                  <c:v>230.637</c:v>
                </c:pt>
                <c:pt idx="1329">
                  <c:v>0</c:v>
                </c:pt>
                <c:pt idx="1330">
                  <c:v>0</c:v>
                </c:pt>
                <c:pt idx="1331">
                  <c:v>190.917</c:v>
                </c:pt>
                <c:pt idx="1332">
                  <c:v>0</c:v>
                </c:pt>
                <c:pt idx="1333">
                  <c:v>177.98</c:v>
                </c:pt>
                <c:pt idx="1334">
                  <c:v>185.339</c:v>
                </c:pt>
                <c:pt idx="1335">
                  <c:v>0</c:v>
                </c:pt>
                <c:pt idx="1336">
                  <c:v>0</c:v>
                </c:pt>
                <c:pt idx="1337">
                  <c:v>166.64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147.572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134.595</c:v>
                </c:pt>
                <c:pt idx="1349">
                  <c:v>134.928</c:v>
                </c:pt>
                <c:pt idx="1350">
                  <c:v>128.535</c:v>
                </c:pt>
                <c:pt idx="1351">
                  <c:v>125.059</c:v>
                </c:pt>
                <c:pt idx="1352">
                  <c:v>114.551</c:v>
                </c:pt>
                <c:pt idx="1353">
                  <c:v>119.044</c:v>
                </c:pt>
                <c:pt idx="1354">
                  <c:v>113.462</c:v>
                </c:pt>
                <c:pt idx="1355">
                  <c:v>114.85</c:v>
                </c:pt>
                <c:pt idx="1356">
                  <c:v>109</c:v>
                </c:pt>
                <c:pt idx="1357">
                  <c:v>110.557</c:v>
                </c:pt>
                <c:pt idx="1358">
                  <c:v>101.43300000000001</c:v>
                </c:pt>
                <c:pt idx="1359">
                  <c:v>113.544</c:v>
                </c:pt>
                <c:pt idx="1360">
                  <c:v>111.32</c:v>
                </c:pt>
                <c:pt idx="1361">
                  <c:v>107.048</c:v>
                </c:pt>
                <c:pt idx="1362">
                  <c:v>111.602</c:v>
                </c:pt>
                <c:pt idx="1363">
                  <c:v>100.062</c:v>
                </c:pt>
                <c:pt idx="1364">
                  <c:v>108.77</c:v>
                </c:pt>
                <c:pt idx="1365">
                  <c:v>106.10599999999999</c:v>
                </c:pt>
                <c:pt idx="1366">
                  <c:v>102.83</c:v>
                </c:pt>
                <c:pt idx="1367">
                  <c:v>104.63500000000001</c:v>
                </c:pt>
                <c:pt idx="1368">
                  <c:v>104</c:v>
                </c:pt>
                <c:pt idx="1369">
                  <c:v>116.443</c:v>
                </c:pt>
                <c:pt idx="1370">
                  <c:v>132.416</c:v>
                </c:pt>
                <c:pt idx="1371">
                  <c:v>141.535</c:v>
                </c:pt>
                <c:pt idx="1372">
                  <c:v>152.97900000000001</c:v>
                </c:pt>
                <c:pt idx="1373">
                  <c:v>161.19900000000001</c:v>
                </c:pt>
                <c:pt idx="1374">
                  <c:v>192.75399999999999</c:v>
                </c:pt>
                <c:pt idx="1375">
                  <c:v>172.041</c:v>
                </c:pt>
                <c:pt idx="1376">
                  <c:v>209.65600000000001</c:v>
                </c:pt>
                <c:pt idx="1377">
                  <c:v>237.55799999999999</c:v>
                </c:pt>
                <c:pt idx="1378">
                  <c:v>230.80699999999999</c:v>
                </c:pt>
                <c:pt idx="1379">
                  <c:v>245.495</c:v>
                </c:pt>
                <c:pt idx="1380">
                  <c:v>258</c:v>
                </c:pt>
                <c:pt idx="1381">
                  <c:v>291.67599999999999</c:v>
                </c:pt>
                <c:pt idx="1382">
                  <c:v>296.77699999999999</c:v>
                </c:pt>
                <c:pt idx="1383">
                  <c:v>318.83100000000002</c:v>
                </c:pt>
                <c:pt idx="1384">
                  <c:v>325.87299999999999</c:v>
                </c:pt>
                <c:pt idx="1385">
                  <c:v>361.255</c:v>
                </c:pt>
                <c:pt idx="1386">
                  <c:v>367.68799999999999</c:v>
                </c:pt>
                <c:pt idx="1387">
                  <c:v>397.036</c:v>
                </c:pt>
                <c:pt idx="1388">
                  <c:v>380.08199999999999</c:v>
                </c:pt>
                <c:pt idx="1389">
                  <c:v>445.13400000000001</c:v>
                </c:pt>
                <c:pt idx="1390">
                  <c:v>444.27199999999999</c:v>
                </c:pt>
                <c:pt idx="1391">
                  <c:v>470.75799999999998</c:v>
                </c:pt>
                <c:pt idx="1392">
                  <c:v>477</c:v>
                </c:pt>
                <c:pt idx="1393">
                  <c:v>457.125</c:v>
                </c:pt>
                <c:pt idx="1394">
                  <c:v>512.15499999999997</c:v>
                </c:pt>
                <c:pt idx="1395">
                  <c:v>544.46900000000005</c:v>
                </c:pt>
                <c:pt idx="1396">
                  <c:v>548.55999999999995</c:v>
                </c:pt>
                <c:pt idx="1397">
                  <c:v>565.95100000000002</c:v>
                </c:pt>
                <c:pt idx="1398">
                  <c:v>611.17600000000004</c:v>
                </c:pt>
                <c:pt idx="1399">
                  <c:v>582.43499999999995</c:v>
                </c:pt>
                <c:pt idx="1400">
                  <c:v>635.73199999999997</c:v>
                </c:pt>
                <c:pt idx="1401">
                  <c:v>653.45899999999995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73496"/>
        <c:axId val="360569968"/>
      </c:areaChart>
      <c:catAx>
        <c:axId val="36057349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360569968"/>
        <c:crosses val="autoZero"/>
        <c:auto val="0"/>
        <c:lblAlgn val="ctr"/>
        <c:lblOffset val="100"/>
        <c:noMultiLvlLbl val="0"/>
      </c:catAx>
      <c:valAx>
        <c:axId val="3605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7349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Scenario2_5_TY_UC!$B$1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Scenario2_5_TY_UC!$B$2:$B$1442</c:f>
              <c:numCache>
                <c:formatCode>General</c:formatCode>
                <c:ptCount val="1441"/>
                <c:pt idx="0">
                  <c:v>4.8</c:v>
                </c:pt>
                <c:pt idx="1">
                  <c:v>4.8</c:v>
                </c:pt>
                <c:pt idx="2">
                  <c:v>4.8</c:v>
                </c:pt>
                <c:pt idx="3">
                  <c:v>4.8</c:v>
                </c:pt>
                <c:pt idx="4">
                  <c:v>4.8</c:v>
                </c:pt>
                <c:pt idx="5">
                  <c:v>4.8</c:v>
                </c:pt>
                <c:pt idx="6">
                  <c:v>4.8</c:v>
                </c:pt>
                <c:pt idx="7">
                  <c:v>4.8</c:v>
                </c:pt>
                <c:pt idx="8">
                  <c:v>4.8</c:v>
                </c:pt>
                <c:pt idx="9">
                  <c:v>4.8</c:v>
                </c:pt>
                <c:pt idx="10">
                  <c:v>4.8</c:v>
                </c:pt>
                <c:pt idx="11">
                  <c:v>4.8</c:v>
                </c:pt>
                <c:pt idx="12">
                  <c:v>4.8</c:v>
                </c:pt>
                <c:pt idx="13">
                  <c:v>4.8</c:v>
                </c:pt>
                <c:pt idx="14">
                  <c:v>4.8</c:v>
                </c:pt>
                <c:pt idx="15">
                  <c:v>4.8</c:v>
                </c:pt>
                <c:pt idx="16">
                  <c:v>4.8</c:v>
                </c:pt>
                <c:pt idx="17">
                  <c:v>4.8</c:v>
                </c:pt>
                <c:pt idx="18">
                  <c:v>4.8</c:v>
                </c:pt>
                <c:pt idx="19">
                  <c:v>4.8</c:v>
                </c:pt>
                <c:pt idx="20">
                  <c:v>4.8</c:v>
                </c:pt>
                <c:pt idx="21">
                  <c:v>4.8</c:v>
                </c:pt>
                <c:pt idx="22">
                  <c:v>4.8</c:v>
                </c:pt>
                <c:pt idx="23">
                  <c:v>4.8</c:v>
                </c:pt>
                <c:pt idx="24">
                  <c:v>4.8</c:v>
                </c:pt>
                <c:pt idx="25">
                  <c:v>4.8</c:v>
                </c:pt>
                <c:pt idx="26">
                  <c:v>4.8</c:v>
                </c:pt>
                <c:pt idx="27">
                  <c:v>4.8</c:v>
                </c:pt>
                <c:pt idx="28">
                  <c:v>4.8</c:v>
                </c:pt>
                <c:pt idx="29">
                  <c:v>4.8</c:v>
                </c:pt>
                <c:pt idx="30">
                  <c:v>4.8</c:v>
                </c:pt>
                <c:pt idx="31">
                  <c:v>4.8</c:v>
                </c:pt>
                <c:pt idx="32">
                  <c:v>4.8</c:v>
                </c:pt>
                <c:pt idx="33">
                  <c:v>4.8</c:v>
                </c:pt>
                <c:pt idx="34">
                  <c:v>4.8</c:v>
                </c:pt>
                <c:pt idx="35">
                  <c:v>4.8</c:v>
                </c:pt>
                <c:pt idx="36">
                  <c:v>4.8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4.8</c:v>
                </c:pt>
                <c:pt idx="74">
                  <c:v>4.8</c:v>
                </c:pt>
                <c:pt idx="75">
                  <c:v>4.8</c:v>
                </c:pt>
                <c:pt idx="76">
                  <c:v>4.8</c:v>
                </c:pt>
                <c:pt idx="77">
                  <c:v>4.8</c:v>
                </c:pt>
                <c:pt idx="78">
                  <c:v>4.8</c:v>
                </c:pt>
                <c:pt idx="79">
                  <c:v>4.8</c:v>
                </c:pt>
                <c:pt idx="80">
                  <c:v>4.8</c:v>
                </c:pt>
                <c:pt idx="81">
                  <c:v>4.8</c:v>
                </c:pt>
                <c:pt idx="82">
                  <c:v>4.8</c:v>
                </c:pt>
                <c:pt idx="83">
                  <c:v>4.8</c:v>
                </c:pt>
                <c:pt idx="84">
                  <c:v>4.8</c:v>
                </c:pt>
                <c:pt idx="85">
                  <c:v>4.8</c:v>
                </c:pt>
                <c:pt idx="86">
                  <c:v>4.8</c:v>
                </c:pt>
                <c:pt idx="87">
                  <c:v>4.8</c:v>
                </c:pt>
                <c:pt idx="88">
                  <c:v>4.8</c:v>
                </c:pt>
                <c:pt idx="89">
                  <c:v>4.8</c:v>
                </c:pt>
                <c:pt idx="90">
                  <c:v>7.3819999999999997</c:v>
                </c:pt>
                <c:pt idx="91">
                  <c:v>4.8</c:v>
                </c:pt>
                <c:pt idx="92">
                  <c:v>4.8</c:v>
                </c:pt>
                <c:pt idx="93">
                  <c:v>4.8</c:v>
                </c:pt>
                <c:pt idx="94">
                  <c:v>4.8</c:v>
                </c:pt>
                <c:pt idx="95">
                  <c:v>5.2050000000000001</c:v>
                </c:pt>
                <c:pt idx="96">
                  <c:v>9.6</c:v>
                </c:pt>
                <c:pt idx="97">
                  <c:v>14</c:v>
                </c:pt>
                <c:pt idx="98">
                  <c:v>24</c:v>
                </c:pt>
                <c:pt idx="99">
                  <c:v>24</c:v>
                </c:pt>
                <c:pt idx="100">
                  <c:v>24</c:v>
                </c:pt>
                <c:pt idx="101">
                  <c:v>24</c:v>
                </c:pt>
                <c:pt idx="102">
                  <c:v>24</c:v>
                </c:pt>
                <c:pt idx="103">
                  <c:v>24</c:v>
                </c:pt>
                <c:pt idx="104">
                  <c:v>24</c:v>
                </c:pt>
                <c:pt idx="105">
                  <c:v>14</c:v>
                </c:pt>
                <c:pt idx="106">
                  <c:v>24</c:v>
                </c:pt>
                <c:pt idx="107">
                  <c:v>24</c:v>
                </c:pt>
                <c:pt idx="108">
                  <c:v>24</c:v>
                </c:pt>
                <c:pt idx="109">
                  <c:v>14</c:v>
                </c:pt>
                <c:pt idx="110">
                  <c:v>24</c:v>
                </c:pt>
                <c:pt idx="111">
                  <c:v>24</c:v>
                </c:pt>
                <c:pt idx="112">
                  <c:v>24</c:v>
                </c:pt>
                <c:pt idx="113">
                  <c:v>24</c:v>
                </c:pt>
                <c:pt idx="114">
                  <c:v>24</c:v>
                </c:pt>
                <c:pt idx="115">
                  <c:v>24</c:v>
                </c:pt>
                <c:pt idx="116">
                  <c:v>24</c:v>
                </c:pt>
                <c:pt idx="117">
                  <c:v>24</c:v>
                </c:pt>
                <c:pt idx="118">
                  <c:v>24</c:v>
                </c:pt>
                <c:pt idx="119">
                  <c:v>24</c:v>
                </c:pt>
                <c:pt idx="120">
                  <c:v>24</c:v>
                </c:pt>
                <c:pt idx="121">
                  <c:v>24</c:v>
                </c:pt>
                <c:pt idx="122">
                  <c:v>24</c:v>
                </c:pt>
                <c:pt idx="123">
                  <c:v>14</c:v>
                </c:pt>
                <c:pt idx="124">
                  <c:v>24</c:v>
                </c:pt>
                <c:pt idx="125">
                  <c:v>24</c:v>
                </c:pt>
                <c:pt idx="126">
                  <c:v>14</c:v>
                </c:pt>
                <c:pt idx="127">
                  <c:v>24</c:v>
                </c:pt>
                <c:pt idx="128">
                  <c:v>24</c:v>
                </c:pt>
                <c:pt idx="129">
                  <c:v>24</c:v>
                </c:pt>
                <c:pt idx="130">
                  <c:v>24</c:v>
                </c:pt>
                <c:pt idx="131">
                  <c:v>24</c:v>
                </c:pt>
                <c:pt idx="132">
                  <c:v>24</c:v>
                </c:pt>
                <c:pt idx="133">
                  <c:v>24</c:v>
                </c:pt>
                <c:pt idx="134">
                  <c:v>24</c:v>
                </c:pt>
                <c:pt idx="135">
                  <c:v>24</c:v>
                </c:pt>
                <c:pt idx="136">
                  <c:v>24</c:v>
                </c:pt>
                <c:pt idx="137">
                  <c:v>14</c:v>
                </c:pt>
                <c:pt idx="138">
                  <c:v>24</c:v>
                </c:pt>
                <c:pt idx="139">
                  <c:v>22.300999999999998</c:v>
                </c:pt>
                <c:pt idx="140">
                  <c:v>14</c:v>
                </c:pt>
                <c:pt idx="141">
                  <c:v>24</c:v>
                </c:pt>
                <c:pt idx="142">
                  <c:v>24</c:v>
                </c:pt>
                <c:pt idx="143">
                  <c:v>14</c:v>
                </c:pt>
                <c:pt idx="144">
                  <c:v>9.6</c:v>
                </c:pt>
                <c:pt idx="145">
                  <c:v>9.6</c:v>
                </c:pt>
                <c:pt idx="146">
                  <c:v>9.6</c:v>
                </c:pt>
                <c:pt idx="147">
                  <c:v>9.6</c:v>
                </c:pt>
                <c:pt idx="148">
                  <c:v>9.6</c:v>
                </c:pt>
                <c:pt idx="149">
                  <c:v>9.6</c:v>
                </c:pt>
                <c:pt idx="150">
                  <c:v>9.6</c:v>
                </c:pt>
                <c:pt idx="151">
                  <c:v>14</c:v>
                </c:pt>
                <c:pt idx="152">
                  <c:v>24</c:v>
                </c:pt>
                <c:pt idx="153">
                  <c:v>14</c:v>
                </c:pt>
                <c:pt idx="154">
                  <c:v>9.6</c:v>
                </c:pt>
                <c:pt idx="155">
                  <c:v>9.6</c:v>
                </c:pt>
                <c:pt idx="156">
                  <c:v>9.6</c:v>
                </c:pt>
                <c:pt idx="157">
                  <c:v>14</c:v>
                </c:pt>
                <c:pt idx="158">
                  <c:v>24</c:v>
                </c:pt>
                <c:pt idx="159">
                  <c:v>14</c:v>
                </c:pt>
                <c:pt idx="160">
                  <c:v>9.6</c:v>
                </c:pt>
                <c:pt idx="161">
                  <c:v>9.6</c:v>
                </c:pt>
                <c:pt idx="162">
                  <c:v>9.6</c:v>
                </c:pt>
                <c:pt idx="163">
                  <c:v>9.6</c:v>
                </c:pt>
                <c:pt idx="164">
                  <c:v>9.6</c:v>
                </c:pt>
                <c:pt idx="165">
                  <c:v>9.6</c:v>
                </c:pt>
                <c:pt idx="166">
                  <c:v>9.6</c:v>
                </c:pt>
                <c:pt idx="167">
                  <c:v>9.6</c:v>
                </c:pt>
                <c:pt idx="168">
                  <c:v>9.6</c:v>
                </c:pt>
                <c:pt idx="169">
                  <c:v>9.6</c:v>
                </c:pt>
                <c:pt idx="170">
                  <c:v>9.6</c:v>
                </c:pt>
                <c:pt idx="171">
                  <c:v>9.6</c:v>
                </c:pt>
                <c:pt idx="172">
                  <c:v>9.6</c:v>
                </c:pt>
                <c:pt idx="173">
                  <c:v>9.6</c:v>
                </c:pt>
                <c:pt idx="174">
                  <c:v>9.6</c:v>
                </c:pt>
                <c:pt idx="175">
                  <c:v>9.6</c:v>
                </c:pt>
                <c:pt idx="176">
                  <c:v>9.6</c:v>
                </c:pt>
                <c:pt idx="177">
                  <c:v>9.6</c:v>
                </c:pt>
                <c:pt idx="178">
                  <c:v>9.6</c:v>
                </c:pt>
                <c:pt idx="179">
                  <c:v>9.6</c:v>
                </c:pt>
                <c:pt idx="180">
                  <c:v>9.6</c:v>
                </c:pt>
                <c:pt idx="181">
                  <c:v>9.6</c:v>
                </c:pt>
                <c:pt idx="182">
                  <c:v>9.6</c:v>
                </c:pt>
                <c:pt idx="183">
                  <c:v>9.6</c:v>
                </c:pt>
                <c:pt idx="184">
                  <c:v>9.6</c:v>
                </c:pt>
                <c:pt idx="185">
                  <c:v>9.6</c:v>
                </c:pt>
                <c:pt idx="186">
                  <c:v>9.6</c:v>
                </c:pt>
                <c:pt idx="187">
                  <c:v>9.6</c:v>
                </c:pt>
                <c:pt idx="188">
                  <c:v>9.6</c:v>
                </c:pt>
                <c:pt idx="189">
                  <c:v>9.6</c:v>
                </c:pt>
                <c:pt idx="190">
                  <c:v>9.6</c:v>
                </c:pt>
                <c:pt idx="191">
                  <c:v>9.6</c:v>
                </c:pt>
                <c:pt idx="192">
                  <c:v>9.6</c:v>
                </c:pt>
                <c:pt idx="193">
                  <c:v>9.6</c:v>
                </c:pt>
                <c:pt idx="194">
                  <c:v>9.6</c:v>
                </c:pt>
                <c:pt idx="195">
                  <c:v>9.6</c:v>
                </c:pt>
                <c:pt idx="196">
                  <c:v>9.6</c:v>
                </c:pt>
                <c:pt idx="197">
                  <c:v>9.6</c:v>
                </c:pt>
                <c:pt idx="198">
                  <c:v>9.6</c:v>
                </c:pt>
                <c:pt idx="199">
                  <c:v>9.6</c:v>
                </c:pt>
                <c:pt idx="200">
                  <c:v>9.6</c:v>
                </c:pt>
                <c:pt idx="201">
                  <c:v>9.6</c:v>
                </c:pt>
                <c:pt idx="202">
                  <c:v>14</c:v>
                </c:pt>
                <c:pt idx="203">
                  <c:v>24</c:v>
                </c:pt>
                <c:pt idx="204">
                  <c:v>14</c:v>
                </c:pt>
                <c:pt idx="205">
                  <c:v>24</c:v>
                </c:pt>
                <c:pt idx="206">
                  <c:v>14</c:v>
                </c:pt>
                <c:pt idx="207">
                  <c:v>9.6</c:v>
                </c:pt>
                <c:pt idx="208">
                  <c:v>14.6</c:v>
                </c:pt>
                <c:pt idx="209">
                  <c:v>9.6</c:v>
                </c:pt>
                <c:pt idx="210">
                  <c:v>9.6</c:v>
                </c:pt>
                <c:pt idx="211">
                  <c:v>9.6</c:v>
                </c:pt>
                <c:pt idx="212">
                  <c:v>9.6</c:v>
                </c:pt>
                <c:pt idx="213">
                  <c:v>14.6</c:v>
                </c:pt>
                <c:pt idx="214">
                  <c:v>14</c:v>
                </c:pt>
                <c:pt idx="215">
                  <c:v>24</c:v>
                </c:pt>
                <c:pt idx="216">
                  <c:v>24</c:v>
                </c:pt>
                <c:pt idx="217">
                  <c:v>14</c:v>
                </c:pt>
                <c:pt idx="218">
                  <c:v>24</c:v>
                </c:pt>
                <c:pt idx="219">
                  <c:v>24</c:v>
                </c:pt>
                <c:pt idx="220">
                  <c:v>24</c:v>
                </c:pt>
                <c:pt idx="221">
                  <c:v>24</c:v>
                </c:pt>
                <c:pt idx="222">
                  <c:v>24</c:v>
                </c:pt>
                <c:pt idx="223">
                  <c:v>14</c:v>
                </c:pt>
                <c:pt idx="224">
                  <c:v>24</c:v>
                </c:pt>
                <c:pt idx="225">
                  <c:v>24</c:v>
                </c:pt>
                <c:pt idx="226">
                  <c:v>24</c:v>
                </c:pt>
                <c:pt idx="227">
                  <c:v>14</c:v>
                </c:pt>
                <c:pt idx="228">
                  <c:v>24</c:v>
                </c:pt>
                <c:pt idx="229">
                  <c:v>23.02</c:v>
                </c:pt>
                <c:pt idx="230">
                  <c:v>14</c:v>
                </c:pt>
                <c:pt idx="231">
                  <c:v>24</c:v>
                </c:pt>
                <c:pt idx="232">
                  <c:v>24</c:v>
                </c:pt>
                <c:pt idx="233">
                  <c:v>24</c:v>
                </c:pt>
                <c:pt idx="234">
                  <c:v>24</c:v>
                </c:pt>
                <c:pt idx="235">
                  <c:v>14</c:v>
                </c:pt>
                <c:pt idx="236">
                  <c:v>24</c:v>
                </c:pt>
                <c:pt idx="237">
                  <c:v>14</c:v>
                </c:pt>
                <c:pt idx="238">
                  <c:v>24</c:v>
                </c:pt>
                <c:pt idx="239">
                  <c:v>24</c:v>
                </c:pt>
                <c:pt idx="240">
                  <c:v>24</c:v>
                </c:pt>
                <c:pt idx="241">
                  <c:v>14</c:v>
                </c:pt>
                <c:pt idx="242">
                  <c:v>24</c:v>
                </c:pt>
                <c:pt idx="243">
                  <c:v>24</c:v>
                </c:pt>
                <c:pt idx="244">
                  <c:v>14</c:v>
                </c:pt>
                <c:pt idx="245">
                  <c:v>9.6</c:v>
                </c:pt>
                <c:pt idx="246">
                  <c:v>9.6</c:v>
                </c:pt>
                <c:pt idx="247">
                  <c:v>9.6</c:v>
                </c:pt>
                <c:pt idx="248">
                  <c:v>9.6</c:v>
                </c:pt>
                <c:pt idx="249">
                  <c:v>9.6</c:v>
                </c:pt>
                <c:pt idx="250">
                  <c:v>9.6</c:v>
                </c:pt>
                <c:pt idx="251">
                  <c:v>9.6</c:v>
                </c:pt>
                <c:pt idx="252">
                  <c:v>9.6</c:v>
                </c:pt>
                <c:pt idx="253">
                  <c:v>9.6</c:v>
                </c:pt>
                <c:pt idx="254">
                  <c:v>9.6</c:v>
                </c:pt>
                <c:pt idx="255">
                  <c:v>9.6</c:v>
                </c:pt>
                <c:pt idx="256">
                  <c:v>9.6</c:v>
                </c:pt>
                <c:pt idx="257">
                  <c:v>9.6</c:v>
                </c:pt>
                <c:pt idx="258">
                  <c:v>9.6</c:v>
                </c:pt>
                <c:pt idx="259">
                  <c:v>9.6</c:v>
                </c:pt>
                <c:pt idx="260">
                  <c:v>9.6</c:v>
                </c:pt>
                <c:pt idx="261">
                  <c:v>9.6</c:v>
                </c:pt>
                <c:pt idx="262">
                  <c:v>9.6</c:v>
                </c:pt>
                <c:pt idx="263">
                  <c:v>9.6</c:v>
                </c:pt>
                <c:pt idx="264">
                  <c:v>9.6</c:v>
                </c:pt>
                <c:pt idx="265">
                  <c:v>9.6</c:v>
                </c:pt>
                <c:pt idx="266">
                  <c:v>9.6</c:v>
                </c:pt>
                <c:pt idx="267">
                  <c:v>9.6</c:v>
                </c:pt>
                <c:pt idx="268">
                  <c:v>9.6</c:v>
                </c:pt>
                <c:pt idx="269">
                  <c:v>9.6</c:v>
                </c:pt>
                <c:pt idx="270">
                  <c:v>9.6</c:v>
                </c:pt>
                <c:pt idx="271">
                  <c:v>9.6</c:v>
                </c:pt>
                <c:pt idx="272">
                  <c:v>9.6</c:v>
                </c:pt>
                <c:pt idx="273">
                  <c:v>9.6</c:v>
                </c:pt>
                <c:pt idx="274">
                  <c:v>9.6</c:v>
                </c:pt>
                <c:pt idx="275">
                  <c:v>9.6</c:v>
                </c:pt>
                <c:pt idx="276">
                  <c:v>9.6</c:v>
                </c:pt>
                <c:pt idx="277">
                  <c:v>9.6</c:v>
                </c:pt>
                <c:pt idx="278">
                  <c:v>9.6</c:v>
                </c:pt>
                <c:pt idx="279">
                  <c:v>9.6</c:v>
                </c:pt>
                <c:pt idx="280">
                  <c:v>9.6</c:v>
                </c:pt>
                <c:pt idx="281">
                  <c:v>9.6</c:v>
                </c:pt>
                <c:pt idx="282">
                  <c:v>9.6</c:v>
                </c:pt>
                <c:pt idx="283">
                  <c:v>9.6</c:v>
                </c:pt>
                <c:pt idx="284">
                  <c:v>9.6</c:v>
                </c:pt>
                <c:pt idx="285">
                  <c:v>9.6</c:v>
                </c:pt>
                <c:pt idx="286">
                  <c:v>9.6</c:v>
                </c:pt>
                <c:pt idx="287">
                  <c:v>9.6</c:v>
                </c:pt>
                <c:pt idx="288">
                  <c:v>9.6</c:v>
                </c:pt>
                <c:pt idx="289">
                  <c:v>9.6</c:v>
                </c:pt>
                <c:pt idx="290">
                  <c:v>9.6</c:v>
                </c:pt>
                <c:pt idx="291">
                  <c:v>9.6</c:v>
                </c:pt>
                <c:pt idx="292">
                  <c:v>9.6</c:v>
                </c:pt>
                <c:pt idx="293">
                  <c:v>9.6</c:v>
                </c:pt>
                <c:pt idx="294">
                  <c:v>9.6</c:v>
                </c:pt>
                <c:pt idx="295">
                  <c:v>9.6</c:v>
                </c:pt>
                <c:pt idx="296">
                  <c:v>9.6</c:v>
                </c:pt>
                <c:pt idx="297">
                  <c:v>9.6</c:v>
                </c:pt>
                <c:pt idx="298">
                  <c:v>9.6</c:v>
                </c:pt>
                <c:pt idx="299">
                  <c:v>9.6</c:v>
                </c:pt>
                <c:pt idx="300">
                  <c:v>9.6</c:v>
                </c:pt>
                <c:pt idx="301">
                  <c:v>9.6</c:v>
                </c:pt>
                <c:pt idx="302">
                  <c:v>9.6</c:v>
                </c:pt>
                <c:pt idx="303">
                  <c:v>9.6</c:v>
                </c:pt>
                <c:pt idx="304">
                  <c:v>9.6</c:v>
                </c:pt>
                <c:pt idx="305">
                  <c:v>9.6</c:v>
                </c:pt>
                <c:pt idx="306">
                  <c:v>9.6</c:v>
                </c:pt>
                <c:pt idx="307">
                  <c:v>9.6</c:v>
                </c:pt>
                <c:pt idx="308">
                  <c:v>9.6</c:v>
                </c:pt>
                <c:pt idx="309">
                  <c:v>9.6</c:v>
                </c:pt>
                <c:pt idx="310">
                  <c:v>9.6</c:v>
                </c:pt>
                <c:pt idx="311">
                  <c:v>9.6</c:v>
                </c:pt>
                <c:pt idx="312">
                  <c:v>9.6</c:v>
                </c:pt>
                <c:pt idx="313">
                  <c:v>9.6</c:v>
                </c:pt>
                <c:pt idx="314">
                  <c:v>9.6</c:v>
                </c:pt>
                <c:pt idx="315">
                  <c:v>9.6</c:v>
                </c:pt>
                <c:pt idx="316">
                  <c:v>9.6</c:v>
                </c:pt>
                <c:pt idx="317">
                  <c:v>9.6</c:v>
                </c:pt>
                <c:pt idx="318">
                  <c:v>9.6</c:v>
                </c:pt>
                <c:pt idx="319">
                  <c:v>9.6</c:v>
                </c:pt>
                <c:pt idx="320">
                  <c:v>9.6</c:v>
                </c:pt>
                <c:pt idx="321">
                  <c:v>9.6</c:v>
                </c:pt>
                <c:pt idx="322">
                  <c:v>9.6</c:v>
                </c:pt>
                <c:pt idx="323">
                  <c:v>9.6</c:v>
                </c:pt>
                <c:pt idx="324">
                  <c:v>9.6</c:v>
                </c:pt>
                <c:pt idx="325">
                  <c:v>9.6</c:v>
                </c:pt>
                <c:pt idx="326">
                  <c:v>9.6</c:v>
                </c:pt>
                <c:pt idx="327">
                  <c:v>9.6</c:v>
                </c:pt>
                <c:pt idx="328">
                  <c:v>9.6</c:v>
                </c:pt>
                <c:pt idx="329">
                  <c:v>9.6</c:v>
                </c:pt>
                <c:pt idx="330">
                  <c:v>9.6</c:v>
                </c:pt>
                <c:pt idx="331">
                  <c:v>9.6</c:v>
                </c:pt>
                <c:pt idx="332">
                  <c:v>9.6</c:v>
                </c:pt>
                <c:pt idx="333">
                  <c:v>9.6</c:v>
                </c:pt>
                <c:pt idx="334">
                  <c:v>9.6</c:v>
                </c:pt>
                <c:pt idx="335">
                  <c:v>9.6</c:v>
                </c:pt>
                <c:pt idx="336">
                  <c:v>9.6</c:v>
                </c:pt>
                <c:pt idx="337">
                  <c:v>9.6</c:v>
                </c:pt>
                <c:pt idx="338">
                  <c:v>9.6</c:v>
                </c:pt>
                <c:pt idx="339">
                  <c:v>9.6</c:v>
                </c:pt>
                <c:pt idx="340">
                  <c:v>9.6</c:v>
                </c:pt>
                <c:pt idx="341">
                  <c:v>9.6</c:v>
                </c:pt>
                <c:pt idx="342">
                  <c:v>9.6</c:v>
                </c:pt>
                <c:pt idx="343">
                  <c:v>9.6</c:v>
                </c:pt>
                <c:pt idx="344">
                  <c:v>9.6</c:v>
                </c:pt>
                <c:pt idx="345">
                  <c:v>9.6</c:v>
                </c:pt>
                <c:pt idx="346">
                  <c:v>9.6</c:v>
                </c:pt>
                <c:pt idx="347">
                  <c:v>9.6</c:v>
                </c:pt>
                <c:pt idx="348">
                  <c:v>9.6</c:v>
                </c:pt>
                <c:pt idx="349">
                  <c:v>9.6</c:v>
                </c:pt>
                <c:pt idx="350">
                  <c:v>9.6</c:v>
                </c:pt>
                <c:pt idx="351">
                  <c:v>9.6</c:v>
                </c:pt>
                <c:pt idx="352">
                  <c:v>9.6</c:v>
                </c:pt>
                <c:pt idx="353">
                  <c:v>9.6</c:v>
                </c:pt>
                <c:pt idx="354">
                  <c:v>9.6</c:v>
                </c:pt>
                <c:pt idx="355">
                  <c:v>9.6</c:v>
                </c:pt>
                <c:pt idx="356">
                  <c:v>9.6</c:v>
                </c:pt>
                <c:pt idx="357">
                  <c:v>9.6</c:v>
                </c:pt>
                <c:pt idx="358">
                  <c:v>9.6</c:v>
                </c:pt>
                <c:pt idx="359">
                  <c:v>9.6</c:v>
                </c:pt>
                <c:pt idx="360">
                  <c:v>9.6</c:v>
                </c:pt>
                <c:pt idx="361">
                  <c:v>9.6</c:v>
                </c:pt>
                <c:pt idx="362">
                  <c:v>9.6</c:v>
                </c:pt>
                <c:pt idx="363">
                  <c:v>9.6</c:v>
                </c:pt>
                <c:pt idx="364">
                  <c:v>9.6</c:v>
                </c:pt>
                <c:pt idx="365">
                  <c:v>9.6</c:v>
                </c:pt>
                <c:pt idx="366">
                  <c:v>9.6</c:v>
                </c:pt>
                <c:pt idx="367">
                  <c:v>9.6</c:v>
                </c:pt>
                <c:pt idx="368">
                  <c:v>9.6</c:v>
                </c:pt>
                <c:pt idx="369">
                  <c:v>9.6</c:v>
                </c:pt>
                <c:pt idx="370">
                  <c:v>9.6</c:v>
                </c:pt>
                <c:pt idx="371">
                  <c:v>9.6</c:v>
                </c:pt>
                <c:pt idx="372">
                  <c:v>9.6</c:v>
                </c:pt>
                <c:pt idx="373">
                  <c:v>9.6</c:v>
                </c:pt>
                <c:pt idx="374">
                  <c:v>9.6</c:v>
                </c:pt>
                <c:pt idx="375">
                  <c:v>9.6</c:v>
                </c:pt>
                <c:pt idx="376">
                  <c:v>14.6</c:v>
                </c:pt>
                <c:pt idx="377">
                  <c:v>11.079000000000001</c:v>
                </c:pt>
                <c:pt idx="378">
                  <c:v>10.742000000000001</c:v>
                </c:pt>
                <c:pt idx="379">
                  <c:v>25.341999999999999</c:v>
                </c:pt>
                <c:pt idx="380">
                  <c:v>35.799999999999997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33</c:v>
                </c:pt>
                <c:pt idx="425">
                  <c:v>33</c:v>
                </c:pt>
                <c:pt idx="426">
                  <c:v>48</c:v>
                </c:pt>
                <c:pt idx="427">
                  <c:v>33</c:v>
                </c:pt>
                <c:pt idx="428">
                  <c:v>23.6</c:v>
                </c:pt>
                <c:pt idx="429">
                  <c:v>33.6</c:v>
                </c:pt>
                <c:pt idx="430">
                  <c:v>23.844999999999999</c:v>
                </c:pt>
                <c:pt idx="431">
                  <c:v>24.2</c:v>
                </c:pt>
                <c:pt idx="432">
                  <c:v>19.2</c:v>
                </c:pt>
                <c:pt idx="433">
                  <c:v>24.2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28</c:v>
                </c:pt>
                <c:pt idx="439">
                  <c:v>48</c:v>
                </c:pt>
                <c:pt idx="440">
                  <c:v>28</c:v>
                </c:pt>
                <c:pt idx="441">
                  <c:v>26.4</c:v>
                </c:pt>
                <c:pt idx="442">
                  <c:v>26.4</c:v>
                </c:pt>
                <c:pt idx="443">
                  <c:v>24.2</c:v>
                </c:pt>
                <c:pt idx="444">
                  <c:v>19.2</c:v>
                </c:pt>
                <c:pt idx="445">
                  <c:v>24.2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  <c:pt idx="481">
                  <c:v>19.2</c:v>
                </c:pt>
                <c:pt idx="482">
                  <c:v>19.2</c:v>
                </c:pt>
                <c:pt idx="483">
                  <c:v>24.2</c:v>
                </c:pt>
                <c:pt idx="484">
                  <c:v>19.2</c:v>
                </c:pt>
                <c:pt idx="485">
                  <c:v>19.2</c:v>
                </c:pt>
                <c:pt idx="486">
                  <c:v>24.2</c:v>
                </c:pt>
                <c:pt idx="487">
                  <c:v>19.2</c:v>
                </c:pt>
                <c:pt idx="488">
                  <c:v>19.2</c:v>
                </c:pt>
                <c:pt idx="489">
                  <c:v>24.2</c:v>
                </c:pt>
                <c:pt idx="490">
                  <c:v>19.2</c:v>
                </c:pt>
                <c:pt idx="491">
                  <c:v>24.2</c:v>
                </c:pt>
                <c:pt idx="492">
                  <c:v>19.2</c:v>
                </c:pt>
                <c:pt idx="493">
                  <c:v>19.2</c:v>
                </c:pt>
                <c:pt idx="494">
                  <c:v>19.2</c:v>
                </c:pt>
                <c:pt idx="495">
                  <c:v>24.2</c:v>
                </c:pt>
                <c:pt idx="496">
                  <c:v>19.2</c:v>
                </c:pt>
                <c:pt idx="497">
                  <c:v>26.4</c:v>
                </c:pt>
                <c:pt idx="498">
                  <c:v>38</c:v>
                </c:pt>
                <c:pt idx="499">
                  <c:v>48</c:v>
                </c:pt>
                <c:pt idx="500">
                  <c:v>38</c:v>
                </c:pt>
                <c:pt idx="501">
                  <c:v>24.675999999999998</c:v>
                </c:pt>
                <c:pt idx="502">
                  <c:v>24.2</c:v>
                </c:pt>
                <c:pt idx="503">
                  <c:v>19.2</c:v>
                </c:pt>
                <c:pt idx="504">
                  <c:v>30.8</c:v>
                </c:pt>
                <c:pt idx="505">
                  <c:v>48</c:v>
                </c:pt>
                <c:pt idx="506">
                  <c:v>33</c:v>
                </c:pt>
                <c:pt idx="507">
                  <c:v>33.6</c:v>
                </c:pt>
                <c:pt idx="508">
                  <c:v>28.6</c:v>
                </c:pt>
                <c:pt idx="509">
                  <c:v>26.4</c:v>
                </c:pt>
                <c:pt idx="510">
                  <c:v>23.6</c:v>
                </c:pt>
                <c:pt idx="511">
                  <c:v>33.6</c:v>
                </c:pt>
                <c:pt idx="512">
                  <c:v>33.6</c:v>
                </c:pt>
                <c:pt idx="513">
                  <c:v>33.6</c:v>
                </c:pt>
                <c:pt idx="514">
                  <c:v>33.6</c:v>
                </c:pt>
                <c:pt idx="515">
                  <c:v>23.6</c:v>
                </c:pt>
                <c:pt idx="516">
                  <c:v>33.6</c:v>
                </c:pt>
                <c:pt idx="517">
                  <c:v>23.6</c:v>
                </c:pt>
                <c:pt idx="518">
                  <c:v>33.6</c:v>
                </c:pt>
                <c:pt idx="519">
                  <c:v>28.6</c:v>
                </c:pt>
                <c:pt idx="520">
                  <c:v>23.6</c:v>
                </c:pt>
                <c:pt idx="521">
                  <c:v>33.6</c:v>
                </c:pt>
                <c:pt idx="522">
                  <c:v>23.6</c:v>
                </c:pt>
                <c:pt idx="523">
                  <c:v>33.6</c:v>
                </c:pt>
                <c:pt idx="524">
                  <c:v>23.6</c:v>
                </c:pt>
                <c:pt idx="525">
                  <c:v>23.6</c:v>
                </c:pt>
                <c:pt idx="526">
                  <c:v>33.6</c:v>
                </c:pt>
                <c:pt idx="527">
                  <c:v>23.6</c:v>
                </c:pt>
                <c:pt idx="528">
                  <c:v>19.2</c:v>
                </c:pt>
                <c:pt idx="529">
                  <c:v>19.2</c:v>
                </c:pt>
                <c:pt idx="530">
                  <c:v>19.2</c:v>
                </c:pt>
                <c:pt idx="531">
                  <c:v>19.2</c:v>
                </c:pt>
                <c:pt idx="532">
                  <c:v>24.08</c:v>
                </c:pt>
                <c:pt idx="533">
                  <c:v>19.2</c:v>
                </c:pt>
                <c:pt idx="534">
                  <c:v>19.2</c:v>
                </c:pt>
                <c:pt idx="535">
                  <c:v>19.2</c:v>
                </c:pt>
                <c:pt idx="536">
                  <c:v>19.2</c:v>
                </c:pt>
                <c:pt idx="537">
                  <c:v>19.2</c:v>
                </c:pt>
                <c:pt idx="538">
                  <c:v>19.2</c:v>
                </c:pt>
                <c:pt idx="539">
                  <c:v>19.2</c:v>
                </c:pt>
                <c:pt idx="540">
                  <c:v>19.2</c:v>
                </c:pt>
                <c:pt idx="541">
                  <c:v>19.2</c:v>
                </c:pt>
                <c:pt idx="542">
                  <c:v>19.2</c:v>
                </c:pt>
                <c:pt idx="543">
                  <c:v>19.2</c:v>
                </c:pt>
                <c:pt idx="544">
                  <c:v>19.2</c:v>
                </c:pt>
                <c:pt idx="545">
                  <c:v>19.2</c:v>
                </c:pt>
                <c:pt idx="546">
                  <c:v>19.2</c:v>
                </c:pt>
                <c:pt idx="547">
                  <c:v>19.2</c:v>
                </c:pt>
                <c:pt idx="548">
                  <c:v>19.2</c:v>
                </c:pt>
                <c:pt idx="549">
                  <c:v>19.2</c:v>
                </c:pt>
                <c:pt idx="550">
                  <c:v>19.2</c:v>
                </c:pt>
                <c:pt idx="551">
                  <c:v>19.2</c:v>
                </c:pt>
                <c:pt idx="552">
                  <c:v>19.2</c:v>
                </c:pt>
                <c:pt idx="553">
                  <c:v>19.2</c:v>
                </c:pt>
                <c:pt idx="554">
                  <c:v>19.2</c:v>
                </c:pt>
                <c:pt idx="555">
                  <c:v>19.2</c:v>
                </c:pt>
                <c:pt idx="556">
                  <c:v>19.2</c:v>
                </c:pt>
                <c:pt idx="557">
                  <c:v>19.2</c:v>
                </c:pt>
                <c:pt idx="558">
                  <c:v>19.2</c:v>
                </c:pt>
                <c:pt idx="559">
                  <c:v>19.2</c:v>
                </c:pt>
                <c:pt idx="560">
                  <c:v>19.2</c:v>
                </c:pt>
                <c:pt idx="561">
                  <c:v>19.2</c:v>
                </c:pt>
                <c:pt idx="562">
                  <c:v>19.2</c:v>
                </c:pt>
                <c:pt idx="563">
                  <c:v>19.2</c:v>
                </c:pt>
                <c:pt idx="564">
                  <c:v>19.2</c:v>
                </c:pt>
                <c:pt idx="565">
                  <c:v>19.2</c:v>
                </c:pt>
                <c:pt idx="566">
                  <c:v>19.2</c:v>
                </c:pt>
                <c:pt idx="567">
                  <c:v>19.2</c:v>
                </c:pt>
                <c:pt idx="568">
                  <c:v>19.2</c:v>
                </c:pt>
                <c:pt idx="569">
                  <c:v>19.2</c:v>
                </c:pt>
                <c:pt idx="570">
                  <c:v>19.2</c:v>
                </c:pt>
                <c:pt idx="571">
                  <c:v>19.2</c:v>
                </c:pt>
                <c:pt idx="572">
                  <c:v>19.2</c:v>
                </c:pt>
                <c:pt idx="573">
                  <c:v>19.2</c:v>
                </c:pt>
                <c:pt idx="574">
                  <c:v>19.2</c:v>
                </c:pt>
                <c:pt idx="575">
                  <c:v>19.2</c:v>
                </c:pt>
                <c:pt idx="576">
                  <c:v>19.2</c:v>
                </c:pt>
                <c:pt idx="577">
                  <c:v>19.2</c:v>
                </c:pt>
                <c:pt idx="578">
                  <c:v>19.2</c:v>
                </c:pt>
                <c:pt idx="579">
                  <c:v>19.2</c:v>
                </c:pt>
                <c:pt idx="580">
                  <c:v>19.2</c:v>
                </c:pt>
                <c:pt idx="581">
                  <c:v>19.2</c:v>
                </c:pt>
                <c:pt idx="582">
                  <c:v>19.2</c:v>
                </c:pt>
                <c:pt idx="583">
                  <c:v>19.2</c:v>
                </c:pt>
                <c:pt idx="584">
                  <c:v>19.2</c:v>
                </c:pt>
                <c:pt idx="585">
                  <c:v>19.2</c:v>
                </c:pt>
                <c:pt idx="586">
                  <c:v>19.2</c:v>
                </c:pt>
                <c:pt idx="587">
                  <c:v>19.2</c:v>
                </c:pt>
                <c:pt idx="588">
                  <c:v>19.2</c:v>
                </c:pt>
                <c:pt idx="589">
                  <c:v>19.2</c:v>
                </c:pt>
                <c:pt idx="590">
                  <c:v>19.2</c:v>
                </c:pt>
                <c:pt idx="591">
                  <c:v>19.2</c:v>
                </c:pt>
                <c:pt idx="592">
                  <c:v>19.2</c:v>
                </c:pt>
                <c:pt idx="593">
                  <c:v>19.2</c:v>
                </c:pt>
                <c:pt idx="594">
                  <c:v>19.2</c:v>
                </c:pt>
                <c:pt idx="595">
                  <c:v>19.2</c:v>
                </c:pt>
                <c:pt idx="596">
                  <c:v>19.2</c:v>
                </c:pt>
                <c:pt idx="597">
                  <c:v>19.2</c:v>
                </c:pt>
                <c:pt idx="598">
                  <c:v>19.2</c:v>
                </c:pt>
                <c:pt idx="599">
                  <c:v>19.2</c:v>
                </c:pt>
                <c:pt idx="600">
                  <c:v>19.2</c:v>
                </c:pt>
                <c:pt idx="601">
                  <c:v>19.2</c:v>
                </c:pt>
                <c:pt idx="602">
                  <c:v>19.2</c:v>
                </c:pt>
                <c:pt idx="603">
                  <c:v>19.2</c:v>
                </c:pt>
                <c:pt idx="604">
                  <c:v>19.2</c:v>
                </c:pt>
                <c:pt idx="605">
                  <c:v>19.2</c:v>
                </c:pt>
                <c:pt idx="606">
                  <c:v>19.2</c:v>
                </c:pt>
                <c:pt idx="607">
                  <c:v>19.2</c:v>
                </c:pt>
                <c:pt idx="608">
                  <c:v>19.2</c:v>
                </c:pt>
                <c:pt idx="609">
                  <c:v>19.2</c:v>
                </c:pt>
                <c:pt idx="610">
                  <c:v>19.2</c:v>
                </c:pt>
                <c:pt idx="611">
                  <c:v>19.2</c:v>
                </c:pt>
                <c:pt idx="612">
                  <c:v>19.2</c:v>
                </c:pt>
                <c:pt idx="613">
                  <c:v>19.2</c:v>
                </c:pt>
                <c:pt idx="614">
                  <c:v>19.2</c:v>
                </c:pt>
                <c:pt idx="615">
                  <c:v>19.2</c:v>
                </c:pt>
                <c:pt idx="616">
                  <c:v>19.2</c:v>
                </c:pt>
                <c:pt idx="617">
                  <c:v>19.2</c:v>
                </c:pt>
                <c:pt idx="618">
                  <c:v>19.2</c:v>
                </c:pt>
                <c:pt idx="619">
                  <c:v>19.2</c:v>
                </c:pt>
                <c:pt idx="620">
                  <c:v>19.2</c:v>
                </c:pt>
                <c:pt idx="621">
                  <c:v>19.2</c:v>
                </c:pt>
                <c:pt idx="622">
                  <c:v>19.2</c:v>
                </c:pt>
                <c:pt idx="623">
                  <c:v>19.2</c:v>
                </c:pt>
                <c:pt idx="624">
                  <c:v>19.2</c:v>
                </c:pt>
                <c:pt idx="625">
                  <c:v>19.2</c:v>
                </c:pt>
                <c:pt idx="626">
                  <c:v>19.2</c:v>
                </c:pt>
                <c:pt idx="627">
                  <c:v>19.2</c:v>
                </c:pt>
                <c:pt idx="628">
                  <c:v>19.2</c:v>
                </c:pt>
                <c:pt idx="629">
                  <c:v>19.2</c:v>
                </c:pt>
                <c:pt idx="630">
                  <c:v>19.2</c:v>
                </c:pt>
                <c:pt idx="631">
                  <c:v>19.2</c:v>
                </c:pt>
                <c:pt idx="632">
                  <c:v>19.2</c:v>
                </c:pt>
                <c:pt idx="633">
                  <c:v>19.2</c:v>
                </c:pt>
                <c:pt idx="634">
                  <c:v>19.2</c:v>
                </c:pt>
                <c:pt idx="635">
                  <c:v>19.2</c:v>
                </c:pt>
                <c:pt idx="636">
                  <c:v>19.2</c:v>
                </c:pt>
                <c:pt idx="637">
                  <c:v>19.2</c:v>
                </c:pt>
                <c:pt idx="638">
                  <c:v>19.2</c:v>
                </c:pt>
                <c:pt idx="639">
                  <c:v>19.2</c:v>
                </c:pt>
                <c:pt idx="640">
                  <c:v>19.2</c:v>
                </c:pt>
                <c:pt idx="641">
                  <c:v>19.2</c:v>
                </c:pt>
                <c:pt idx="642">
                  <c:v>19.2</c:v>
                </c:pt>
                <c:pt idx="643">
                  <c:v>19.2</c:v>
                </c:pt>
                <c:pt idx="644">
                  <c:v>19.2</c:v>
                </c:pt>
                <c:pt idx="645">
                  <c:v>19.2</c:v>
                </c:pt>
                <c:pt idx="646">
                  <c:v>19.2</c:v>
                </c:pt>
                <c:pt idx="647">
                  <c:v>19.2</c:v>
                </c:pt>
                <c:pt idx="648">
                  <c:v>19.2</c:v>
                </c:pt>
                <c:pt idx="649">
                  <c:v>19.2</c:v>
                </c:pt>
                <c:pt idx="650">
                  <c:v>19.2</c:v>
                </c:pt>
                <c:pt idx="651">
                  <c:v>19.2</c:v>
                </c:pt>
                <c:pt idx="652">
                  <c:v>19.2</c:v>
                </c:pt>
                <c:pt idx="653">
                  <c:v>19.2</c:v>
                </c:pt>
                <c:pt idx="654">
                  <c:v>19.2</c:v>
                </c:pt>
                <c:pt idx="655">
                  <c:v>19.2</c:v>
                </c:pt>
                <c:pt idx="656">
                  <c:v>19.2</c:v>
                </c:pt>
                <c:pt idx="657">
                  <c:v>19.2</c:v>
                </c:pt>
                <c:pt idx="658">
                  <c:v>19.2</c:v>
                </c:pt>
                <c:pt idx="659">
                  <c:v>19.2</c:v>
                </c:pt>
                <c:pt idx="660">
                  <c:v>19.2</c:v>
                </c:pt>
                <c:pt idx="661">
                  <c:v>19.2</c:v>
                </c:pt>
                <c:pt idx="662">
                  <c:v>19.2</c:v>
                </c:pt>
                <c:pt idx="663">
                  <c:v>19.2</c:v>
                </c:pt>
                <c:pt idx="664">
                  <c:v>28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33</c:v>
                </c:pt>
                <c:pt idx="692">
                  <c:v>48</c:v>
                </c:pt>
                <c:pt idx="693">
                  <c:v>38</c:v>
                </c:pt>
                <c:pt idx="694">
                  <c:v>48</c:v>
                </c:pt>
                <c:pt idx="695">
                  <c:v>38</c:v>
                </c:pt>
                <c:pt idx="696">
                  <c:v>33.6</c:v>
                </c:pt>
                <c:pt idx="697">
                  <c:v>23.6</c:v>
                </c:pt>
                <c:pt idx="698">
                  <c:v>33.6</c:v>
                </c:pt>
                <c:pt idx="699">
                  <c:v>33.6</c:v>
                </c:pt>
                <c:pt idx="700">
                  <c:v>23.6</c:v>
                </c:pt>
                <c:pt idx="701">
                  <c:v>33.6</c:v>
                </c:pt>
                <c:pt idx="702">
                  <c:v>33.6</c:v>
                </c:pt>
                <c:pt idx="703">
                  <c:v>33.6</c:v>
                </c:pt>
                <c:pt idx="704">
                  <c:v>33.6</c:v>
                </c:pt>
                <c:pt idx="705">
                  <c:v>33.6</c:v>
                </c:pt>
                <c:pt idx="706">
                  <c:v>25.620999999999999</c:v>
                </c:pt>
                <c:pt idx="707">
                  <c:v>19.2</c:v>
                </c:pt>
                <c:pt idx="708">
                  <c:v>19.2</c:v>
                </c:pt>
                <c:pt idx="709">
                  <c:v>23.6</c:v>
                </c:pt>
                <c:pt idx="710">
                  <c:v>33.6</c:v>
                </c:pt>
                <c:pt idx="711">
                  <c:v>23.6</c:v>
                </c:pt>
                <c:pt idx="712">
                  <c:v>19.2</c:v>
                </c:pt>
                <c:pt idx="713">
                  <c:v>19.2</c:v>
                </c:pt>
                <c:pt idx="714">
                  <c:v>19.2</c:v>
                </c:pt>
                <c:pt idx="715">
                  <c:v>19.2</c:v>
                </c:pt>
                <c:pt idx="716">
                  <c:v>19.2</c:v>
                </c:pt>
                <c:pt idx="717">
                  <c:v>19.2</c:v>
                </c:pt>
                <c:pt idx="718">
                  <c:v>19.2</c:v>
                </c:pt>
                <c:pt idx="719">
                  <c:v>19.2</c:v>
                </c:pt>
                <c:pt idx="720">
                  <c:v>19.2</c:v>
                </c:pt>
                <c:pt idx="721">
                  <c:v>19.2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19.2</c:v>
                </c:pt>
                <c:pt idx="757">
                  <c:v>19.2</c:v>
                </c:pt>
                <c:pt idx="758">
                  <c:v>19.2</c:v>
                </c:pt>
                <c:pt idx="759">
                  <c:v>19.2</c:v>
                </c:pt>
                <c:pt idx="760">
                  <c:v>19.2</c:v>
                </c:pt>
                <c:pt idx="761">
                  <c:v>19.2</c:v>
                </c:pt>
                <c:pt idx="762">
                  <c:v>19.2</c:v>
                </c:pt>
                <c:pt idx="763">
                  <c:v>19.2</c:v>
                </c:pt>
                <c:pt idx="764">
                  <c:v>19.2</c:v>
                </c:pt>
                <c:pt idx="765">
                  <c:v>19.2</c:v>
                </c:pt>
                <c:pt idx="766">
                  <c:v>19.2</c:v>
                </c:pt>
                <c:pt idx="767">
                  <c:v>19.2</c:v>
                </c:pt>
                <c:pt idx="768">
                  <c:v>19.2</c:v>
                </c:pt>
                <c:pt idx="769">
                  <c:v>19.2</c:v>
                </c:pt>
                <c:pt idx="770">
                  <c:v>19.2</c:v>
                </c:pt>
                <c:pt idx="771">
                  <c:v>19.2</c:v>
                </c:pt>
                <c:pt idx="772">
                  <c:v>19.2</c:v>
                </c:pt>
                <c:pt idx="773">
                  <c:v>19.2</c:v>
                </c:pt>
                <c:pt idx="774">
                  <c:v>19.2</c:v>
                </c:pt>
                <c:pt idx="775">
                  <c:v>19.2</c:v>
                </c:pt>
                <c:pt idx="776">
                  <c:v>19.2</c:v>
                </c:pt>
                <c:pt idx="777">
                  <c:v>19.2</c:v>
                </c:pt>
                <c:pt idx="778">
                  <c:v>19.2</c:v>
                </c:pt>
                <c:pt idx="779">
                  <c:v>19.2</c:v>
                </c:pt>
                <c:pt idx="780">
                  <c:v>19.2</c:v>
                </c:pt>
                <c:pt idx="781">
                  <c:v>19.2</c:v>
                </c:pt>
                <c:pt idx="782">
                  <c:v>19.2</c:v>
                </c:pt>
                <c:pt idx="783">
                  <c:v>19.2</c:v>
                </c:pt>
                <c:pt idx="784">
                  <c:v>19.2</c:v>
                </c:pt>
                <c:pt idx="785">
                  <c:v>19.2</c:v>
                </c:pt>
                <c:pt idx="786">
                  <c:v>19.2</c:v>
                </c:pt>
                <c:pt idx="787">
                  <c:v>19.2</c:v>
                </c:pt>
                <c:pt idx="788">
                  <c:v>19.2</c:v>
                </c:pt>
                <c:pt idx="789">
                  <c:v>23.6</c:v>
                </c:pt>
                <c:pt idx="790">
                  <c:v>33.6</c:v>
                </c:pt>
                <c:pt idx="791">
                  <c:v>23.6</c:v>
                </c:pt>
                <c:pt idx="792">
                  <c:v>19.2</c:v>
                </c:pt>
                <c:pt idx="793">
                  <c:v>19.2</c:v>
                </c:pt>
                <c:pt idx="794">
                  <c:v>23.434000000000001</c:v>
                </c:pt>
                <c:pt idx="795">
                  <c:v>33.433999999999997</c:v>
                </c:pt>
                <c:pt idx="796">
                  <c:v>23.434000000000001</c:v>
                </c:pt>
                <c:pt idx="797">
                  <c:v>19.2</c:v>
                </c:pt>
                <c:pt idx="798">
                  <c:v>19.899000000000001</c:v>
                </c:pt>
                <c:pt idx="799">
                  <c:v>29.899000000000001</c:v>
                </c:pt>
                <c:pt idx="800">
                  <c:v>20.984000000000002</c:v>
                </c:pt>
                <c:pt idx="801">
                  <c:v>19.2</c:v>
                </c:pt>
                <c:pt idx="802">
                  <c:v>22.888999999999999</c:v>
                </c:pt>
                <c:pt idx="803">
                  <c:v>32.889000000000003</c:v>
                </c:pt>
                <c:pt idx="804">
                  <c:v>22.888999999999999</c:v>
                </c:pt>
                <c:pt idx="805">
                  <c:v>19.2</c:v>
                </c:pt>
                <c:pt idx="806">
                  <c:v>19.2</c:v>
                </c:pt>
                <c:pt idx="807">
                  <c:v>23.920999999999999</c:v>
                </c:pt>
                <c:pt idx="808">
                  <c:v>33.6</c:v>
                </c:pt>
                <c:pt idx="809">
                  <c:v>23.6</c:v>
                </c:pt>
                <c:pt idx="810">
                  <c:v>19.2</c:v>
                </c:pt>
                <c:pt idx="811">
                  <c:v>19.2</c:v>
                </c:pt>
                <c:pt idx="812">
                  <c:v>19.2</c:v>
                </c:pt>
                <c:pt idx="813">
                  <c:v>19.2</c:v>
                </c:pt>
                <c:pt idx="814">
                  <c:v>19.2</c:v>
                </c:pt>
                <c:pt idx="815">
                  <c:v>19.2</c:v>
                </c:pt>
                <c:pt idx="816">
                  <c:v>19.2</c:v>
                </c:pt>
                <c:pt idx="817">
                  <c:v>19.2</c:v>
                </c:pt>
                <c:pt idx="818">
                  <c:v>19.2</c:v>
                </c:pt>
                <c:pt idx="819">
                  <c:v>19.2</c:v>
                </c:pt>
                <c:pt idx="820">
                  <c:v>19.2</c:v>
                </c:pt>
                <c:pt idx="821">
                  <c:v>19.2</c:v>
                </c:pt>
                <c:pt idx="822">
                  <c:v>19.2</c:v>
                </c:pt>
                <c:pt idx="823">
                  <c:v>19.2</c:v>
                </c:pt>
                <c:pt idx="824">
                  <c:v>19.2</c:v>
                </c:pt>
                <c:pt idx="825">
                  <c:v>19.2</c:v>
                </c:pt>
                <c:pt idx="826">
                  <c:v>19.2</c:v>
                </c:pt>
                <c:pt idx="827">
                  <c:v>19.2</c:v>
                </c:pt>
                <c:pt idx="828">
                  <c:v>19.2</c:v>
                </c:pt>
                <c:pt idx="829">
                  <c:v>19.2</c:v>
                </c:pt>
                <c:pt idx="830">
                  <c:v>19.2</c:v>
                </c:pt>
                <c:pt idx="831">
                  <c:v>19.2</c:v>
                </c:pt>
                <c:pt idx="832">
                  <c:v>19.2</c:v>
                </c:pt>
                <c:pt idx="833">
                  <c:v>19.2</c:v>
                </c:pt>
                <c:pt idx="834">
                  <c:v>19.2</c:v>
                </c:pt>
                <c:pt idx="835">
                  <c:v>19.2</c:v>
                </c:pt>
                <c:pt idx="836">
                  <c:v>19.2</c:v>
                </c:pt>
                <c:pt idx="837">
                  <c:v>19.2</c:v>
                </c:pt>
                <c:pt idx="838">
                  <c:v>19.2</c:v>
                </c:pt>
                <c:pt idx="839">
                  <c:v>19.2</c:v>
                </c:pt>
                <c:pt idx="840">
                  <c:v>19.2</c:v>
                </c:pt>
                <c:pt idx="841">
                  <c:v>19.2</c:v>
                </c:pt>
                <c:pt idx="842">
                  <c:v>19.2</c:v>
                </c:pt>
                <c:pt idx="843">
                  <c:v>19.2</c:v>
                </c:pt>
                <c:pt idx="844">
                  <c:v>19.2</c:v>
                </c:pt>
                <c:pt idx="845">
                  <c:v>19.2</c:v>
                </c:pt>
                <c:pt idx="846">
                  <c:v>19.2</c:v>
                </c:pt>
                <c:pt idx="847">
                  <c:v>19.2</c:v>
                </c:pt>
                <c:pt idx="848">
                  <c:v>19.2</c:v>
                </c:pt>
                <c:pt idx="849">
                  <c:v>19.2</c:v>
                </c:pt>
                <c:pt idx="850">
                  <c:v>19.2</c:v>
                </c:pt>
                <c:pt idx="851">
                  <c:v>19.2</c:v>
                </c:pt>
                <c:pt idx="852">
                  <c:v>19.2</c:v>
                </c:pt>
                <c:pt idx="853">
                  <c:v>19.2</c:v>
                </c:pt>
                <c:pt idx="854">
                  <c:v>19.2</c:v>
                </c:pt>
                <c:pt idx="855">
                  <c:v>19.2</c:v>
                </c:pt>
                <c:pt idx="856">
                  <c:v>19.2</c:v>
                </c:pt>
                <c:pt idx="857">
                  <c:v>19.2</c:v>
                </c:pt>
                <c:pt idx="858">
                  <c:v>19.2</c:v>
                </c:pt>
                <c:pt idx="859">
                  <c:v>19.2</c:v>
                </c:pt>
                <c:pt idx="860">
                  <c:v>19.2</c:v>
                </c:pt>
                <c:pt idx="861">
                  <c:v>19.2</c:v>
                </c:pt>
                <c:pt idx="862">
                  <c:v>19.2</c:v>
                </c:pt>
                <c:pt idx="863">
                  <c:v>19.2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19.2</c:v>
                </c:pt>
                <c:pt idx="941">
                  <c:v>19.2</c:v>
                </c:pt>
                <c:pt idx="942">
                  <c:v>19.2</c:v>
                </c:pt>
                <c:pt idx="943">
                  <c:v>19.2</c:v>
                </c:pt>
                <c:pt idx="944">
                  <c:v>19.2</c:v>
                </c:pt>
                <c:pt idx="945">
                  <c:v>19.2</c:v>
                </c:pt>
                <c:pt idx="946">
                  <c:v>19.2</c:v>
                </c:pt>
                <c:pt idx="947">
                  <c:v>19.2</c:v>
                </c:pt>
                <c:pt idx="948">
                  <c:v>19.2</c:v>
                </c:pt>
                <c:pt idx="949">
                  <c:v>19.2</c:v>
                </c:pt>
                <c:pt idx="950">
                  <c:v>19.2</c:v>
                </c:pt>
                <c:pt idx="951">
                  <c:v>19.2</c:v>
                </c:pt>
                <c:pt idx="952">
                  <c:v>19.2</c:v>
                </c:pt>
                <c:pt idx="953">
                  <c:v>19.2</c:v>
                </c:pt>
                <c:pt idx="954">
                  <c:v>19.2</c:v>
                </c:pt>
                <c:pt idx="955">
                  <c:v>19.2</c:v>
                </c:pt>
                <c:pt idx="956">
                  <c:v>19.2</c:v>
                </c:pt>
                <c:pt idx="957">
                  <c:v>19.2</c:v>
                </c:pt>
                <c:pt idx="958">
                  <c:v>19.2</c:v>
                </c:pt>
                <c:pt idx="959">
                  <c:v>19.2</c:v>
                </c:pt>
                <c:pt idx="960">
                  <c:v>19.2</c:v>
                </c:pt>
                <c:pt idx="961">
                  <c:v>19.2</c:v>
                </c:pt>
                <c:pt idx="962">
                  <c:v>19.2</c:v>
                </c:pt>
                <c:pt idx="963">
                  <c:v>19.2</c:v>
                </c:pt>
                <c:pt idx="964">
                  <c:v>19.2</c:v>
                </c:pt>
                <c:pt idx="965">
                  <c:v>19.2</c:v>
                </c:pt>
                <c:pt idx="966">
                  <c:v>19.2</c:v>
                </c:pt>
                <c:pt idx="967">
                  <c:v>19.2</c:v>
                </c:pt>
                <c:pt idx="968">
                  <c:v>19.2</c:v>
                </c:pt>
                <c:pt idx="969">
                  <c:v>19.2</c:v>
                </c:pt>
                <c:pt idx="970">
                  <c:v>19.2</c:v>
                </c:pt>
                <c:pt idx="971">
                  <c:v>19.2</c:v>
                </c:pt>
                <c:pt idx="972">
                  <c:v>19.2</c:v>
                </c:pt>
                <c:pt idx="973">
                  <c:v>19.2</c:v>
                </c:pt>
                <c:pt idx="974">
                  <c:v>19.2</c:v>
                </c:pt>
                <c:pt idx="975">
                  <c:v>19.2</c:v>
                </c:pt>
                <c:pt idx="976">
                  <c:v>19.2</c:v>
                </c:pt>
                <c:pt idx="977">
                  <c:v>19.2</c:v>
                </c:pt>
                <c:pt idx="978">
                  <c:v>19.2</c:v>
                </c:pt>
                <c:pt idx="979">
                  <c:v>19.2</c:v>
                </c:pt>
                <c:pt idx="980">
                  <c:v>19.2</c:v>
                </c:pt>
                <c:pt idx="981">
                  <c:v>19.2</c:v>
                </c:pt>
                <c:pt idx="982">
                  <c:v>19.2</c:v>
                </c:pt>
                <c:pt idx="983">
                  <c:v>19.2</c:v>
                </c:pt>
                <c:pt idx="984">
                  <c:v>19.2</c:v>
                </c:pt>
                <c:pt idx="985">
                  <c:v>19.2</c:v>
                </c:pt>
                <c:pt idx="986">
                  <c:v>19.2</c:v>
                </c:pt>
                <c:pt idx="987">
                  <c:v>19.2</c:v>
                </c:pt>
                <c:pt idx="988">
                  <c:v>19.2</c:v>
                </c:pt>
                <c:pt idx="989">
                  <c:v>19.2</c:v>
                </c:pt>
                <c:pt idx="990">
                  <c:v>19.2</c:v>
                </c:pt>
                <c:pt idx="991">
                  <c:v>19.2</c:v>
                </c:pt>
                <c:pt idx="992">
                  <c:v>19.2</c:v>
                </c:pt>
                <c:pt idx="993">
                  <c:v>19.2</c:v>
                </c:pt>
                <c:pt idx="994">
                  <c:v>19.2</c:v>
                </c:pt>
                <c:pt idx="995">
                  <c:v>19.2</c:v>
                </c:pt>
                <c:pt idx="996">
                  <c:v>19.2</c:v>
                </c:pt>
                <c:pt idx="997">
                  <c:v>19.2</c:v>
                </c:pt>
                <c:pt idx="998">
                  <c:v>19.2</c:v>
                </c:pt>
                <c:pt idx="999">
                  <c:v>19.2</c:v>
                </c:pt>
                <c:pt idx="1000">
                  <c:v>19.2</c:v>
                </c:pt>
                <c:pt idx="1001">
                  <c:v>19.2</c:v>
                </c:pt>
                <c:pt idx="1002">
                  <c:v>19.2</c:v>
                </c:pt>
                <c:pt idx="1003">
                  <c:v>19.2</c:v>
                </c:pt>
                <c:pt idx="1004">
                  <c:v>19.2</c:v>
                </c:pt>
                <c:pt idx="1005">
                  <c:v>19.2</c:v>
                </c:pt>
                <c:pt idx="1006">
                  <c:v>19.2</c:v>
                </c:pt>
                <c:pt idx="1007">
                  <c:v>19.2</c:v>
                </c:pt>
                <c:pt idx="1008">
                  <c:v>19.2</c:v>
                </c:pt>
                <c:pt idx="1009">
                  <c:v>19.2</c:v>
                </c:pt>
                <c:pt idx="1010">
                  <c:v>19.2</c:v>
                </c:pt>
                <c:pt idx="1011">
                  <c:v>19.2</c:v>
                </c:pt>
                <c:pt idx="1012">
                  <c:v>19.2</c:v>
                </c:pt>
                <c:pt idx="1013">
                  <c:v>19.2</c:v>
                </c:pt>
                <c:pt idx="1014">
                  <c:v>19.2</c:v>
                </c:pt>
                <c:pt idx="1015">
                  <c:v>19.2</c:v>
                </c:pt>
                <c:pt idx="1016">
                  <c:v>19.2</c:v>
                </c:pt>
                <c:pt idx="1017">
                  <c:v>19.2</c:v>
                </c:pt>
                <c:pt idx="1018">
                  <c:v>19.2</c:v>
                </c:pt>
                <c:pt idx="1019">
                  <c:v>19.2</c:v>
                </c:pt>
                <c:pt idx="1020">
                  <c:v>19.2</c:v>
                </c:pt>
                <c:pt idx="1021">
                  <c:v>19.2</c:v>
                </c:pt>
                <c:pt idx="1022">
                  <c:v>19.2</c:v>
                </c:pt>
                <c:pt idx="1023">
                  <c:v>19.2</c:v>
                </c:pt>
                <c:pt idx="1024">
                  <c:v>19.2</c:v>
                </c:pt>
                <c:pt idx="1025">
                  <c:v>19.2</c:v>
                </c:pt>
                <c:pt idx="1026">
                  <c:v>19.2</c:v>
                </c:pt>
                <c:pt idx="1027">
                  <c:v>19.2</c:v>
                </c:pt>
                <c:pt idx="1028">
                  <c:v>19.2</c:v>
                </c:pt>
                <c:pt idx="1029">
                  <c:v>19.2</c:v>
                </c:pt>
                <c:pt idx="1030">
                  <c:v>19.2</c:v>
                </c:pt>
                <c:pt idx="1031">
                  <c:v>19.2</c:v>
                </c:pt>
                <c:pt idx="1032">
                  <c:v>19.2</c:v>
                </c:pt>
                <c:pt idx="1033">
                  <c:v>19.2</c:v>
                </c:pt>
                <c:pt idx="1034">
                  <c:v>19.2</c:v>
                </c:pt>
                <c:pt idx="1035">
                  <c:v>19.2</c:v>
                </c:pt>
                <c:pt idx="1036">
                  <c:v>19.2</c:v>
                </c:pt>
                <c:pt idx="1037">
                  <c:v>19.2</c:v>
                </c:pt>
                <c:pt idx="1038">
                  <c:v>19.2</c:v>
                </c:pt>
                <c:pt idx="1039">
                  <c:v>19.2</c:v>
                </c:pt>
                <c:pt idx="1040">
                  <c:v>19.2</c:v>
                </c:pt>
                <c:pt idx="1041">
                  <c:v>19.2</c:v>
                </c:pt>
                <c:pt idx="1042">
                  <c:v>19.2</c:v>
                </c:pt>
                <c:pt idx="1043">
                  <c:v>19.2</c:v>
                </c:pt>
                <c:pt idx="1044">
                  <c:v>19.2</c:v>
                </c:pt>
                <c:pt idx="1045">
                  <c:v>19.2</c:v>
                </c:pt>
                <c:pt idx="1046">
                  <c:v>19.2</c:v>
                </c:pt>
                <c:pt idx="1047">
                  <c:v>19.2</c:v>
                </c:pt>
                <c:pt idx="1048">
                  <c:v>19.2</c:v>
                </c:pt>
                <c:pt idx="1049">
                  <c:v>19.2</c:v>
                </c:pt>
                <c:pt idx="1050">
                  <c:v>19.2</c:v>
                </c:pt>
                <c:pt idx="1051">
                  <c:v>19.2</c:v>
                </c:pt>
                <c:pt idx="1052">
                  <c:v>19.2</c:v>
                </c:pt>
                <c:pt idx="1053">
                  <c:v>19.2</c:v>
                </c:pt>
                <c:pt idx="1054">
                  <c:v>19.2</c:v>
                </c:pt>
                <c:pt idx="1055">
                  <c:v>19.2</c:v>
                </c:pt>
                <c:pt idx="1056">
                  <c:v>19.2</c:v>
                </c:pt>
                <c:pt idx="1057">
                  <c:v>19.2</c:v>
                </c:pt>
                <c:pt idx="1058">
                  <c:v>19.2</c:v>
                </c:pt>
                <c:pt idx="1059">
                  <c:v>19.2</c:v>
                </c:pt>
                <c:pt idx="1060">
                  <c:v>19.2</c:v>
                </c:pt>
                <c:pt idx="1061">
                  <c:v>19.2</c:v>
                </c:pt>
                <c:pt idx="1062">
                  <c:v>19.2</c:v>
                </c:pt>
                <c:pt idx="1063">
                  <c:v>19.2</c:v>
                </c:pt>
                <c:pt idx="1064">
                  <c:v>19.2</c:v>
                </c:pt>
                <c:pt idx="1065">
                  <c:v>19.2</c:v>
                </c:pt>
                <c:pt idx="1066">
                  <c:v>19.2</c:v>
                </c:pt>
                <c:pt idx="1067">
                  <c:v>19.2</c:v>
                </c:pt>
                <c:pt idx="1068">
                  <c:v>19.2</c:v>
                </c:pt>
                <c:pt idx="1069">
                  <c:v>19.2</c:v>
                </c:pt>
                <c:pt idx="1070">
                  <c:v>19.2</c:v>
                </c:pt>
                <c:pt idx="1071">
                  <c:v>19.2</c:v>
                </c:pt>
                <c:pt idx="1072">
                  <c:v>19.2</c:v>
                </c:pt>
                <c:pt idx="1073">
                  <c:v>19.2</c:v>
                </c:pt>
                <c:pt idx="1074">
                  <c:v>19.2</c:v>
                </c:pt>
                <c:pt idx="1075">
                  <c:v>19.2</c:v>
                </c:pt>
                <c:pt idx="1076">
                  <c:v>19.2</c:v>
                </c:pt>
                <c:pt idx="1077">
                  <c:v>19.2</c:v>
                </c:pt>
                <c:pt idx="1078">
                  <c:v>19.2</c:v>
                </c:pt>
                <c:pt idx="1079">
                  <c:v>19.2</c:v>
                </c:pt>
                <c:pt idx="1080">
                  <c:v>19.2</c:v>
                </c:pt>
                <c:pt idx="1081">
                  <c:v>19.2</c:v>
                </c:pt>
                <c:pt idx="1082">
                  <c:v>19.2</c:v>
                </c:pt>
                <c:pt idx="1083">
                  <c:v>19.2</c:v>
                </c:pt>
                <c:pt idx="1084">
                  <c:v>19.2</c:v>
                </c:pt>
                <c:pt idx="1085">
                  <c:v>19.2</c:v>
                </c:pt>
                <c:pt idx="1086">
                  <c:v>19.2</c:v>
                </c:pt>
                <c:pt idx="1087">
                  <c:v>19.2</c:v>
                </c:pt>
                <c:pt idx="1088">
                  <c:v>19.2</c:v>
                </c:pt>
                <c:pt idx="1089">
                  <c:v>19.2</c:v>
                </c:pt>
                <c:pt idx="1090">
                  <c:v>19.2</c:v>
                </c:pt>
                <c:pt idx="1091">
                  <c:v>19.2</c:v>
                </c:pt>
                <c:pt idx="1092">
                  <c:v>19.2</c:v>
                </c:pt>
                <c:pt idx="1093">
                  <c:v>19.2</c:v>
                </c:pt>
                <c:pt idx="1094">
                  <c:v>19.2</c:v>
                </c:pt>
                <c:pt idx="1095">
                  <c:v>19.2</c:v>
                </c:pt>
                <c:pt idx="1096">
                  <c:v>19.2</c:v>
                </c:pt>
                <c:pt idx="1097">
                  <c:v>19.2</c:v>
                </c:pt>
                <c:pt idx="1098">
                  <c:v>19.2</c:v>
                </c:pt>
                <c:pt idx="1099">
                  <c:v>19.2</c:v>
                </c:pt>
                <c:pt idx="1100">
                  <c:v>19.2</c:v>
                </c:pt>
                <c:pt idx="1101">
                  <c:v>19.2</c:v>
                </c:pt>
                <c:pt idx="1102">
                  <c:v>19.2</c:v>
                </c:pt>
                <c:pt idx="1103">
                  <c:v>19.2</c:v>
                </c:pt>
                <c:pt idx="1104">
                  <c:v>19.2</c:v>
                </c:pt>
                <c:pt idx="1105">
                  <c:v>19.2</c:v>
                </c:pt>
                <c:pt idx="1106">
                  <c:v>19.2</c:v>
                </c:pt>
                <c:pt idx="1107">
                  <c:v>19.2</c:v>
                </c:pt>
                <c:pt idx="1108">
                  <c:v>19.2</c:v>
                </c:pt>
                <c:pt idx="1109">
                  <c:v>19.2</c:v>
                </c:pt>
                <c:pt idx="1110">
                  <c:v>19.2</c:v>
                </c:pt>
                <c:pt idx="1111">
                  <c:v>19.2</c:v>
                </c:pt>
                <c:pt idx="1112">
                  <c:v>19.2</c:v>
                </c:pt>
                <c:pt idx="1113">
                  <c:v>19.2</c:v>
                </c:pt>
                <c:pt idx="1114">
                  <c:v>19.2</c:v>
                </c:pt>
                <c:pt idx="1115">
                  <c:v>19.2</c:v>
                </c:pt>
                <c:pt idx="1116">
                  <c:v>19.2</c:v>
                </c:pt>
                <c:pt idx="1117">
                  <c:v>19.2</c:v>
                </c:pt>
                <c:pt idx="1118">
                  <c:v>19.2</c:v>
                </c:pt>
                <c:pt idx="1119">
                  <c:v>19.2</c:v>
                </c:pt>
                <c:pt idx="1120">
                  <c:v>19.2</c:v>
                </c:pt>
                <c:pt idx="1121">
                  <c:v>19.2</c:v>
                </c:pt>
                <c:pt idx="1122">
                  <c:v>19.2</c:v>
                </c:pt>
                <c:pt idx="1123">
                  <c:v>19.2</c:v>
                </c:pt>
                <c:pt idx="1124">
                  <c:v>19.2</c:v>
                </c:pt>
                <c:pt idx="1125">
                  <c:v>19.2</c:v>
                </c:pt>
                <c:pt idx="1126">
                  <c:v>19.2</c:v>
                </c:pt>
                <c:pt idx="1127">
                  <c:v>19.2</c:v>
                </c:pt>
                <c:pt idx="1128">
                  <c:v>19.2</c:v>
                </c:pt>
                <c:pt idx="1129">
                  <c:v>19.2</c:v>
                </c:pt>
                <c:pt idx="1130">
                  <c:v>19.2</c:v>
                </c:pt>
                <c:pt idx="1131">
                  <c:v>19.2</c:v>
                </c:pt>
                <c:pt idx="1132">
                  <c:v>19.2</c:v>
                </c:pt>
                <c:pt idx="1133">
                  <c:v>19.2</c:v>
                </c:pt>
                <c:pt idx="1134">
                  <c:v>19.2</c:v>
                </c:pt>
                <c:pt idx="1135">
                  <c:v>19.2</c:v>
                </c:pt>
                <c:pt idx="1136">
                  <c:v>19.2</c:v>
                </c:pt>
                <c:pt idx="1137">
                  <c:v>19.2</c:v>
                </c:pt>
                <c:pt idx="1138">
                  <c:v>19.2</c:v>
                </c:pt>
                <c:pt idx="1139">
                  <c:v>19.2</c:v>
                </c:pt>
                <c:pt idx="1140">
                  <c:v>19.2</c:v>
                </c:pt>
                <c:pt idx="1141">
                  <c:v>19.2</c:v>
                </c:pt>
                <c:pt idx="1142">
                  <c:v>19.2</c:v>
                </c:pt>
                <c:pt idx="1143">
                  <c:v>19.2</c:v>
                </c:pt>
                <c:pt idx="1144">
                  <c:v>19.2</c:v>
                </c:pt>
                <c:pt idx="1145">
                  <c:v>19.2</c:v>
                </c:pt>
                <c:pt idx="1146">
                  <c:v>19.2</c:v>
                </c:pt>
                <c:pt idx="1147">
                  <c:v>19.2</c:v>
                </c:pt>
                <c:pt idx="1148">
                  <c:v>19.2</c:v>
                </c:pt>
                <c:pt idx="1149">
                  <c:v>19.2</c:v>
                </c:pt>
                <c:pt idx="1150">
                  <c:v>19.2</c:v>
                </c:pt>
                <c:pt idx="1151">
                  <c:v>19.2</c:v>
                </c:pt>
                <c:pt idx="1152">
                  <c:v>19.2</c:v>
                </c:pt>
                <c:pt idx="1153">
                  <c:v>19.2</c:v>
                </c:pt>
                <c:pt idx="1154">
                  <c:v>19.2</c:v>
                </c:pt>
                <c:pt idx="1155">
                  <c:v>19.2</c:v>
                </c:pt>
                <c:pt idx="1156">
                  <c:v>19.2</c:v>
                </c:pt>
                <c:pt idx="1157">
                  <c:v>19.2</c:v>
                </c:pt>
                <c:pt idx="1158">
                  <c:v>19.2</c:v>
                </c:pt>
                <c:pt idx="1159">
                  <c:v>19.2</c:v>
                </c:pt>
                <c:pt idx="1160">
                  <c:v>19.2</c:v>
                </c:pt>
                <c:pt idx="1161">
                  <c:v>19.2</c:v>
                </c:pt>
                <c:pt idx="1162">
                  <c:v>19.2</c:v>
                </c:pt>
                <c:pt idx="1163">
                  <c:v>19.2</c:v>
                </c:pt>
                <c:pt idx="1164">
                  <c:v>19.2</c:v>
                </c:pt>
                <c:pt idx="1165">
                  <c:v>19.2</c:v>
                </c:pt>
                <c:pt idx="1166">
                  <c:v>19.2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19.2</c:v>
                </c:pt>
                <c:pt idx="1226">
                  <c:v>19.2</c:v>
                </c:pt>
                <c:pt idx="1227">
                  <c:v>19.2</c:v>
                </c:pt>
                <c:pt idx="1228">
                  <c:v>19.2</c:v>
                </c:pt>
                <c:pt idx="1229">
                  <c:v>19.2</c:v>
                </c:pt>
                <c:pt idx="1230">
                  <c:v>19.2</c:v>
                </c:pt>
                <c:pt idx="1231">
                  <c:v>19.2</c:v>
                </c:pt>
                <c:pt idx="1232">
                  <c:v>19.2</c:v>
                </c:pt>
                <c:pt idx="1233">
                  <c:v>19.2</c:v>
                </c:pt>
                <c:pt idx="1234">
                  <c:v>19.2</c:v>
                </c:pt>
                <c:pt idx="1235">
                  <c:v>19.2</c:v>
                </c:pt>
                <c:pt idx="1236">
                  <c:v>19.2</c:v>
                </c:pt>
                <c:pt idx="1237">
                  <c:v>19.2</c:v>
                </c:pt>
                <c:pt idx="1238">
                  <c:v>19.2</c:v>
                </c:pt>
                <c:pt idx="1239">
                  <c:v>19.2</c:v>
                </c:pt>
                <c:pt idx="1240">
                  <c:v>19.2</c:v>
                </c:pt>
                <c:pt idx="1241">
                  <c:v>19.2</c:v>
                </c:pt>
                <c:pt idx="1242">
                  <c:v>19.2</c:v>
                </c:pt>
                <c:pt idx="1243">
                  <c:v>19.2</c:v>
                </c:pt>
                <c:pt idx="1244">
                  <c:v>19.2</c:v>
                </c:pt>
                <c:pt idx="1245">
                  <c:v>19.2</c:v>
                </c:pt>
                <c:pt idx="1246">
                  <c:v>19.2</c:v>
                </c:pt>
                <c:pt idx="1247">
                  <c:v>19.2</c:v>
                </c:pt>
                <c:pt idx="1248">
                  <c:v>19.2</c:v>
                </c:pt>
                <c:pt idx="1249">
                  <c:v>19.2</c:v>
                </c:pt>
                <c:pt idx="1250">
                  <c:v>19.2</c:v>
                </c:pt>
                <c:pt idx="1251">
                  <c:v>19.2</c:v>
                </c:pt>
                <c:pt idx="1252">
                  <c:v>19.2</c:v>
                </c:pt>
                <c:pt idx="1253">
                  <c:v>19.2</c:v>
                </c:pt>
                <c:pt idx="1254">
                  <c:v>19.2</c:v>
                </c:pt>
                <c:pt idx="1255">
                  <c:v>19.2</c:v>
                </c:pt>
                <c:pt idx="1256">
                  <c:v>19.2</c:v>
                </c:pt>
                <c:pt idx="1257">
                  <c:v>19.2</c:v>
                </c:pt>
                <c:pt idx="1258">
                  <c:v>19.2</c:v>
                </c:pt>
                <c:pt idx="1259">
                  <c:v>19.2</c:v>
                </c:pt>
                <c:pt idx="1260">
                  <c:v>19.2</c:v>
                </c:pt>
                <c:pt idx="1261">
                  <c:v>19.2</c:v>
                </c:pt>
                <c:pt idx="1262">
                  <c:v>19.2</c:v>
                </c:pt>
                <c:pt idx="1263">
                  <c:v>19.2</c:v>
                </c:pt>
                <c:pt idx="1264">
                  <c:v>19.2</c:v>
                </c:pt>
                <c:pt idx="1265">
                  <c:v>19.2</c:v>
                </c:pt>
                <c:pt idx="1266">
                  <c:v>19.2</c:v>
                </c:pt>
                <c:pt idx="1267">
                  <c:v>19.2</c:v>
                </c:pt>
                <c:pt idx="1268">
                  <c:v>19.2</c:v>
                </c:pt>
                <c:pt idx="1269">
                  <c:v>19.2</c:v>
                </c:pt>
                <c:pt idx="1270">
                  <c:v>19.2</c:v>
                </c:pt>
                <c:pt idx="1271">
                  <c:v>19.2</c:v>
                </c:pt>
                <c:pt idx="1272">
                  <c:v>19.2</c:v>
                </c:pt>
                <c:pt idx="1273">
                  <c:v>19.2</c:v>
                </c:pt>
                <c:pt idx="1274">
                  <c:v>19.2</c:v>
                </c:pt>
                <c:pt idx="1275">
                  <c:v>19.2</c:v>
                </c:pt>
                <c:pt idx="1276">
                  <c:v>19.2</c:v>
                </c:pt>
                <c:pt idx="1277">
                  <c:v>19.2</c:v>
                </c:pt>
                <c:pt idx="1278">
                  <c:v>19.2</c:v>
                </c:pt>
                <c:pt idx="1279">
                  <c:v>19.2</c:v>
                </c:pt>
                <c:pt idx="1280">
                  <c:v>19.2</c:v>
                </c:pt>
                <c:pt idx="1281">
                  <c:v>19.2</c:v>
                </c:pt>
                <c:pt idx="1282">
                  <c:v>19.2</c:v>
                </c:pt>
                <c:pt idx="1283">
                  <c:v>19.2</c:v>
                </c:pt>
                <c:pt idx="1284">
                  <c:v>19.2</c:v>
                </c:pt>
                <c:pt idx="1285">
                  <c:v>19.2</c:v>
                </c:pt>
                <c:pt idx="1286">
                  <c:v>19.2</c:v>
                </c:pt>
                <c:pt idx="1287">
                  <c:v>19.2</c:v>
                </c:pt>
                <c:pt idx="1288">
                  <c:v>19.2</c:v>
                </c:pt>
                <c:pt idx="1289">
                  <c:v>19.2</c:v>
                </c:pt>
                <c:pt idx="1290">
                  <c:v>19.2</c:v>
                </c:pt>
                <c:pt idx="1291">
                  <c:v>19.2</c:v>
                </c:pt>
                <c:pt idx="1292">
                  <c:v>19.2</c:v>
                </c:pt>
                <c:pt idx="1293">
                  <c:v>19.2</c:v>
                </c:pt>
                <c:pt idx="1294">
                  <c:v>19.2</c:v>
                </c:pt>
                <c:pt idx="1295">
                  <c:v>19.2</c:v>
                </c:pt>
                <c:pt idx="1296">
                  <c:v>19.2</c:v>
                </c:pt>
                <c:pt idx="1297">
                  <c:v>19.2</c:v>
                </c:pt>
                <c:pt idx="1298">
                  <c:v>19.2</c:v>
                </c:pt>
                <c:pt idx="1299">
                  <c:v>19.2</c:v>
                </c:pt>
                <c:pt idx="1300">
                  <c:v>19.2</c:v>
                </c:pt>
                <c:pt idx="1301">
                  <c:v>19.2</c:v>
                </c:pt>
                <c:pt idx="1302">
                  <c:v>19.2</c:v>
                </c:pt>
                <c:pt idx="1303">
                  <c:v>19.2</c:v>
                </c:pt>
                <c:pt idx="1304">
                  <c:v>19.2</c:v>
                </c:pt>
                <c:pt idx="1305">
                  <c:v>19.2</c:v>
                </c:pt>
                <c:pt idx="1306">
                  <c:v>19.2</c:v>
                </c:pt>
                <c:pt idx="1307">
                  <c:v>19.2</c:v>
                </c:pt>
                <c:pt idx="1308">
                  <c:v>19.2</c:v>
                </c:pt>
                <c:pt idx="1309">
                  <c:v>19.2</c:v>
                </c:pt>
                <c:pt idx="1310">
                  <c:v>19.2</c:v>
                </c:pt>
                <c:pt idx="1311">
                  <c:v>19.2</c:v>
                </c:pt>
                <c:pt idx="1312">
                  <c:v>19.2</c:v>
                </c:pt>
                <c:pt idx="1313">
                  <c:v>19.2</c:v>
                </c:pt>
                <c:pt idx="1314">
                  <c:v>19.2</c:v>
                </c:pt>
                <c:pt idx="1315">
                  <c:v>19.2</c:v>
                </c:pt>
                <c:pt idx="1316">
                  <c:v>19.2</c:v>
                </c:pt>
                <c:pt idx="1317">
                  <c:v>19.2</c:v>
                </c:pt>
                <c:pt idx="1318">
                  <c:v>19.2</c:v>
                </c:pt>
                <c:pt idx="1319">
                  <c:v>19.2</c:v>
                </c:pt>
                <c:pt idx="1320">
                  <c:v>19.2</c:v>
                </c:pt>
                <c:pt idx="1321">
                  <c:v>19.2</c:v>
                </c:pt>
                <c:pt idx="1322">
                  <c:v>19.2</c:v>
                </c:pt>
                <c:pt idx="1323">
                  <c:v>19.2</c:v>
                </c:pt>
                <c:pt idx="1324">
                  <c:v>19.2</c:v>
                </c:pt>
                <c:pt idx="1325">
                  <c:v>19.2</c:v>
                </c:pt>
                <c:pt idx="1326">
                  <c:v>19.2</c:v>
                </c:pt>
                <c:pt idx="1327">
                  <c:v>19.2</c:v>
                </c:pt>
                <c:pt idx="1328">
                  <c:v>19.2</c:v>
                </c:pt>
                <c:pt idx="1329">
                  <c:v>19.2</c:v>
                </c:pt>
                <c:pt idx="1330">
                  <c:v>19.2</c:v>
                </c:pt>
                <c:pt idx="1331">
                  <c:v>19.2</c:v>
                </c:pt>
                <c:pt idx="1332">
                  <c:v>19.2</c:v>
                </c:pt>
                <c:pt idx="1333">
                  <c:v>19.2</c:v>
                </c:pt>
                <c:pt idx="1334">
                  <c:v>19.2</c:v>
                </c:pt>
                <c:pt idx="1335">
                  <c:v>19.2</c:v>
                </c:pt>
                <c:pt idx="1336">
                  <c:v>19.2</c:v>
                </c:pt>
                <c:pt idx="1337">
                  <c:v>19.2</c:v>
                </c:pt>
                <c:pt idx="1338">
                  <c:v>19.2</c:v>
                </c:pt>
                <c:pt idx="1339">
                  <c:v>19.2</c:v>
                </c:pt>
                <c:pt idx="1340">
                  <c:v>19.2</c:v>
                </c:pt>
                <c:pt idx="1341">
                  <c:v>19.2</c:v>
                </c:pt>
                <c:pt idx="1342">
                  <c:v>19.2</c:v>
                </c:pt>
                <c:pt idx="1343">
                  <c:v>19.2</c:v>
                </c:pt>
                <c:pt idx="1344">
                  <c:v>19.2</c:v>
                </c:pt>
                <c:pt idx="1345">
                  <c:v>19.2</c:v>
                </c:pt>
                <c:pt idx="1346">
                  <c:v>19.2</c:v>
                </c:pt>
                <c:pt idx="1347">
                  <c:v>19.2</c:v>
                </c:pt>
                <c:pt idx="1348">
                  <c:v>19.2</c:v>
                </c:pt>
                <c:pt idx="1349">
                  <c:v>19.2</c:v>
                </c:pt>
                <c:pt idx="1350">
                  <c:v>19.2</c:v>
                </c:pt>
                <c:pt idx="1351">
                  <c:v>19.2</c:v>
                </c:pt>
                <c:pt idx="1352">
                  <c:v>19.2</c:v>
                </c:pt>
                <c:pt idx="1353">
                  <c:v>19.2</c:v>
                </c:pt>
                <c:pt idx="1354">
                  <c:v>19.2</c:v>
                </c:pt>
                <c:pt idx="1355">
                  <c:v>19.2</c:v>
                </c:pt>
                <c:pt idx="1356">
                  <c:v>19.2</c:v>
                </c:pt>
                <c:pt idx="1357">
                  <c:v>19.2</c:v>
                </c:pt>
                <c:pt idx="1358">
                  <c:v>19.2</c:v>
                </c:pt>
                <c:pt idx="1359">
                  <c:v>19.2</c:v>
                </c:pt>
                <c:pt idx="1360">
                  <c:v>19.2</c:v>
                </c:pt>
                <c:pt idx="1361">
                  <c:v>19.2</c:v>
                </c:pt>
                <c:pt idx="1362">
                  <c:v>19.2</c:v>
                </c:pt>
                <c:pt idx="1363">
                  <c:v>19.2</c:v>
                </c:pt>
                <c:pt idx="1364">
                  <c:v>19.2</c:v>
                </c:pt>
                <c:pt idx="1365">
                  <c:v>19.2</c:v>
                </c:pt>
                <c:pt idx="1366">
                  <c:v>19.2</c:v>
                </c:pt>
                <c:pt idx="1367">
                  <c:v>19.2</c:v>
                </c:pt>
                <c:pt idx="1368">
                  <c:v>19.2</c:v>
                </c:pt>
                <c:pt idx="1369">
                  <c:v>19.2</c:v>
                </c:pt>
                <c:pt idx="1370">
                  <c:v>19.2</c:v>
                </c:pt>
                <c:pt idx="1371">
                  <c:v>19.2</c:v>
                </c:pt>
                <c:pt idx="1372">
                  <c:v>19.2</c:v>
                </c:pt>
                <c:pt idx="1373">
                  <c:v>19.2</c:v>
                </c:pt>
                <c:pt idx="1374">
                  <c:v>19.2</c:v>
                </c:pt>
                <c:pt idx="1375">
                  <c:v>19.2</c:v>
                </c:pt>
                <c:pt idx="1376">
                  <c:v>19.2</c:v>
                </c:pt>
                <c:pt idx="1377">
                  <c:v>19.2</c:v>
                </c:pt>
                <c:pt idx="1378">
                  <c:v>19.2</c:v>
                </c:pt>
                <c:pt idx="1379">
                  <c:v>19.2</c:v>
                </c:pt>
                <c:pt idx="1380">
                  <c:v>19.2</c:v>
                </c:pt>
                <c:pt idx="1381">
                  <c:v>19.2</c:v>
                </c:pt>
                <c:pt idx="1382">
                  <c:v>19.2</c:v>
                </c:pt>
                <c:pt idx="1383">
                  <c:v>19.2</c:v>
                </c:pt>
                <c:pt idx="1384">
                  <c:v>19.2</c:v>
                </c:pt>
                <c:pt idx="1385">
                  <c:v>19.2</c:v>
                </c:pt>
                <c:pt idx="1386">
                  <c:v>19.2</c:v>
                </c:pt>
                <c:pt idx="1387">
                  <c:v>19.2</c:v>
                </c:pt>
                <c:pt idx="1388">
                  <c:v>19.2</c:v>
                </c:pt>
                <c:pt idx="1389">
                  <c:v>19.2</c:v>
                </c:pt>
                <c:pt idx="1390">
                  <c:v>19.2</c:v>
                </c:pt>
                <c:pt idx="1391">
                  <c:v>19.2</c:v>
                </c:pt>
                <c:pt idx="1392">
                  <c:v>19.2</c:v>
                </c:pt>
                <c:pt idx="1393">
                  <c:v>19.2</c:v>
                </c:pt>
                <c:pt idx="1394">
                  <c:v>19.2</c:v>
                </c:pt>
                <c:pt idx="1395">
                  <c:v>19.2</c:v>
                </c:pt>
                <c:pt idx="1396">
                  <c:v>19.2</c:v>
                </c:pt>
                <c:pt idx="1397">
                  <c:v>19.2</c:v>
                </c:pt>
                <c:pt idx="1398">
                  <c:v>19.2</c:v>
                </c:pt>
                <c:pt idx="1399">
                  <c:v>19.2</c:v>
                </c:pt>
                <c:pt idx="1400">
                  <c:v>19.2</c:v>
                </c:pt>
                <c:pt idx="1401">
                  <c:v>19.2</c:v>
                </c:pt>
                <c:pt idx="1402">
                  <c:v>19.2</c:v>
                </c:pt>
                <c:pt idx="1403">
                  <c:v>19.2</c:v>
                </c:pt>
                <c:pt idx="1404">
                  <c:v>19.2</c:v>
                </c:pt>
                <c:pt idx="1405">
                  <c:v>19.2</c:v>
                </c:pt>
                <c:pt idx="1406">
                  <c:v>19.2</c:v>
                </c:pt>
                <c:pt idx="1407">
                  <c:v>19.2</c:v>
                </c:pt>
                <c:pt idx="1408">
                  <c:v>19.2</c:v>
                </c:pt>
                <c:pt idx="1409">
                  <c:v>19.2</c:v>
                </c:pt>
                <c:pt idx="1410">
                  <c:v>19.2</c:v>
                </c:pt>
                <c:pt idx="1411">
                  <c:v>19.2</c:v>
                </c:pt>
                <c:pt idx="1412">
                  <c:v>19.2</c:v>
                </c:pt>
                <c:pt idx="1413">
                  <c:v>19.2</c:v>
                </c:pt>
                <c:pt idx="1414">
                  <c:v>19.2</c:v>
                </c:pt>
                <c:pt idx="1415">
                  <c:v>19.2</c:v>
                </c:pt>
                <c:pt idx="1416">
                  <c:v>19.2</c:v>
                </c:pt>
                <c:pt idx="1417">
                  <c:v>19.2</c:v>
                </c:pt>
                <c:pt idx="1418">
                  <c:v>19.2</c:v>
                </c:pt>
                <c:pt idx="1419">
                  <c:v>19.2</c:v>
                </c:pt>
                <c:pt idx="1420">
                  <c:v>19.2</c:v>
                </c:pt>
                <c:pt idx="1421">
                  <c:v>19.2</c:v>
                </c:pt>
                <c:pt idx="1422">
                  <c:v>19.2</c:v>
                </c:pt>
                <c:pt idx="1423">
                  <c:v>19.2</c:v>
                </c:pt>
                <c:pt idx="1424">
                  <c:v>19.2</c:v>
                </c:pt>
                <c:pt idx="1425">
                  <c:v>19.2</c:v>
                </c:pt>
                <c:pt idx="1426">
                  <c:v>19.2</c:v>
                </c:pt>
                <c:pt idx="1427">
                  <c:v>19.2</c:v>
                </c:pt>
                <c:pt idx="1428">
                  <c:v>19.2</c:v>
                </c:pt>
                <c:pt idx="1429">
                  <c:v>19.2</c:v>
                </c:pt>
                <c:pt idx="1430">
                  <c:v>19.2</c:v>
                </c:pt>
                <c:pt idx="1431">
                  <c:v>19.2</c:v>
                </c:pt>
                <c:pt idx="1432">
                  <c:v>19.2</c:v>
                </c:pt>
                <c:pt idx="1433">
                  <c:v>19.2</c:v>
                </c:pt>
                <c:pt idx="1434">
                  <c:v>19.2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1"/>
          <c:order val="1"/>
          <c:tx>
            <c:strRef>
              <c:f>Scenario2_5_TY_UC!$C$1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Scenario2_5_TY_UC!$C$2:$C$1442</c:f>
              <c:numCache>
                <c:formatCode>General</c:formatCode>
                <c:ptCount val="1441"/>
                <c:pt idx="0">
                  <c:v>1571.653</c:v>
                </c:pt>
                <c:pt idx="1">
                  <c:v>1642.239</c:v>
                </c:pt>
                <c:pt idx="2">
                  <c:v>1440</c:v>
                </c:pt>
                <c:pt idx="3">
                  <c:v>1702.3230000000001</c:v>
                </c:pt>
                <c:pt idx="4">
                  <c:v>1606.9880000000001</c:v>
                </c:pt>
                <c:pt idx="5">
                  <c:v>1554.53</c:v>
                </c:pt>
                <c:pt idx="6">
                  <c:v>1570.6469999999999</c:v>
                </c:pt>
                <c:pt idx="7">
                  <c:v>1548.4010000000001</c:v>
                </c:pt>
                <c:pt idx="8">
                  <c:v>1719.89</c:v>
                </c:pt>
                <c:pt idx="9">
                  <c:v>1537.6289999999999</c:v>
                </c:pt>
                <c:pt idx="10">
                  <c:v>1611.278</c:v>
                </c:pt>
                <c:pt idx="11">
                  <c:v>1481.78</c:v>
                </c:pt>
                <c:pt idx="12">
                  <c:v>1638.095</c:v>
                </c:pt>
                <c:pt idx="13">
                  <c:v>1671.194</c:v>
                </c:pt>
                <c:pt idx="14">
                  <c:v>1619.896</c:v>
                </c:pt>
                <c:pt idx="15">
                  <c:v>1579.279</c:v>
                </c:pt>
                <c:pt idx="16">
                  <c:v>1653.732</c:v>
                </c:pt>
                <c:pt idx="17">
                  <c:v>1591.8420000000001</c:v>
                </c:pt>
                <c:pt idx="18">
                  <c:v>1686.825</c:v>
                </c:pt>
                <c:pt idx="19">
                  <c:v>1568.365</c:v>
                </c:pt>
                <c:pt idx="20">
                  <c:v>1649.3309999999999</c:v>
                </c:pt>
                <c:pt idx="21">
                  <c:v>1508.604</c:v>
                </c:pt>
                <c:pt idx="22">
                  <c:v>1578.309</c:v>
                </c:pt>
                <c:pt idx="23">
                  <c:v>1621.5050000000001</c:v>
                </c:pt>
                <c:pt idx="24">
                  <c:v>1577.739</c:v>
                </c:pt>
                <c:pt idx="25">
                  <c:v>1506.519</c:v>
                </c:pt>
                <c:pt idx="26">
                  <c:v>1627.319</c:v>
                </c:pt>
                <c:pt idx="27">
                  <c:v>1595.1959999999999</c:v>
                </c:pt>
                <c:pt idx="28">
                  <c:v>1588.626</c:v>
                </c:pt>
                <c:pt idx="29">
                  <c:v>1543.4359999999999</c:v>
                </c:pt>
                <c:pt idx="30">
                  <c:v>1539.2460000000001</c:v>
                </c:pt>
                <c:pt idx="31">
                  <c:v>1479.1959999999999</c:v>
                </c:pt>
                <c:pt idx="32">
                  <c:v>1577.424</c:v>
                </c:pt>
                <c:pt idx="33">
                  <c:v>1474.828</c:v>
                </c:pt>
                <c:pt idx="34">
                  <c:v>1644.95</c:v>
                </c:pt>
                <c:pt idx="35">
                  <c:v>1587.0650000000001</c:v>
                </c:pt>
                <c:pt idx="36">
                  <c:v>1574.8320000000001</c:v>
                </c:pt>
                <c:pt idx="37">
                  <c:v>1693.1690000000001</c:v>
                </c:pt>
                <c:pt idx="38">
                  <c:v>1590.6289999999999</c:v>
                </c:pt>
                <c:pt idx="39">
                  <c:v>1744.1030000000001</c:v>
                </c:pt>
                <c:pt idx="40">
                  <c:v>1717.1949999999999</c:v>
                </c:pt>
                <c:pt idx="41">
                  <c:v>1620.268</c:v>
                </c:pt>
                <c:pt idx="42">
                  <c:v>1815.798</c:v>
                </c:pt>
                <c:pt idx="43">
                  <c:v>1955.355</c:v>
                </c:pt>
                <c:pt idx="44">
                  <c:v>1698.5989999999999</c:v>
                </c:pt>
                <c:pt idx="45">
                  <c:v>1859.2049999999999</c:v>
                </c:pt>
                <c:pt idx="46">
                  <c:v>1818.82</c:v>
                </c:pt>
                <c:pt idx="47">
                  <c:v>1941.3440000000001</c:v>
                </c:pt>
                <c:pt idx="48">
                  <c:v>1903.703</c:v>
                </c:pt>
                <c:pt idx="49">
                  <c:v>1893.6410000000001</c:v>
                </c:pt>
                <c:pt idx="50">
                  <c:v>1928.6189999999999</c:v>
                </c:pt>
                <c:pt idx="51">
                  <c:v>1983.0419999999999</c:v>
                </c:pt>
                <c:pt idx="52">
                  <c:v>1998.77</c:v>
                </c:pt>
                <c:pt idx="53">
                  <c:v>2059.3560000000002</c:v>
                </c:pt>
                <c:pt idx="54">
                  <c:v>2223.5920000000001</c:v>
                </c:pt>
                <c:pt idx="55">
                  <c:v>2170.855</c:v>
                </c:pt>
                <c:pt idx="56">
                  <c:v>2228.4169999999999</c:v>
                </c:pt>
                <c:pt idx="57">
                  <c:v>2085.4749999999999</c:v>
                </c:pt>
                <c:pt idx="58">
                  <c:v>2153.0859999999998</c:v>
                </c:pt>
                <c:pt idx="59">
                  <c:v>2112.3380000000002</c:v>
                </c:pt>
                <c:pt idx="60">
                  <c:v>2305.9070000000002</c:v>
                </c:pt>
                <c:pt idx="61">
                  <c:v>2240.84</c:v>
                </c:pt>
                <c:pt idx="62">
                  <c:v>2345.491</c:v>
                </c:pt>
                <c:pt idx="63">
                  <c:v>2494.4209999999998</c:v>
                </c:pt>
                <c:pt idx="64">
                  <c:v>2480.0360000000001</c:v>
                </c:pt>
                <c:pt idx="65">
                  <c:v>2504.239</c:v>
                </c:pt>
                <c:pt idx="66">
                  <c:v>2737.55</c:v>
                </c:pt>
                <c:pt idx="67">
                  <c:v>2678.3670000000002</c:v>
                </c:pt>
                <c:pt idx="68">
                  <c:v>2720.4520000000002</c:v>
                </c:pt>
                <c:pt idx="69">
                  <c:v>2785.51</c:v>
                </c:pt>
                <c:pt idx="70">
                  <c:v>2875.7469999999998</c:v>
                </c:pt>
                <c:pt idx="71">
                  <c:v>2928.355</c:v>
                </c:pt>
                <c:pt idx="72">
                  <c:v>2901.8409999999999</c:v>
                </c:pt>
                <c:pt idx="73">
                  <c:v>2824.569</c:v>
                </c:pt>
                <c:pt idx="74">
                  <c:v>3221.7269999999999</c:v>
                </c:pt>
                <c:pt idx="75">
                  <c:v>3119.431</c:v>
                </c:pt>
                <c:pt idx="76">
                  <c:v>3140.4859999999999</c:v>
                </c:pt>
                <c:pt idx="77">
                  <c:v>3211.2660000000001</c:v>
                </c:pt>
                <c:pt idx="78">
                  <c:v>3113.4090000000001</c:v>
                </c:pt>
                <c:pt idx="79">
                  <c:v>3424.1379999999999</c:v>
                </c:pt>
                <c:pt idx="80">
                  <c:v>3390.056</c:v>
                </c:pt>
                <c:pt idx="81">
                  <c:v>3412.614</c:v>
                </c:pt>
                <c:pt idx="82">
                  <c:v>3687.846</c:v>
                </c:pt>
                <c:pt idx="83">
                  <c:v>3669.076</c:v>
                </c:pt>
                <c:pt idx="84">
                  <c:v>3708.69</c:v>
                </c:pt>
                <c:pt idx="85">
                  <c:v>3673.627</c:v>
                </c:pt>
                <c:pt idx="86">
                  <c:v>3722.0889999999999</c:v>
                </c:pt>
                <c:pt idx="87">
                  <c:v>3850.4920000000002</c:v>
                </c:pt>
                <c:pt idx="88">
                  <c:v>3756.7849999999999</c:v>
                </c:pt>
                <c:pt idx="89">
                  <c:v>3837.7420000000002</c:v>
                </c:pt>
                <c:pt idx="90">
                  <c:v>3844.3870000000002</c:v>
                </c:pt>
                <c:pt idx="91">
                  <c:v>4038.0459999999998</c:v>
                </c:pt>
                <c:pt idx="92">
                  <c:v>3979.6860000000001</c:v>
                </c:pt>
                <c:pt idx="93">
                  <c:v>3938.2530000000002</c:v>
                </c:pt>
                <c:pt idx="94">
                  <c:v>4094.3809999999999</c:v>
                </c:pt>
                <c:pt idx="95">
                  <c:v>3949.6559999999999</c:v>
                </c:pt>
                <c:pt idx="96">
                  <c:v>4028.2190000000001</c:v>
                </c:pt>
                <c:pt idx="97">
                  <c:v>3948.1860000000001</c:v>
                </c:pt>
                <c:pt idx="98">
                  <c:v>3869.0439999999999</c:v>
                </c:pt>
                <c:pt idx="99">
                  <c:v>4116.4480000000003</c:v>
                </c:pt>
                <c:pt idx="100">
                  <c:v>4027.6950000000002</c:v>
                </c:pt>
                <c:pt idx="101">
                  <c:v>3959.9479999999999</c:v>
                </c:pt>
                <c:pt idx="102">
                  <c:v>4097.7060000000001</c:v>
                </c:pt>
                <c:pt idx="103">
                  <c:v>3997.8090000000002</c:v>
                </c:pt>
                <c:pt idx="104">
                  <c:v>4064.9540000000002</c:v>
                </c:pt>
                <c:pt idx="105">
                  <c:v>4013.7420000000002</c:v>
                </c:pt>
                <c:pt idx="106">
                  <c:v>3876.9929999999999</c:v>
                </c:pt>
                <c:pt idx="107">
                  <c:v>4203.683</c:v>
                </c:pt>
                <c:pt idx="108">
                  <c:v>4072.5160000000001</c:v>
                </c:pt>
                <c:pt idx="109">
                  <c:v>3937.652</c:v>
                </c:pt>
                <c:pt idx="110">
                  <c:v>4074.7489999999998</c:v>
                </c:pt>
                <c:pt idx="111">
                  <c:v>3905.6610000000001</c:v>
                </c:pt>
                <c:pt idx="112">
                  <c:v>3971.8429999999998</c:v>
                </c:pt>
                <c:pt idx="113">
                  <c:v>4023.9520000000002</c:v>
                </c:pt>
                <c:pt idx="114">
                  <c:v>3873.5630000000001</c:v>
                </c:pt>
                <c:pt idx="115">
                  <c:v>3955.5940000000001</c:v>
                </c:pt>
                <c:pt idx="116">
                  <c:v>3841.4830000000002</c:v>
                </c:pt>
                <c:pt idx="117">
                  <c:v>3884.72</c:v>
                </c:pt>
                <c:pt idx="118">
                  <c:v>3897.73</c:v>
                </c:pt>
                <c:pt idx="119">
                  <c:v>3644.8490000000002</c:v>
                </c:pt>
                <c:pt idx="120">
                  <c:v>3746.598</c:v>
                </c:pt>
                <c:pt idx="121">
                  <c:v>3855.788</c:v>
                </c:pt>
                <c:pt idx="122">
                  <c:v>3614.989</c:v>
                </c:pt>
                <c:pt idx="123">
                  <c:v>3801.1759999999999</c:v>
                </c:pt>
                <c:pt idx="124">
                  <c:v>3487.7689999999998</c:v>
                </c:pt>
                <c:pt idx="125">
                  <c:v>3811.0790000000002</c:v>
                </c:pt>
                <c:pt idx="126">
                  <c:v>3600.6950000000002</c:v>
                </c:pt>
                <c:pt idx="127">
                  <c:v>3681.6970000000001</c:v>
                </c:pt>
                <c:pt idx="128">
                  <c:v>3397.48</c:v>
                </c:pt>
                <c:pt idx="129">
                  <c:v>3681.8409999999999</c:v>
                </c:pt>
                <c:pt idx="130">
                  <c:v>3479.79</c:v>
                </c:pt>
                <c:pt idx="131">
                  <c:v>3479.8850000000002</c:v>
                </c:pt>
                <c:pt idx="132">
                  <c:v>3501.5830000000001</c:v>
                </c:pt>
                <c:pt idx="133">
                  <c:v>3465.12</c:v>
                </c:pt>
                <c:pt idx="134">
                  <c:v>3581.846</c:v>
                </c:pt>
                <c:pt idx="135">
                  <c:v>3509.837</c:v>
                </c:pt>
                <c:pt idx="136">
                  <c:v>3488.364</c:v>
                </c:pt>
                <c:pt idx="137">
                  <c:v>3647.16</c:v>
                </c:pt>
                <c:pt idx="138">
                  <c:v>3429.3159999999998</c:v>
                </c:pt>
                <c:pt idx="139">
                  <c:v>3526.6019999999999</c:v>
                </c:pt>
                <c:pt idx="140">
                  <c:v>3343.864</c:v>
                </c:pt>
                <c:pt idx="141">
                  <c:v>3397.25</c:v>
                </c:pt>
                <c:pt idx="142">
                  <c:v>3534.335</c:v>
                </c:pt>
                <c:pt idx="143">
                  <c:v>3307.1460000000002</c:v>
                </c:pt>
                <c:pt idx="144">
                  <c:v>3383.924</c:v>
                </c:pt>
                <c:pt idx="145">
                  <c:v>3274.4749999999999</c:v>
                </c:pt>
                <c:pt idx="146">
                  <c:v>3345.239</c:v>
                </c:pt>
                <c:pt idx="147">
                  <c:v>3224.1289999999999</c:v>
                </c:pt>
                <c:pt idx="148">
                  <c:v>3501.8449999999998</c:v>
                </c:pt>
                <c:pt idx="149">
                  <c:v>3335.6860000000001</c:v>
                </c:pt>
                <c:pt idx="150">
                  <c:v>3285.5169999999998</c:v>
                </c:pt>
                <c:pt idx="151">
                  <c:v>3401.6819999999998</c:v>
                </c:pt>
                <c:pt idx="152">
                  <c:v>3543.5940000000001</c:v>
                </c:pt>
                <c:pt idx="153">
                  <c:v>3333.2719999999999</c:v>
                </c:pt>
                <c:pt idx="154">
                  <c:v>3289.2359999999999</c:v>
                </c:pt>
                <c:pt idx="155">
                  <c:v>3353.5419999999999</c:v>
                </c:pt>
                <c:pt idx="156">
                  <c:v>3392.1060000000002</c:v>
                </c:pt>
                <c:pt idx="157">
                  <c:v>3514.422</c:v>
                </c:pt>
                <c:pt idx="158">
                  <c:v>3484.248</c:v>
                </c:pt>
                <c:pt idx="159">
                  <c:v>3415.7020000000002</c:v>
                </c:pt>
                <c:pt idx="160">
                  <c:v>3423.2359999999999</c:v>
                </c:pt>
                <c:pt idx="161">
                  <c:v>3167.9580000000001</c:v>
                </c:pt>
                <c:pt idx="162">
                  <c:v>3462.7979999999998</c:v>
                </c:pt>
                <c:pt idx="163">
                  <c:v>3480.933</c:v>
                </c:pt>
                <c:pt idx="164">
                  <c:v>3420.21</c:v>
                </c:pt>
                <c:pt idx="165">
                  <c:v>3579.6610000000001</c:v>
                </c:pt>
                <c:pt idx="166">
                  <c:v>3500.0639999999999</c:v>
                </c:pt>
                <c:pt idx="167">
                  <c:v>3594.2269999999999</c:v>
                </c:pt>
                <c:pt idx="168">
                  <c:v>3619.8969999999999</c:v>
                </c:pt>
                <c:pt idx="169">
                  <c:v>3702.355</c:v>
                </c:pt>
                <c:pt idx="170">
                  <c:v>3565.9580000000001</c:v>
                </c:pt>
                <c:pt idx="171">
                  <c:v>3557.1010000000001</c:v>
                </c:pt>
                <c:pt idx="172">
                  <c:v>3641.5079999999998</c:v>
                </c:pt>
                <c:pt idx="173">
                  <c:v>3572.567</c:v>
                </c:pt>
                <c:pt idx="174">
                  <c:v>3682.194</c:v>
                </c:pt>
                <c:pt idx="175">
                  <c:v>3674.07</c:v>
                </c:pt>
                <c:pt idx="176">
                  <c:v>3682.8589999999999</c:v>
                </c:pt>
                <c:pt idx="177">
                  <c:v>3706.498</c:v>
                </c:pt>
                <c:pt idx="178">
                  <c:v>3706.893</c:v>
                </c:pt>
                <c:pt idx="179">
                  <c:v>3900.1129999999998</c:v>
                </c:pt>
                <c:pt idx="180">
                  <c:v>3778.288</c:v>
                </c:pt>
                <c:pt idx="181">
                  <c:v>3769.3670000000002</c:v>
                </c:pt>
                <c:pt idx="182">
                  <c:v>3921.3339999999998</c:v>
                </c:pt>
                <c:pt idx="183">
                  <c:v>3927.62</c:v>
                </c:pt>
                <c:pt idx="184">
                  <c:v>3917.7220000000002</c:v>
                </c:pt>
                <c:pt idx="185">
                  <c:v>4044.6350000000002</c:v>
                </c:pt>
                <c:pt idx="186">
                  <c:v>3972.8490000000002</c:v>
                </c:pt>
                <c:pt idx="187">
                  <c:v>3923.5</c:v>
                </c:pt>
                <c:pt idx="188">
                  <c:v>4158.37</c:v>
                </c:pt>
                <c:pt idx="189">
                  <c:v>3919.5949999999998</c:v>
                </c:pt>
                <c:pt idx="190">
                  <c:v>4193.3220000000001</c:v>
                </c:pt>
                <c:pt idx="191">
                  <c:v>4043.2370000000001</c:v>
                </c:pt>
                <c:pt idx="192">
                  <c:v>4164.62</c:v>
                </c:pt>
                <c:pt idx="193">
                  <c:v>4005.51</c:v>
                </c:pt>
                <c:pt idx="194">
                  <c:v>4351.982</c:v>
                </c:pt>
                <c:pt idx="195">
                  <c:v>4162.1379999999999</c:v>
                </c:pt>
                <c:pt idx="196">
                  <c:v>4324.5870000000004</c:v>
                </c:pt>
                <c:pt idx="197">
                  <c:v>4241.4960000000001</c:v>
                </c:pt>
                <c:pt idx="198">
                  <c:v>4139.1809999999996</c:v>
                </c:pt>
                <c:pt idx="199">
                  <c:v>4384.7349999999997</c:v>
                </c:pt>
                <c:pt idx="200">
                  <c:v>4195.6149999999998</c:v>
                </c:pt>
                <c:pt idx="201">
                  <c:v>4300.1710000000003</c:v>
                </c:pt>
                <c:pt idx="202">
                  <c:v>4195.3999999999996</c:v>
                </c:pt>
                <c:pt idx="203">
                  <c:v>4339.8530000000001</c:v>
                </c:pt>
                <c:pt idx="204">
                  <c:v>4400</c:v>
                </c:pt>
                <c:pt idx="205">
                  <c:v>4358.7020000000002</c:v>
                </c:pt>
                <c:pt idx="206">
                  <c:v>4400</c:v>
                </c:pt>
                <c:pt idx="207">
                  <c:v>4397.3540000000003</c:v>
                </c:pt>
                <c:pt idx="208">
                  <c:v>4400</c:v>
                </c:pt>
                <c:pt idx="209">
                  <c:v>4400</c:v>
                </c:pt>
                <c:pt idx="210">
                  <c:v>4338.3180000000002</c:v>
                </c:pt>
                <c:pt idx="211">
                  <c:v>4400</c:v>
                </c:pt>
                <c:pt idx="212">
                  <c:v>4310.6530000000002</c:v>
                </c:pt>
                <c:pt idx="213">
                  <c:v>4400</c:v>
                </c:pt>
                <c:pt idx="214">
                  <c:v>4293.4350000000004</c:v>
                </c:pt>
                <c:pt idx="215">
                  <c:v>4400</c:v>
                </c:pt>
                <c:pt idx="216">
                  <c:v>4400</c:v>
                </c:pt>
                <c:pt idx="217">
                  <c:v>4400</c:v>
                </c:pt>
                <c:pt idx="218">
                  <c:v>4400</c:v>
                </c:pt>
                <c:pt idx="219">
                  <c:v>4400</c:v>
                </c:pt>
                <c:pt idx="220">
                  <c:v>4183.8959999999997</c:v>
                </c:pt>
                <c:pt idx="221">
                  <c:v>4400</c:v>
                </c:pt>
                <c:pt idx="222">
                  <c:v>4291.2250000000004</c:v>
                </c:pt>
                <c:pt idx="223">
                  <c:v>4248.7690000000002</c:v>
                </c:pt>
                <c:pt idx="224">
                  <c:v>4151.165</c:v>
                </c:pt>
                <c:pt idx="225">
                  <c:v>4149.299</c:v>
                </c:pt>
                <c:pt idx="226">
                  <c:v>4175.277</c:v>
                </c:pt>
                <c:pt idx="227">
                  <c:v>4231.7079999999996</c:v>
                </c:pt>
                <c:pt idx="228">
                  <c:v>4202.9340000000002</c:v>
                </c:pt>
                <c:pt idx="229">
                  <c:v>4226.0690000000004</c:v>
                </c:pt>
                <c:pt idx="230">
                  <c:v>4148.0640000000003</c:v>
                </c:pt>
                <c:pt idx="231">
                  <c:v>3875.0659999999998</c:v>
                </c:pt>
                <c:pt idx="232">
                  <c:v>3991.096</c:v>
                </c:pt>
                <c:pt idx="233">
                  <c:v>4007.645</c:v>
                </c:pt>
                <c:pt idx="234">
                  <c:v>4014.819</c:v>
                </c:pt>
                <c:pt idx="235">
                  <c:v>3953.1149999999998</c:v>
                </c:pt>
                <c:pt idx="236">
                  <c:v>3661.672</c:v>
                </c:pt>
                <c:pt idx="237">
                  <c:v>3705.1419999999998</c:v>
                </c:pt>
                <c:pt idx="238">
                  <c:v>3642.3670000000002</c:v>
                </c:pt>
                <c:pt idx="239">
                  <c:v>3465.7269999999999</c:v>
                </c:pt>
                <c:pt idx="240">
                  <c:v>3598.027</c:v>
                </c:pt>
                <c:pt idx="241">
                  <c:v>3606.98</c:v>
                </c:pt>
                <c:pt idx="242">
                  <c:v>3508.2269999999999</c:v>
                </c:pt>
                <c:pt idx="243">
                  <c:v>3626.79</c:v>
                </c:pt>
                <c:pt idx="244">
                  <c:v>3475.85</c:v>
                </c:pt>
                <c:pt idx="245">
                  <c:v>3473.16</c:v>
                </c:pt>
                <c:pt idx="246">
                  <c:v>3509.8339999999998</c:v>
                </c:pt>
                <c:pt idx="247">
                  <c:v>3402.7640000000001</c:v>
                </c:pt>
                <c:pt idx="248">
                  <c:v>3253.8</c:v>
                </c:pt>
                <c:pt idx="249">
                  <c:v>3595.6950000000002</c:v>
                </c:pt>
                <c:pt idx="250">
                  <c:v>3382.82</c:v>
                </c:pt>
                <c:pt idx="251">
                  <c:v>3117.8359999999998</c:v>
                </c:pt>
                <c:pt idx="252">
                  <c:v>3318.66</c:v>
                </c:pt>
                <c:pt idx="253">
                  <c:v>3428.1979999999999</c:v>
                </c:pt>
                <c:pt idx="254">
                  <c:v>3142.0349999999999</c:v>
                </c:pt>
                <c:pt idx="255">
                  <c:v>2937.482</c:v>
                </c:pt>
                <c:pt idx="256">
                  <c:v>3257.777</c:v>
                </c:pt>
                <c:pt idx="257">
                  <c:v>3083.2139999999999</c:v>
                </c:pt>
                <c:pt idx="258">
                  <c:v>2936.4360000000001</c:v>
                </c:pt>
                <c:pt idx="259">
                  <c:v>2806.8850000000002</c:v>
                </c:pt>
                <c:pt idx="260">
                  <c:v>2813.6309999999999</c:v>
                </c:pt>
                <c:pt idx="261">
                  <c:v>2822.9839999999999</c:v>
                </c:pt>
                <c:pt idx="262">
                  <c:v>2691.9549999999999</c:v>
                </c:pt>
                <c:pt idx="263">
                  <c:v>2608.1999999999998</c:v>
                </c:pt>
                <c:pt idx="264">
                  <c:v>2598.297</c:v>
                </c:pt>
                <c:pt idx="265">
                  <c:v>2471.9380000000001</c:v>
                </c:pt>
                <c:pt idx="266">
                  <c:v>2640.2190000000001</c:v>
                </c:pt>
                <c:pt idx="267">
                  <c:v>2534.6729999999998</c:v>
                </c:pt>
                <c:pt idx="268">
                  <c:v>2211.261</c:v>
                </c:pt>
                <c:pt idx="269">
                  <c:v>2377.2339999999999</c:v>
                </c:pt>
                <c:pt idx="270">
                  <c:v>2309.8719999999998</c:v>
                </c:pt>
                <c:pt idx="271">
                  <c:v>2319.1770000000001</c:v>
                </c:pt>
                <c:pt idx="272">
                  <c:v>2180.1350000000002</c:v>
                </c:pt>
                <c:pt idx="273">
                  <c:v>2184.6280000000002</c:v>
                </c:pt>
                <c:pt idx="274">
                  <c:v>2080.672</c:v>
                </c:pt>
                <c:pt idx="275">
                  <c:v>2104.6970000000001</c:v>
                </c:pt>
                <c:pt idx="276">
                  <c:v>1975.8409999999999</c:v>
                </c:pt>
                <c:pt idx="277">
                  <c:v>2008.58</c:v>
                </c:pt>
                <c:pt idx="278">
                  <c:v>2022.8</c:v>
                </c:pt>
                <c:pt idx="279">
                  <c:v>1933.7660000000001</c:v>
                </c:pt>
                <c:pt idx="280">
                  <c:v>1958.586</c:v>
                </c:pt>
                <c:pt idx="281">
                  <c:v>1888.4069999999999</c:v>
                </c:pt>
                <c:pt idx="282">
                  <c:v>1760</c:v>
                </c:pt>
                <c:pt idx="283">
                  <c:v>2033.3409999999999</c:v>
                </c:pt>
                <c:pt idx="284">
                  <c:v>1844.2470000000001</c:v>
                </c:pt>
                <c:pt idx="285">
                  <c:v>1830.1980000000001</c:v>
                </c:pt>
                <c:pt idx="286">
                  <c:v>1760</c:v>
                </c:pt>
                <c:pt idx="287">
                  <c:v>1764.4390000000001</c:v>
                </c:pt>
                <c:pt idx="288">
                  <c:v>1760</c:v>
                </c:pt>
                <c:pt idx="289">
                  <c:v>1760</c:v>
                </c:pt>
                <c:pt idx="290">
                  <c:v>1760</c:v>
                </c:pt>
                <c:pt idx="291">
                  <c:v>1760</c:v>
                </c:pt>
                <c:pt idx="292">
                  <c:v>1760</c:v>
                </c:pt>
                <c:pt idx="293">
                  <c:v>1760</c:v>
                </c:pt>
                <c:pt idx="294">
                  <c:v>1764.6</c:v>
                </c:pt>
                <c:pt idx="295">
                  <c:v>1760</c:v>
                </c:pt>
                <c:pt idx="296">
                  <c:v>1818.442</c:v>
                </c:pt>
                <c:pt idx="297">
                  <c:v>1898.643</c:v>
                </c:pt>
                <c:pt idx="298">
                  <c:v>1888.7570000000001</c:v>
                </c:pt>
                <c:pt idx="299">
                  <c:v>1797.261</c:v>
                </c:pt>
                <c:pt idx="300">
                  <c:v>1793.4380000000001</c:v>
                </c:pt>
                <c:pt idx="301">
                  <c:v>1772.2819999999999</c:v>
                </c:pt>
                <c:pt idx="302">
                  <c:v>1784.998</c:v>
                </c:pt>
                <c:pt idx="303">
                  <c:v>1857.7249999999999</c:v>
                </c:pt>
                <c:pt idx="304">
                  <c:v>1819.702</c:v>
                </c:pt>
                <c:pt idx="305">
                  <c:v>1830.798</c:v>
                </c:pt>
                <c:pt idx="306">
                  <c:v>1878.635</c:v>
                </c:pt>
                <c:pt idx="307">
                  <c:v>1819.92</c:v>
                </c:pt>
                <c:pt idx="308">
                  <c:v>1836.575</c:v>
                </c:pt>
                <c:pt idx="309">
                  <c:v>1829.5260000000001</c:v>
                </c:pt>
                <c:pt idx="310">
                  <c:v>1917.2049999999999</c:v>
                </c:pt>
                <c:pt idx="311">
                  <c:v>1760</c:v>
                </c:pt>
                <c:pt idx="312">
                  <c:v>1858.1310000000001</c:v>
                </c:pt>
                <c:pt idx="313">
                  <c:v>1799.2470000000001</c:v>
                </c:pt>
                <c:pt idx="314">
                  <c:v>1853.818</c:v>
                </c:pt>
                <c:pt idx="315">
                  <c:v>1796.624</c:v>
                </c:pt>
                <c:pt idx="316">
                  <c:v>1855.04</c:v>
                </c:pt>
                <c:pt idx="317">
                  <c:v>1897.569</c:v>
                </c:pt>
                <c:pt idx="318">
                  <c:v>1926.1389999999999</c:v>
                </c:pt>
                <c:pt idx="319">
                  <c:v>1892.633</c:v>
                </c:pt>
                <c:pt idx="320">
                  <c:v>1933.049</c:v>
                </c:pt>
                <c:pt idx="321">
                  <c:v>1808.192</c:v>
                </c:pt>
                <c:pt idx="322">
                  <c:v>1885.3810000000001</c:v>
                </c:pt>
                <c:pt idx="323">
                  <c:v>1886.8869999999999</c:v>
                </c:pt>
                <c:pt idx="324">
                  <c:v>1898.9780000000001</c:v>
                </c:pt>
                <c:pt idx="325">
                  <c:v>1855.376</c:v>
                </c:pt>
                <c:pt idx="326">
                  <c:v>1923.2950000000001</c:v>
                </c:pt>
                <c:pt idx="327">
                  <c:v>2037.191</c:v>
                </c:pt>
                <c:pt idx="328">
                  <c:v>1977.771</c:v>
                </c:pt>
                <c:pt idx="329">
                  <c:v>2031.9760000000001</c:v>
                </c:pt>
                <c:pt idx="330">
                  <c:v>2012.5429999999999</c:v>
                </c:pt>
                <c:pt idx="331">
                  <c:v>1987.9949999999999</c:v>
                </c:pt>
                <c:pt idx="332">
                  <c:v>2082.3240000000001</c:v>
                </c:pt>
                <c:pt idx="333">
                  <c:v>2149.4650000000001</c:v>
                </c:pt>
                <c:pt idx="334">
                  <c:v>2192.634</c:v>
                </c:pt>
                <c:pt idx="335">
                  <c:v>2079.9520000000002</c:v>
                </c:pt>
                <c:pt idx="336">
                  <c:v>2210.1950000000002</c:v>
                </c:pt>
                <c:pt idx="337">
                  <c:v>2318.4090000000001</c:v>
                </c:pt>
                <c:pt idx="338">
                  <c:v>2252.2440000000001</c:v>
                </c:pt>
                <c:pt idx="339">
                  <c:v>2330.9070000000002</c:v>
                </c:pt>
                <c:pt idx="340">
                  <c:v>2403.2449999999999</c:v>
                </c:pt>
                <c:pt idx="341">
                  <c:v>2466.6120000000001</c:v>
                </c:pt>
                <c:pt idx="342">
                  <c:v>2531.4870000000001</c:v>
                </c:pt>
                <c:pt idx="343">
                  <c:v>2514.84</c:v>
                </c:pt>
                <c:pt idx="344">
                  <c:v>2538.3290000000002</c:v>
                </c:pt>
                <c:pt idx="345">
                  <c:v>2652.8710000000001</c:v>
                </c:pt>
                <c:pt idx="346">
                  <c:v>2591.5680000000002</c:v>
                </c:pt>
                <c:pt idx="347">
                  <c:v>2643.3879999999999</c:v>
                </c:pt>
                <c:pt idx="348">
                  <c:v>2719.692</c:v>
                </c:pt>
                <c:pt idx="349">
                  <c:v>2867.2330000000002</c:v>
                </c:pt>
                <c:pt idx="350">
                  <c:v>2819.3919999999998</c:v>
                </c:pt>
                <c:pt idx="351">
                  <c:v>2799.9160000000002</c:v>
                </c:pt>
                <c:pt idx="352">
                  <c:v>2797.0239999999999</c:v>
                </c:pt>
                <c:pt idx="353">
                  <c:v>3039.4830000000002</c:v>
                </c:pt>
                <c:pt idx="354">
                  <c:v>2994.6889999999999</c:v>
                </c:pt>
                <c:pt idx="355">
                  <c:v>2877.2330000000002</c:v>
                </c:pt>
                <c:pt idx="356">
                  <c:v>3175.01</c:v>
                </c:pt>
                <c:pt idx="357">
                  <c:v>2955.7350000000001</c:v>
                </c:pt>
                <c:pt idx="358">
                  <c:v>3207.4830000000002</c:v>
                </c:pt>
                <c:pt idx="359">
                  <c:v>3315.922</c:v>
                </c:pt>
                <c:pt idx="360">
                  <c:v>3253.9969999999998</c:v>
                </c:pt>
                <c:pt idx="361">
                  <c:v>3275.53</c:v>
                </c:pt>
                <c:pt idx="362">
                  <c:v>3358.08</c:v>
                </c:pt>
                <c:pt idx="363">
                  <c:v>3517.4569999999999</c:v>
                </c:pt>
                <c:pt idx="364">
                  <c:v>3523.6570000000002</c:v>
                </c:pt>
                <c:pt idx="365">
                  <c:v>3642.2820000000002</c:v>
                </c:pt>
                <c:pt idx="366">
                  <c:v>3816.2339999999999</c:v>
                </c:pt>
                <c:pt idx="367">
                  <c:v>3726.8780000000002</c:v>
                </c:pt>
                <c:pt idx="368">
                  <c:v>3789.4160000000002</c:v>
                </c:pt>
                <c:pt idx="369">
                  <c:v>4010.422</c:v>
                </c:pt>
                <c:pt idx="370">
                  <c:v>4043.8240000000001</c:v>
                </c:pt>
                <c:pt idx="371">
                  <c:v>4202.7809999999999</c:v>
                </c:pt>
                <c:pt idx="372">
                  <c:v>4249.4440000000004</c:v>
                </c:pt>
                <c:pt idx="373">
                  <c:v>4275.634</c:v>
                </c:pt>
                <c:pt idx="374">
                  <c:v>4392.0379999999996</c:v>
                </c:pt>
                <c:pt idx="375">
                  <c:v>4400</c:v>
                </c:pt>
                <c:pt idx="376">
                  <c:v>4400</c:v>
                </c:pt>
                <c:pt idx="377">
                  <c:v>4400</c:v>
                </c:pt>
                <c:pt idx="378">
                  <c:v>4400</c:v>
                </c:pt>
                <c:pt idx="379">
                  <c:v>4400</c:v>
                </c:pt>
                <c:pt idx="380">
                  <c:v>4400</c:v>
                </c:pt>
                <c:pt idx="381">
                  <c:v>4400</c:v>
                </c:pt>
                <c:pt idx="382">
                  <c:v>4400</c:v>
                </c:pt>
                <c:pt idx="383">
                  <c:v>4400</c:v>
                </c:pt>
                <c:pt idx="384">
                  <c:v>4400</c:v>
                </c:pt>
                <c:pt idx="385">
                  <c:v>4400</c:v>
                </c:pt>
                <c:pt idx="386">
                  <c:v>4400</c:v>
                </c:pt>
                <c:pt idx="387">
                  <c:v>4400</c:v>
                </c:pt>
                <c:pt idx="388">
                  <c:v>4400</c:v>
                </c:pt>
                <c:pt idx="389">
                  <c:v>4400</c:v>
                </c:pt>
                <c:pt idx="390">
                  <c:v>4400</c:v>
                </c:pt>
                <c:pt idx="391">
                  <c:v>4400</c:v>
                </c:pt>
                <c:pt idx="392">
                  <c:v>4400</c:v>
                </c:pt>
                <c:pt idx="393">
                  <c:v>4400</c:v>
                </c:pt>
                <c:pt idx="394">
                  <c:v>4400</c:v>
                </c:pt>
                <c:pt idx="395">
                  <c:v>4400</c:v>
                </c:pt>
                <c:pt idx="396">
                  <c:v>4400</c:v>
                </c:pt>
                <c:pt idx="397">
                  <c:v>4400</c:v>
                </c:pt>
                <c:pt idx="398">
                  <c:v>4400</c:v>
                </c:pt>
                <c:pt idx="399">
                  <c:v>4400</c:v>
                </c:pt>
                <c:pt idx="400">
                  <c:v>4400</c:v>
                </c:pt>
                <c:pt idx="401">
                  <c:v>4400</c:v>
                </c:pt>
                <c:pt idx="402">
                  <c:v>4400</c:v>
                </c:pt>
                <c:pt idx="403">
                  <c:v>4400</c:v>
                </c:pt>
                <c:pt idx="404">
                  <c:v>4400</c:v>
                </c:pt>
                <c:pt idx="405">
                  <c:v>4400</c:v>
                </c:pt>
                <c:pt idx="406">
                  <c:v>4400</c:v>
                </c:pt>
                <c:pt idx="407">
                  <c:v>4400</c:v>
                </c:pt>
                <c:pt idx="408">
                  <c:v>4400</c:v>
                </c:pt>
                <c:pt idx="409">
                  <c:v>4400</c:v>
                </c:pt>
                <c:pt idx="410">
                  <c:v>4400</c:v>
                </c:pt>
                <c:pt idx="411">
                  <c:v>4400</c:v>
                </c:pt>
                <c:pt idx="412">
                  <c:v>4400</c:v>
                </c:pt>
                <c:pt idx="413">
                  <c:v>4400</c:v>
                </c:pt>
                <c:pt idx="414">
                  <c:v>4400</c:v>
                </c:pt>
                <c:pt idx="415">
                  <c:v>4400</c:v>
                </c:pt>
                <c:pt idx="416">
                  <c:v>4400</c:v>
                </c:pt>
                <c:pt idx="417">
                  <c:v>4400</c:v>
                </c:pt>
                <c:pt idx="418">
                  <c:v>4400</c:v>
                </c:pt>
                <c:pt idx="419">
                  <c:v>4400</c:v>
                </c:pt>
                <c:pt idx="420">
                  <c:v>4400</c:v>
                </c:pt>
                <c:pt idx="421">
                  <c:v>4400</c:v>
                </c:pt>
                <c:pt idx="422">
                  <c:v>4400</c:v>
                </c:pt>
                <c:pt idx="423">
                  <c:v>4400</c:v>
                </c:pt>
                <c:pt idx="424">
                  <c:v>4400</c:v>
                </c:pt>
                <c:pt idx="425">
                  <c:v>4400</c:v>
                </c:pt>
                <c:pt idx="426">
                  <c:v>4400</c:v>
                </c:pt>
                <c:pt idx="427">
                  <c:v>4400</c:v>
                </c:pt>
                <c:pt idx="428">
                  <c:v>4365.9579999999996</c:v>
                </c:pt>
                <c:pt idx="429">
                  <c:v>4400</c:v>
                </c:pt>
                <c:pt idx="430">
                  <c:v>4400</c:v>
                </c:pt>
                <c:pt idx="431">
                  <c:v>4400</c:v>
                </c:pt>
                <c:pt idx="432">
                  <c:v>4400</c:v>
                </c:pt>
                <c:pt idx="433">
                  <c:v>4400</c:v>
                </c:pt>
                <c:pt idx="434">
                  <c:v>4400</c:v>
                </c:pt>
                <c:pt idx="435">
                  <c:v>4313.4340000000002</c:v>
                </c:pt>
                <c:pt idx="436">
                  <c:v>4241.5200000000004</c:v>
                </c:pt>
                <c:pt idx="437">
                  <c:v>4329.16</c:v>
                </c:pt>
                <c:pt idx="438">
                  <c:v>4400</c:v>
                </c:pt>
                <c:pt idx="439">
                  <c:v>4400</c:v>
                </c:pt>
                <c:pt idx="440">
                  <c:v>4274.9070000000002</c:v>
                </c:pt>
                <c:pt idx="441">
                  <c:v>4400</c:v>
                </c:pt>
                <c:pt idx="442">
                  <c:v>4400</c:v>
                </c:pt>
                <c:pt idx="443">
                  <c:v>4400</c:v>
                </c:pt>
                <c:pt idx="444">
                  <c:v>4332.8689999999997</c:v>
                </c:pt>
                <c:pt idx="445">
                  <c:v>4400</c:v>
                </c:pt>
                <c:pt idx="446">
                  <c:v>4400</c:v>
                </c:pt>
                <c:pt idx="447">
                  <c:v>4400</c:v>
                </c:pt>
                <c:pt idx="448">
                  <c:v>4179.1059999999998</c:v>
                </c:pt>
                <c:pt idx="449">
                  <c:v>4239.7640000000001</c:v>
                </c:pt>
                <c:pt idx="450">
                  <c:v>4301.96</c:v>
                </c:pt>
                <c:pt idx="451">
                  <c:v>4173.3280000000004</c:v>
                </c:pt>
                <c:pt idx="452">
                  <c:v>4185.7349999999997</c:v>
                </c:pt>
                <c:pt idx="453">
                  <c:v>4256.0529999999999</c:v>
                </c:pt>
                <c:pt idx="454">
                  <c:v>4184.8779999999997</c:v>
                </c:pt>
                <c:pt idx="455">
                  <c:v>4132.2150000000001</c:v>
                </c:pt>
                <c:pt idx="456">
                  <c:v>4209.2749999999996</c:v>
                </c:pt>
                <c:pt idx="457">
                  <c:v>4221.2700000000004</c:v>
                </c:pt>
                <c:pt idx="458">
                  <c:v>4047.5770000000002</c:v>
                </c:pt>
                <c:pt idx="459">
                  <c:v>4324.8239999999996</c:v>
                </c:pt>
                <c:pt idx="460">
                  <c:v>4265.5230000000001</c:v>
                </c:pt>
                <c:pt idx="461">
                  <c:v>4269.1559999999999</c:v>
                </c:pt>
                <c:pt idx="462">
                  <c:v>4261.2120000000004</c:v>
                </c:pt>
                <c:pt idx="463">
                  <c:v>4302.3540000000003</c:v>
                </c:pt>
                <c:pt idx="464">
                  <c:v>4257.5079999999998</c:v>
                </c:pt>
                <c:pt idx="465">
                  <c:v>4098.3590000000004</c:v>
                </c:pt>
                <c:pt idx="466">
                  <c:v>4198.4769999999999</c:v>
                </c:pt>
                <c:pt idx="467">
                  <c:v>4210.5349999999999</c:v>
                </c:pt>
                <c:pt idx="468">
                  <c:v>4154.7640000000001</c:v>
                </c:pt>
                <c:pt idx="469">
                  <c:v>4136.3789999999999</c:v>
                </c:pt>
                <c:pt idx="470">
                  <c:v>4128.3059999999996</c:v>
                </c:pt>
                <c:pt idx="471">
                  <c:v>4013.2809999999999</c:v>
                </c:pt>
                <c:pt idx="472">
                  <c:v>4251.1450000000004</c:v>
                </c:pt>
                <c:pt idx="473">
                  <c:v>4308.67</c:v>
                </c:pt>
                <c:pt idx="474">
                  <c:v>4330.3509999999997</c:v>
                </c:pt>
                <c:pt idx="475">
                  <c:v>4284.5379999999996</c:v>
                </c:pt>
                <c:pt idx="476">
                  <c:v>4158.1750000000002</c:v>
                </c:pt>
                <c:pt idx="477">
                  <c:v>4194.058</c:v>
                </c:pt>
                <c:pt idx="478">
                  <c:v>4153.5169999999998</c:v>
                </c:pt>
                <c:pt idx="479">
                  <c:v>4224.41</c:v>
                </c:pt>
                <c:pt idx="480">
                  <c:v>4350.2650000000003</c:v>
                </c:pt>
                <c:pt idx="481">
                  <c:v>4394.683</c:v>
                </c:pt>
                <c:pt idx="482">
                  <c:v>4229.1080000000002</c:v>
                </c:pt>
                <c:pt idx="483">
                  <c:v>4400</c:v>
                </c:pt>
                <c:pt idx="484">
                  <c:v>4210.8419999999996</c:v>
                </c:pt>
                <c:pt idx="485">
                  <c:v>4348.6779999999999</c:v>
                </c:pt>
                <c:pt idx="486">
                  <c:v>4400</c:v>
                </c:pt>
                <c:pt idx="487">
                  <c:v>4400</c:v>
                </c:pt>
                <c:pt idx="488">
                  <c:v>4281.45</c:v>
                </c:pt>
                <c:pt idx="489">
                  <c:v>4400</c:v>
                </c:pt>
                <c:pt idx="490">
                  <c:v>4400</c:v>
                </c:pt>
                <c:pt idx="491">
                  <c:v>4400</c:v>
                </c:pt>
                <c:pt idx="492">
                  <c:v>4400</c:v>
                </c:pt>
                <c:pt idx="493">
                  <c:v>4328.1530000000002</c:v>
                </c:pt>
                <c:pt idx="494">
                  <c:v>4137.3239999999996</c:v>
                </c:pt>
                <c:pt idx="495">
                  <c:v>4400</c:v>
                </c:pt>
                <c:pt idx="496">
                  <c:v>4367.26</c:v>
                </c:pt>
                <c:pt idx="497">
                  <c:v>4400</c:v>
                </c:pt>
                <c:pt idx="498">
                  <c:v>4400</c:v>
                </c:pt>
                <c:pt idx="499">
                  <c:v>4400</c:v>
                </c:pt>
                <c:pt idx="500">
                  <c:v>4400</c:v>
                </c:pt>
                <c:pt idx="501">
                  <c:v>4400</c:v>
                </c:pt>
                <c:pt idx="502">
                  <c:v>4400</c:v>
                </c:pt>
                <c:pt idx="503">
                  <c:v>4346.9269999999997</c:v>
                </c:pt>
                <c:pt idx="504">
                  <c:v>4400</c:v>
                </c:pt>
                <c:pt idx="505">
                  <c:v>4400</c:v>
                </c:pt>
                <c:pt idx="506">
                  <c:v>4400</c:v>
                </c:pt>
                <c:pt idx="507">
                  <c:v>4400</c:v>
                </c:pt>
                <c:pt idx="508">
                  <c:v>4400</c:v>
                </c:pt>
                <c:pt idx="509">
                  <c:v>4400</c:v>
                </c:pt>
                <c:pt idx="510">
                  <c:v>4226.62</c:v>
                </c:pt>
                <c:pt idx="511">
                  <c:v>4400</c:v>
                </c:pt>
                <c:pt idx="512">
                  <c:v>4342.2659999999996</c:v>
                </c:pt>
                <c:pt idx="513">
                  <c:v>4400</c:v>
                </c:pt>
                <c:pt idx="514">
                  <c:v>4400</c:v>
                </c:pt>
                <c:pt idx="515">
                  <c:v>4263.1769999999997</c:v>
                </c:pt>
                <c:pt idx="516">
                  <c:v>4345.741</c:v>
                </c:pt>
                <c:pt idx="517">
                  <c:v>4345.018</c:v>
                </c:pt>
                <c:pt idx="518">
                  <c:v>4265.7610000000004</c:v>
                </c:pt>
                <c:pt idx="519">
                  <c:v>4400</c:v>
                </c:pt>
                <c:pt idx="520">
                  <c:v>4248.808</c:v>
                </c:pt>
                <c:pt idx="521">
                  <c:v>4250.5069999999996</c:v>
                </c:pt>
                <c:pt idx="522">
                  <c:v>4006.5239999999999</c:v>
                </c:pt>
                <c:pt idx="523">
                  <c:v>4005.7840000000001</c:v>
                </c:pt>
                <c:pt idx="524">
                  <c:v>4009.1460000000002</c:v>
                </c:pt>
                <c:pt idx="525">
                  <c:v>3977.915</c:v>
                </c:pt>
                <c:pt idx="526">
                  <c:v>3852.7089999999998</c:v>
                </c:pt>
                <c:pt idx="527">
                  <c:v>4055.4969999999998</c:v>
                </c:pt>
                <c:pt idx="528">
                  <c:v>3854.9059999999999</c:v>
                </c:pt>
                <c:pt idx="529">
                  <c:v>3790.1010000000001</c:v>
                </c:pt>
                <c:pt idx="530">
                  <c:v>3923.058</c:v>
                </c:pt>
                <c:pt idx="531">
                  <c:v>3884.0770000000002</c:v>
                </c:pt>
                <c:pt idx="532">
                  <c:v>3770.0079999999998</c:v>
                </c:pt>
                <c:pt idx="533">
                  <c:v>3820.739</c:v>
                </c:pt>
                <c:pt idx="534">
                  <c:v>3950.0169999999998</c:v>
                </c:pt>
                <c:pt idx="535">
                  <c:v>3755.4749999999999</c:v>
                </c:pt>
                <c:pt idx="536">
                  <c:v>3937.7190000000001</c:v>
                </c:pt>
                <c:pt idx="537">
                  <c:v>3839.2559999999999</c:v>
                </c:pt>
                <c:pt idx="538">
                  <c:v>4100.0460000000003</c:v>
                </c:pt>
                <c:pt idx="539">
                  <c:v>4075.9090000000001</c:v>
                </c:pt>
                <c:pt idx="540">
                  <c:v>3855.9250000000002</c:v>
                </c:pt>
                <c:pt idx="541">
                  <c:v>3748.3510000000001</c:v>
                </c:pt>
                <c:pt idx="542">
                  <c:v>3795.3049999999998</c:v>
                </c:pt>
                <c:pt idx="543">
                  <c:v>3737.3980000000001</c:v>
                </c:pt>
                <c:pt idx="544">
                  <c:v>3650.306</c:v>
                </c:pt>
                <c:pt idx="545">
                  <c:v>3591.3629999999998</c:v>
                </c:pt>
                <c:pt idx="546">
                  <c:v>3433.0239999999999</c:v>
                </c:pt>
                <c:pt idx="547">
                  <c:v>3570.5210000000002</c:v>
                </c:pt>
                <c:pt idx="548">
                  <c:v>3291.694</c:v>
                </c:pt>
                <c:pt idx="549">
                  <c:v>3458.636</c:v>
                </c:pt>
                <c:pt idx="550">
                  <c:v>3354.6120000000001</c:v>
                </c:pt>
                <c:pt idx="551">
                  <c:v>3336.1640000000002</c:v>
                </c:pt>
                <c:pt idx="552">
                  <c:v>3270.9470000000001</c:v>
                </c:pt>
                <c:pt idx="553">
                  <c:v>3279.395</c:v>
                </c:pt>
                <c:pt idx="554">
                  <c:v>3165.0520000000001</c:v>
                </c:pt>
                <c:pt idx="555">
                  <c:v>2996.5430000000001</c:v>
                </c:pt>
                <c:pt idx="556">
                  <c:v>2882.1030000000001</c:v>
                </c:pt>
                <c:pt idx="557">
                  <c:v>2989.3829999999998</c:v>
                </c:pt>
                <c:pt idx="558">
                  <c:v>2850.4490000000001</c:v>
                </c:pt>
                <c:pt idx="559">
                  <c:v>2674.5230000000001</c:v>
                </c:pt>
                <c:pt idx="560">
                  <c:v>2764.5169999999998</c:v>
                </c:pt>
                <c:pt idx="561">
                  <c:v>2675.62</c:v>
                </c:pt>
                <c:pt idx="562">
                  <c:v>2496.0920000000001</c:v>
                </c:pt>
                <c:pt idx="563">
                  <c:v>2552.4769999999999</c:v>
                </c:pt>
                <c:pt idx="564">
                  <c:v>2476.6759999999999</c:v>
                </c:pt>
                <c:pt idx="565">
                  <c:v>2378.4989999999998</c:v>
                </c:pt>
                <c:pt idx="566">
                  <c:v>2481.3829999999998</c:v>
                </c:pt>
                <c:pt idx="567">
                  <c:v>2329.127</c:v>
                </c:pt>
                <c:pt idx="568">
                  <c:v>2357.29</c:v>
                </c:pt>
                <c:pt idx="569">
                  <c:v>2261.2739999999999</c:v>
                </c:pt>
                <c:pt idx="570">
                  <c:v>2233.5169999999998</c:v>
                </c:pt>
                <c:pt idx="571">
                  <c:v>2211.4630000000002</c:v>
                </c:pt>
                <c:pt idx="572">
                  <c:v>2154.1210000000001</c:v>
                </c:pt>
                <c:pt idx="573">
                  <c:v>2031.347</c:v>
                </c:pt>
                <c:pt idx="574">
                  <c:v>2113.3510000000001</c:v>
                </c:pt>
                <c:pt idx="575">
                  <c:v>1996.528</c:v>
                </c:pt>
                <c:pt idx="576">
                  <c:v>1947.33</c:v>
                </c:pt>
                <c:pt idx="577">
                  <c:v>1979.2809999999999</c:v>
                </c:pt>
                <c:pt idx="578">
                  <c:v>1938.056</c:v>
                </c:pt>
                <c:pt idx="579">
                  <c:v>2011.606</c:v>
                </c:pt>
                <c:pt idx="580">
                  <c:v>1972.9380000000001</c:v>
                </c:pt>
                <c:pt idx="581">
                  <c:v>2019.691</c:v>
                </c:pt>
                <c:pt idx="582">
                  <c:v>2074.672</c:v>
                </c:pt>
                <c:pt idx="583">
                  <c:v>2239.645</c:v>
                </c:pt>
                <c:pt idx="584">
                  <c:v>2084.357</c:v>
                </c:pt>
                <c:pt idx="585">
                  <c:v>2128.7860000000001</c:v>
                </c:pt>
                <c:pt idx="586">
                  <c:v>2143.3209999999999</c:v>
                </c:pt>
                <c:pt idx="587">
                  <c:v>2381.3389999999999</c:v>
                </c:pt>
                <c:pt idx="588">
                  <c:v>2232.9630000000002</c:v>
                </c:pt>
                <c:pt idx="589">
                  <c:v>2211.4989999999998</c:v>
                </c:pt>
                <c:pt idx="590">
                  <c:v>2317.134</c:v>
                </c:pt>
                <c:pt idx="591">
                  <c:v>2297.2539999999999</c:v>
                </c:pt>
                <c:pt idx="592">
                  <c:v>2361.2640000000001</c:v>
                </c:pt>
                <c:pt idx="593">
                  <c:v>2280.375</c:v>
                </c:pt>
                <c:pt idx="594">
                  <c:v>2205.0749999999998</c:v>
                </c:pt>
                <c:pt idx="595">
                  <c:v>2188.3409999999999</c:v>
                </c:pt>
                <c:pt idx="596">
                  <c:v>2312.875</c:v>
                </c:pt>
                <c:pt idx="597">
                  <c:v>2237.451</c:v>
                </c:pt>
                <c:pt idx="598">
                  <c:v>2261.5210000000002</c:v>
                </c:pt>
                <c:pt idx="599">
                  <c:v>2359.806</c:v>
                </c:pt>
                <c:pt idx="600">
                  <c:v>2321.1080000000002</c:v>
                </c:pt>
                <c:pt idx="601">
                  <c:v>2376.4229999999998</c:v>
                </c:pt>
                <c:pt idx="602">
                  <c:v>2208.1280000000002</c:v>
                </c:pt>
                <c:pt idx="603">
                  <c:v>2250.0659999999998</c:v>
                </c:pt>
                <c:pt idx="604">
                  <c:v>2232.3870000000002</c:v>
                </c:pt>
                <c:pt idx="605">
                  <c:v>2216.9290000000001</c:v>
                </c:pt>
                <c:pt idx="606">
                  <c:v>2253.616</c:v>
                </c:pt>
                <c:pt idx="607">
                  <c:v>2160.7530000000002</c:v>
                </c:pt>
                <c:pt idx="608">
                  <c:v>2070.0140000000001</c:v>
                </c:pt>
                <c:pt idx="609">
                  <c:v>2119.3780000000002</c:v>
                </c:pt>
                <c:pt idx="610">
                  <c:v>2061.0149999999999</c:v>
                </c:pt>
                <c:pt idx="611">
                  <c:v>1990.9949999999999</c:v>
                </c:pt>
                <c:pt idx="612">
                  <c:v>2010.614</c:v>
                </c:pt>
                <c:pt idx="613">
                  <c:v>1981.192</c:v>
                </c:pt>
                <c:pt idx="614">
                  <c:v>2064.4760000000001</c:v>
                </c:pt>
                <c:pt idx="615">
                  <c:v>2099.7890000000002</c:v>
                </c:pt>
                <c:pt idx="616">
                  <c:v>2093.3229999999999</c:v>
                </c:pt>
                <c:pt idx="617">
                  <c:v>2214.5569999999998</c:v>
                </c:pt>
                <c:pt idx="618">
                  <c:v>2140.451</c:v>
                </c:pt>
                <c:pt idx="619">
                  <c:v>2147.6210000000001</c:v>
                </c:pt>
                <c:pt idx="620">
                  <c:v>2091.1590000000001</c:v>
                </c:pt>
                <c:pt idx="621">
                  <c:v>2290.7869999999998</c:v>
                </c:pt>
                <c:pt idx="622">
                  <c:v>2190.14</c:v>
                </c:pt>
                <c:pt idx="623">
                  <c:v>2218.7170000000001</c:v>
                </c:pt>
                <c:pt idx="624">
                  <c:v>2282.3850000000002</c:v>
                </c:pt>
                <c:pt idx="625">
                  <c:v>2338.1840000000002</c:v>
                </c:pt>
                <c:pt idx="626">
                  <c:v>2228.4720000000002</c:v>
                </c:pt>
                <c:pt idx="627">
                  <c:v>2372.3429999999998</c:v>
                </c:pt>
                <c:pt idx="628">
                  <c:v>2360.1579999999999</c:v>
                </c:pt>
                <c:pt idx="629">
                  <c:v>2357.973</c:v>
                </c:pt>
                <c:pt idx="630">
                  <c:v>2462.837</c:v>
                </c:pt>
                <c:pt idx="631">
                  <c:v>2427.8679999999999</c:v>
                </c:pt>
                <c:pt idx="632">
                  <c:v>2525.7269999999999</c:v>
                </c:pt>
                <c:pt idx="633">
                  <c:v>2560.8290000000002</c:v>
                </c:pt>
                <c:pt idx="634">
                  <c:v>2550.4169999999999</c:v>
                </c:pt>
                <c:pt idx="635">
                  <c:v>2706.875</c:v>
                </c:pt>
                <c:pt idx="636">
                  <c:v>2599.645</c:v>
                </c:pt>
                <c:pt idx="637">
                  <c:v>2596.7449999999999</c:v>
                </c:pt>
                <c:pt idx="638">
                  <c:v>2687.5940000000001</c:v>
                </c:pt>
                <c:pt idx="639">
                  <c:v>2723.7570000000001</c:v>
                </c:pt>
                <c:pt idx="640">
                  <c:v>2707.0990000000002</c:v>
                </c:pt>
                <c:pt idx="641">
                  <c:v>2714.6759999999999</c:v>
                </c:pt>
                <c:pt idx="642">
                  <c:v>2853.654</c:v>
                </c:pt>
                <c:pt idx="643">
                  <c:v>2837.9279999999999</c:v>
                </c:pt>
                <c:pt idx="644">
                  <c:v>2813.5619999999999</c:v>
                </c:pt>
                <c:pt idx="645">
                  <c:v>2942.364</c:v>
                </c:pt>
                <c:pt idx="646">
                  <c:v>2937.2069999999999</c:v>
                </c:pt>
                <c:pt idx="647">
                  <c:v>2973.6320000000001</c:v>
                </c:pt>
                <c:pt idx="648">
                  <c:v>3038.7579999999998</c:v>
                </c:pt>
                <c:pt idx="649">
                  <c:v>3230.3939999999998</c:v>
                </c:pt>
                <c:pt idx="650">
                  <c:v>3200.8330000000001</c:v>
                </c:pt>
                <c:pt idx="651">
                  <c:v>3339.8960000000002</c:v>
                </c:pt>
                <c:pt idx="652">
                  <c:v>3353.3490000000002</c:v>
                </c:pt>
                <c:pt idx="653">
                  <c:v>3645.4140000000002</c:v>
                </c:pt>
                <c:pt idx="654">
                  <c:v>3717.0160000000001</c:v>
                </c:pt>
                <c:pt idx="655">
                  <c:v>3825.4789999999998</c:v>
                </c:pt>
                <c:pt idx="656">
                  <c:v>4027.6709999999998</c:v>
                </c:pt>
                <c:pt idx="657">
                  <c:v>4123.0860000000002</c:v>
                </c:pt>
                <c:pt idx="658">
                  <c:v>4385.6120000000001</c:v>
                </c:pt>
                <c:pt idx="659">
                  <c:v>4120.5630000000001</c:v>
                </c:pt>
                <c:pt idx="660">
                  <c:v>4329.924</c:v>
                </c:pt>
                <c:pt idx="661">
                  <c:v>4181.1499999999996</c:v>
                </c:pt>
                <c:pt idx="662">
                  <c:v>4400</c:v>
                </c:pt>
                <c:pt idx="663">
                  <c:v>4400</c:v>
                </c:pt>
                <c:pt idx="664">
                  <c:v>4400</c:v>
                </c:pt>
                <c:pt idx="665">
                  <c:v>4400</c:v>
                </c:pt>
                <c:pt idx="666">
                  <c:v>4400</c:v>
                </c:pt>
                <c:pt idx="667">
                  <c:v>4400</c:v>
                </c:pt>
                <c:pt idx="668">
                  <c:v>4400</c:v>
                </c:pt>
                <c:pt idx="669">
                  <c:v>4400</c:v>
                </c:pt>
                <c:pt idx="670">
                  <c:v>4400</c:v>
                </c:pt>
                <c:pt idx="671">
                  <c:v>4400</c:v>
                </c:pt>
                <c:pt idx="672">
                  <c:v>4400</c:v>
                </c:pt>
                <c:pt idx="673">
                  <c:v>4400</c:v>
                </c:pt>
                <c:pt idx="674">
                  <c:v>4400</c:v>
                </c:pt>
                <c:pt idx="675">
                  <c:v>4400</c:v>
                </c:pt>
                <c:pt idx="676">
                  <c:v>4400</c:v>
                </c:pt>
                <c:pt idx="677">
                  <c:v>4400</c:v>
                </c:pt>
                <c:pt idx="678">
                  <c:v>4400</c:v>
                </c:pt>
                <c:pt idx="679">
                  <c:v>4400</c:v>
                </c:pt>
                <c:pt idx="680">
                  <c:v>4400</c:v>
                </c:pt>
                <c:pt idx="681">
                  <c:v>4400</c:v>
                </c:pt>
                <c:pt idx="682">
                  <c:v>4400</c:v>
                </c:pt>
                <c:pt idx="683">
                  <c:v>4400</c:v>
                </c:pt>
                <c:pt idx="684">
                  <c:v>4400</c:v>
                </c:pt>
                <c:pt idx="685">
                  <c:v>4400</c:v>
                </c:pt>
                <c:pt idx="686">
                  <c:v>4400</c:v>
                </c:pt>
                <c:pt idx="687">
                  <c:v>4400</c:v>
                </c:pt>
                <c:pt idx="688">
                  <c:v>4400</c:v>
                </c:pt>
                <c:pt idx="689">
                  <c:v>4400</c:v>
                </c:pt>
                <c:pt idx="690">
                  <c:v>4400</c:v>
                </c:pt>
                <c:pt idx="691">
                  <c:v>4400</c:v>
                </c:pt>
                <c:pt idx="692">
                  <c:v>4400</c:v>
                </c:pt>
                <c:pt idx="693">
                  <c:v>4400</c:v>
                </c:pt>
                <c:pt idx="694">
                  <c:v>4400</c:v>
                </c:pt>
                <c:pt idx="695">
                  <c:v>4400</c:v>
                </c:pt>
                <c:pt idx="696">
                  <c:v>4400</c:v>
                </c:pt>
                <c:pt idx="697">
                  <c:v>4334.4120000000003</c:v>
                </c:pt>
                <c:pt idx="698">
                  <c:v>4400</c:v>
                </c:pt>
                <c:pt idx="699">
                  <c:v>4400</c:v>
                </c:pt>
                <c:pt idx="700">
                  <c:v>4350.5969999999998</c:v>
                </c:pt>
                <c:pt idx="701">
                  <c:v>4400</c:v>
                </c:pt>
                <c:pt idx="702">
                  <c:v>4204.5349999999999</c:v>
                </c:pt>
                <c:pt idx="703">
                  <c:v>4098.2</c:v>
                </c:pt>
                <c:pt idx="704">
                  <c:v>4249.509</c:v>
                </c:pt>
                <c:pt idx="705">
                  <c:v>4144.59</c:v>
                </c:pt>
                <c:pt idx="706">
                  <c:v>4123.1120000000001</c:v>
                </c:pt>
                <c:pt idx="707">
                  <c:v>4075.5790000000002</c:v>
                </c:pt>
                <c:pt idx="708">
                  <c:v>4093.692</c:v>
                </c:pt>
                <c:pt idx="709">
                  <c:v>4180.9189999999999</c:v>
                </c:pt>
                <c:pt idx="710">
                  <c:v>4128.4480000000003</c:v>
                </c:pt>
                <c:pt idx="711">
                  <c:v>4053.982</c:v>
                </c:pt>
                <c:pt idx="712">
                  <c:v>4038.3040000000001</c:v>
                </c:pt>
                <c:pt idx="713">
                  <c:v>3874.1129999999998</c:v>
                </c:pt>
                <c:pt idx="714">
                  <c:v>3989.2950000000001</c:v>
                </c:pt>
                <c:pt idx="715">
                  <c:v>3927.232</c:v>
                </c:pt>
                <c:pt idx="716">
                  <c:v>3912.73</c:v>
                </c:pt>
                <c:pt idx="717">
                  <c:v>3801.2550000000001</c:v>
                </c:pt>
                <c:pt idx="718">
                  <c:v>3782.13</c:v>
                </c:pt>
                <c:pt idx="719">
                  <c:v>3824.4</c:v>
                </c:pt>
                <c:pt idx="720">
                  <c:v>3771.596</c:v>
                </c:pt>
                <c:pt idx="721">
                  <c:v>3683.7130000000002</c:v>
                </c:pt>
                <c:pt idx="722">
                  <c:v>3755.8159999999998</c:v>
                </c:pt>
                <c:pt idx="723">
                  <c:v>3547.8029999999999</c:v>
                </c:pt>
                <c:pt idx="724">
                  <c:v>3652.9520000000002</c:v>
                </c:pt>
                <c:pt idx="725">
                  <c:v>3698.4969999999998</c:v>
                </c:pt>
                <c:pt idx="726">
                  <c:v>3685.8690000000001</c:v>
                </c:pt>
                <c:pt idx="727">
                  <c:v>3589.7220000000002</c:v>
                </c:pt>
                <c:pt idx="728">
                  <c:v>3657.2979999999998</c:v>
                </c:pt>
                <c:pt idx="729">
                  <c:v>3722.529</c:v>
                </c:pt>
                <c:pt idx="730">
                  <c:v>3460.2629999999999</c:v>
                </c:pt>
                <c:pt idx="731">
                  <c:v>3738.0010000000002</c:v>
                </c:pt>
                <c:pt idx="732">
                  <c:v>3616.0239999999999</c:v>
                </c:pt>
                <c:pt idx="733">
                  <c:v>3615.4659999999999</c:v>
                </c:pt>
                <c:pt idx="734">
                  <c:v>3661.22</c:v>
                </c:pt>
                <c:pt idx="735">
                  <c:v>3492.2579999999998</c:v>
                </c:pt>
                <c:pt idx="736">
                  <c:v>3550.047</c:v>
                </c:pt>
                <c:pt idx="737">
                  <c:v>3407.2370000000001</c:v>
                </c:pt>
                <c:pt idx="738">
                  <c:v>3544.154</c:v>
                </c:pt>
                <c:pt idx="739">
                  <c:v>3582.6379999999999</c:v>
                </c:pt>
                <c:pt idx="740">
                  <c:v>3658.53</c:v>
                </c:pt>
                <c:pt idx="741">
                  <c:v>3528.9250000000002</c:v>
                </c:pt>
                <c:pt idx="742">
                  <c:v>3571.2979999999998</c:v>
                </c:pt>
                <c:pt idx="743">
                  <c:v>3545.19</c:v>
                </c:pt>
                <c:pt idx="744">
                  <c:v>3531.3560000000002</c:v>
                </c:pt>
                <c:pt idx="745">
                  <c:v>3609.547</c:v>
                </c:pt>
                <c:pt idx="746">
                  <c:v>3411.7080000000001</c:v>
                </c:pt>
                <c:pt idx="747">
                  <c:v>3614.1019999999999</c:v>
                </c:pt>
                <c:pt idx="748">
                  <c:v>3596.3829999999998</c:v>
                </c:pt>
                <c:pt idx="749">
                  <c:v>3695.7919999999999</c:v>
                </c:pt>
                <c:pt idx="750">
                  <c:v>3564.6019999999999</c:v>
                </c:pt>
                <c:pt idx="751">
                  <c:v>3583.9810000000002</c:v>
                </c:pt>
                <c:pt idx="752">
                  <c:v>3573.1590000000001</c:v>
                </c:pt>
                <c:pt idx="753">
                  <c:v>3692.9479999999999</c:v>
                </c:pt>
                <c:pt idx="754">
                  <c:v>3619.9070000000002</c:v>
                </c:pt>
                <c:pt idx="755">
                  <c:v>3473.0459999999998</c:v>
                </c:pt>
                <c:pt idx="756">
                  <c:v>3688.3319999999999</c:v>
                </c:pt>
                <c:pt idx="757">
                  <c:v>3617.6959999999999</c:v>
                </c:pt>
                <c:pt idx="758">
                  <c:v>3683.05</c:v>
                </c:pt>
                <c:pt idx="759">
                  <c:v>3771.5329999999999</c:v>
                </c:pt>
                <c:pt idx="760">
                  <c:v>3834.7379999999998</c:v>
                </c:pt>
                <c:pt idx="761">
                  <c:v>3845.1640000000002</c:v>
                </c:pt>
                <c:pt idx="762">
                  <c:v>3701.69</c:v>
                </c:pt>
                <c:pt idx="763">
                  <c:v>4031.3139999999999</c:v>
                </c:pt>
                <c:pt idx="764">
                  <c:v>3826.2449999999999</c:v>
                </c:pt>
                <c:pt idx="765">
                  <c:v>3754.7489999999998</c:v>
                </c:pt>
                <c:pt idx="766">
                  <c:v>3764.8829999999998</c:v>
                </c:pt>
                <c:pt idx="767">
                  <c:v>4120.5280000000002</c:v>
                </c:pt>
                <c:pt idx="768">
                  <c:v>3976.7020000000002</c:v>
                </c:pt>
                <c:pt idx="769">
                  <c:v>4103.96</c:v>
                </c:pt>
                <c:pt idx="770">
                  <c:v>4232.8689999999997</c:v>
                </c:pt>
                <c:pt idx="771">
                  <c:v>4131.84</c:v>
                </c:pt>
                <c:pt idx="772">
                  <c:v>4043.924</c:v>
                </c:pt>
                <c:pt idx="773">
                  <c:v>4130.9319999999998</c:v>
                </c:pt>
                <c:pt idx="774">
                  <c:v>4180.6530000000002</c:v>
                </c:pt>
                <c:pt idx="775">
                  <c:v>4054.5050000000001</c:v>
                </c:pt>
                <c:pt idx="776">
                  <c:v>3982.0729999999999</c:v>
                </c:pt>
                <c:pt idx="777">
                  <c:v>4157.99</c:v>
                </c:pt>
                <c:pt idx="778">
                  <c:v>4315.348</c:v>
                </c:pt>
                <c:pt idx="779">
                  <c:v>4040.5360000000001</c:v>
                </c:pt>
                <c:pt idx="780">
                  <c:v>4173.674</c:v>
                </c:pt>
                <c:pt idx="781">
                  <c:v>4236.1450000000004</c:v>
                </c:pt>
                <c:pt idx="782">
                  <c:v>4322.482</c:v>
                </c:pt>
                <c:pt idx="783">
                  <c:v>4150.2250000000004</c:v>
                </c:pt>
                <c:pt idx="784">
                  <c:v>4138.7939999999999</c:v>
                </c:pt>
                <c:pt idx="785">
                  <c:v>4158.049</c:v>
                </c:pt>
                <c:pt idx="786">
                  <c:v>4300.335</c:v>
                </c:pt>
                <c:pt idx="787">
                  <c:v>4160.8230000000003</c:v>
                </c:pt>
                <c:pt idx="788">
                  <c:v>4270.4170000000004</c:v>
                </c:pt>
                <c:pt idx="789">
                  <c:v>4355.924</c:v>
                </c:pt>
                <c:pt idx="790">
                  <c:v>4216.9110000000001</c:v>
                </c:pt>
                <c:pt idx="791">
                  <c:v>4400</c:v>
                </c:pt>
                <c:pt idx="792">
                  <c:v>4324.9989999999998</c:v>
                </c:pt>
                <c:pt idx="793">
                  <c:v>4343.5360000000001</c:v>
                </c:pt>
                <c:pt idx="794">
                  <c:v>4262.7690000000002</c:v>
                </c:pt>
                <c:pt idx="795">
                  <c:v>4306.6989999999996</c:v>
                </c:pt>
                <c:pt idx="796">
                  <c:v>4253.5280000000002</c:v>
                </c:pt>
                <c:pt idx="797">
                  <c:v>4391.3969999999999</c:v>
                </c:pt>
                <c:pt idx="798">
                  <c:v>4188.732</c:v>
                </c:pt>
                <c:pt idx="799">
                  <c:v>4259.277</c:v>
                </c:pt>
                <c:pt idx="800">
                  <c:v>4153.5259999999998</c:v>
                </c:pt>
                <c:pt idx="801">
                  <c:v>4219.4470000000001</c:v>
                </c:pt>
                <c:pt idx="802">
                  <c:v>4265.4179999999997</c:v>
                </c:pt>
                <c:pt idx="803">
                  <c:v>4156.9949999999999</c:v>
                </c:pt>
                <c:pt idx="804">
                  <c:v>4216.857</c:v>
                </c:pt>
                <c:pt idx="805">
                  <c:v>4238.6989999999996</c:v>
                </c:pt>
                <c:pt idx="806">
                  <c:v>4033.136</c:v>
                </c:pt>
                <c:pt idx="807">
                  <c:v>4169.6639999999998</c:v>
                </c:pt>
                <c:pt idx="808">
                  <c:v>4302.16</c:v>
                </c:pt>
                <c:pt idx="809">
                  <c:v>4057.6039999999998</c:v>
                </c:pt>
                <c:pt idx="810">
                  <c:v>4039.7150000000001</c:v>
                </c:pt>
                <c:pt idx="811">
                  <c:v>3956.4540000000002</c:v>
                </c:pt>
                <c:pt idx="812">
                  <c:v>3804.8510000000001</c:v>
                </c:pt>
                <c:pt idx="813">
                  <c:v>3876.91</c:v>
                </c:pt>
                <c:pt idx="814">
                  <c:v>3899.7849999999999</c:v>
                </c:pt>
                <c:pt idx="815">
                  <c:v>3890.4670000000001</c:v>
                </c:pt>
                <c:pt idx="816">
                  <c:v>3826.12</c:v>
                </c:pt>
                <c:pt idx="817">
                  <c:v>3450.8420000000001</c:v>
                </c:pt>
                <c:pt idx="818">
                  <c:v>3774.5929999999998</c:v>
                </c:pt>
                <c:pt idx="819">
                  <c:v>3553.819</c:v>
                </c:pt>
                <c:pt idx="820">
                  <c:v>3709.2689999999998</c:v>
                </c:pt>
                <c:pt idx="821">
                  <c:v>3668.0540000000001</c:v>
                </c:pt>
                <c:pt idx="822">
                  <c:v>3402.2660000000001</c:v>
                </c:pt>
                <c:pt idx="823">
                  <c:v>3650.3180000000002</c:v>
                </c:pt>
                <c:pt idx="824">
                  <c:v>3327.8339999999998</c:v>
                </c:pt>
                <c:pt idx="825">
                  <c:v>3516.4589999999998</c:v>
                </c:pt>
                <c:pt idx="826">
                  <c:v>3369.8519999999999</c:v>
                </c:pt>
                <c:pt idx="827">
                  <c:v>3358.114</c:v>
                </c:pt>
                <c:pt idx="828">
                  <c:v>3306.9969999999998</c:v>
                </c:pt>
                <c:pt idx="829">
                  <c:v>3082.9059999999999</c:v>
                </c:pt>
                <c:pt idx="830">
                  <c:v>3209.4769999999999</c:v>
                </c:pt>
                <c:pt idx="831">
                  <c:v>3177.7840000000001</c:v>
                </c:pt>
                <c:pt idx="832">
                  <c:v>3153.5189999999998</c:v>
                </c:pt>
                <c:pt idx="833">
                  <c:v>2931.1190000000001</c:v>
                </c:pt>
                <c:pt idx="834">
                  <c:v>3023.694</c:v>
                </c:pt>
                <c:pt idx="835">
                  <c:v>2932.2359999999999</c:v>
                </c:pt>
                <c:pt idx="836">
                  <c:v>2860.6880000000001</c:v>
                </c:pt>
                <c:pt idx="837">
                  <c:v>2730.9630000000002</c:v>
                </c:pt>
                <c:pt idx="838">
                  <c:v>2635.8130000000001</c:v>
                </c:pt>
                <c:pt idx="839">
                  <c:v>2455.17</c:v>
                </c:pt>
                <c:pt idx="840">
                  <c:v>2540.0279999999998</c:v>
                </c:pt>
                <c:pt idx="841">
                  <c:v>2603.4119999999998</c:v>
                </c:pt>
                <c:pt idx="842">
                  <c:v>2429.598</c:v>
                </c:pt>
                <c:pt idx="843">
                  <c:v>2298.1439999999998</c:v>
                </c:pt>
                <c:pt idx="844">
                  <c:v>2346.8209999999999</c:v>
                </c:pt>
                <c:pt idx="845">
                  <c:v>2437.9270000000001</c:v>
                </c:pt>
                <c:pt idx="846">
                  <c:v>2191.4029999999998</c:v>
                </c:pt>
                <c:pt idx="847">
                  <c:v>2204.6779999999999</c:v>
                </c:pt>
                <c:pt idx="848">
                  <c:v>2225.4470000000001</c:v>
                </c:pt>
                <c:pt idx="849">
                  <c:v>2095.9059999999999</c:v>
                </c:pt>
                <c:pt idx="850">
                  <c:v>2235.2080000000001</c:v>
                </c:pt>
                <c:pt idx="851">
                  <c:v>2000.713</c:v>
                </c:pt>
                <c:pt idx="852">
                  <c:v>2047.0119999999999</c:v>
                </c:pt>
                <c:pt idx="853">
                  <c:v>2011.62</c:v>
                </c:pt>
                <c:pt idx="854">
                  <c:v>1966.0930000000001</c:v>
                </c:pt>
                <c:pt idx="855">
                  <c:v>1808.9010000000001</c:v>
                </c:pt>
                <c:pt idx="856">
                  <c:v>1909.9570000000001</c:v>
                </c:pt>
                <c:pt idx="857">
                  <c:v>1760</c:v>
                </c:pt>
                <c:pt idx="858">
                  <c:v>1872.578</c:v>
                </c:pt>
                <c:pt idx="859">
                  <c:v>1760</c:v>
                </c:pt>
                <c:pt idx="860">
                  <c:v>1760</c:v>
                </c:pt>
                <c:pt idx="861">
                  <c:v>1806.693</c:v>
                </c:pt>
                <c:pt idx="862">
                  <c:v>1760</c:v>
                </c:pt>
                <c:pt idx="863">
                  <c:v>1760</c:v>
                </c:pt>
                <c:pt idx="864">
                  <c:v>1760</c:v>
                </c:pt>
                <c:pt idx="865">
                  <c:v>1760</c:v>
                </c:pt>
                <c:pt idx="866">
                  <c:v>1760</c:v>
                </c:pt>
                <c:pt idx="867">
                  <c:v>1760</c:v>
                </c:pt>
                <c:pt idx="868">
                  <c:v>1760</c:v>
                </c:pt>
                <c:pt idx="869">
                  <c:v>1760</c:v>
                </c:pt>
                <c:pt idx="870">
                  <c:v>1760</c:v>
                </c:pt>
                <c:pt idx="871">
                  <c:v>1760</c:v>
                </c:pt>
                <c:pt idx="872">
                  <c:v>1760</c:v>
                </c:pt>
                <c:pt idx="873">
                  <c:v>1760</c:v>
                </c:pt>
                <c:pt idx="874">
                  <c:v>1760</c:v>
                </c:pt>
                <c:pt idx="875">
                  <c:v>1760</c:v>
                </c:pt>
                <c:pt idx="876">
                  <c:v>1760</c:v>
                </c:pt>
                <c:pt idx="877">
                  <c:v>1760</c:v>
                </c:pt>
                <c:pt idx="878">
                  <c:v>1760</c:v>
                </c:pt>
                <c:pt idx="879">
                  <c:v>1760</c:v>
                </c:pt>
                <c:pt idx="880">
                  <c:v>1760</c:v>
                </c:pt>
                <c:pt idx="881">
                  <c:v>1760</c:v>
                </c:pt>
                <c:pt idx="882">
                  <c:v>1760</c:v>
                </c:pt>
                <c:pt idx="883">
                  <c:v>1760</c:v>
                </c:pt>
                <c:pt idx="884">
                  <c:v>1760</c:v>
                </c:pt>
                <c:pt idx="885">
                  <c:v>1760</c:v>
                </c:pt>
                <c:pt idx="886">
                  <c:v>1760</c:v>
                </c:pt>
                <c:pt idx="887">
                  <c:v>1760</c:v>
                </c:pt>
                <c:pt idx="888">
                  <c:v>1760</c:v>
                </c:pt>
                <c:pt idx="889">
                  <c:v>1760</c:v>
                </c:pt>
                <c:pt idx="890">
                  <c:v>1760</c:v>
                </c:pt>
                <c:pt idx="891">
                  <c:v>1760</c:v>
                </c:pt>
                <c:pt idx="892">
                  <c:v>1760</c:v>
                </c:pt>
                <c:pt idx="893">
                  <c:v>1760</c:v>
                </c:pt>
                <c:pt idx="894">
                  <c:v>1760</c:v>
                </c:pt>
                <c:pt idx="895">
                  <c:v>1760</c:v>
                </c:pt>
                <c:pt idx="896">
                  <c:v>1760</c:v>
                </c:pt>
                <c:pt idx="897">
                  <c:v>1760</c:v>
                </c:pt>
                <c:pt idx="898">
                  <c:v>1760</c:v>
                </c:pt>
                <c:pt idx="899">
                  <c:v>1760</c:v>
                </c:pt>
                <c:pt idx="900">
                  <c:v>1760</c:v>
                </c:pt>
                <c:pt idx="901">
                  <c:v>1760</c:v>
                </c:pt>
                <c:pt idx="902">
                  <c:v>1760</c:v>
                </c:pt>
                <c:pt idx="903">
                  <c:v>1760</c:v>
                </c:pt>
                <c:pt idx="904">
                  <c:v>1760</c:v>
                </c:pt>
                <c:pt idx="905">
                  <c:v>1760</c:v>
                </c:pt>
                <c:pt idx="906">
                  <c:v>1760</c:v>
                </c:pt>
                <c:pt idx="907">
                  <c:v>1760</c:v>
                </c:pt>
                <c:pt idx="908">
                  <c:v>1760</c:v>
                </c:pt>
                <c:pt idx="909">
                  <c:v>1760</c:v>
                </c:pt>
                <c:pt idx="910">
                  <c:v>1760</c:v>
                </c:pt>
                <c:pt idx="911">
                  <c:v>1760</c:v>
                </c:pt>
                <c:pt idx="912">
                  <c:v>1760</c:v>
                </c:pt>
                <c:pt idx="913">
                  <c:v>1760</c:v>
                </c:pt>
                <c:pt idx="914">
                  <c:v>1760</c:v>
                </c:pt>
                <c:pt idx="915">
                  <c:v>1760</c:v>
                </c:pt>
                <c:pt idx="916">
                  <c:v>1760</c:v>
                </c:pt>
                <c:pt idx="917">
                  <c:v>1760</c:v>
                </c:pt>
                <c:pt idx="918">
                  <c:v>1760</c:v>
                </c:pt>
                <c:pt idx="919">
                  <c:v>1760</c:v>
                </c:pt>
                <c:pt idx="920">
                  <c:v>1760</c:v>
                </c:pt>
                <c:pt idx="921">
                  <c:v>1760</c:v>
                </c:pt>
                <c:pt idx="922">
                  <c:v>1760</c:v>
                </c:pt>
                <c:pt idx="923">
                  <c:v>1760</c:v>
                </c:pt>
                <c:pt idx="924">
                  <c:v>1760</c:v>
                </c:pt>
                <c:pt idx="925">
                  <c:v>1760</c:v>
                </c:pt>
                <c:pt idx="926">
                  <c:v>1760</c:v>
                </c:pt>
                <c:pt idx="927">
                  <c:v>1760</c:v>
                </c:pt>
                <c:pt idx="928">
                  <c:v>1760</c:v>
                </c:pt>
                <c:pt idx="929">
                  <c:v>1760</c:v>
                </c:pt>
                <c:pt idx="930">
                  <c:v>1760</c:v>
                </c:pt>
                <c:pt idx="931">
                  <c:v>1760</c:v>
                </c:pt>
                <c:pt idx="932">
                  <c:v>1760</c:v>
                </c:pt>
                <c:pt idx="933">
                  <c:v>1760</c:v>
                </c:pt>
                <c:pt idx="934">
                  <c:v>1760</c:v>
                </c:pt>
                <c:pt idx="935">
                  <c:v>1760</c:v>
                </c:pt>
                <c:pt idx="936">
                  <c:v>1760</c:v>
                </c:pt>
                <c:pt idx="937">
                  <c:v>1765.6790000000001</c:v>
                </c:pt>
                <c:pt idx="938">
                  <c:v>1760</c:v>
                </c:pt>
                <c:pt idx="939">
                  <c:v>1760</c:v>
                </c:pt>
                <c:pt idx="940">
                  <c:v>1884.9670000000001</c:v>
                </c:pt>
                <c:pt idx="941">
                  <c:v>1873.09</c:v>
                </c:pt>
                <c:pt idx="942">
                  <c:v>2005.087</c:v>
                </c:pt>
                <c:pt idx="943">
                  <c:v>2018.191</c:v>
                </c:pt>
                <c:pt idx="944">
                  <c:v>1955.2760000000001</c:v>
                </c:pt>
                <c:pt idx="945">
                  <c:v>2060.7260000000001</c:v>
                </c:pt>
                <c:pt idx="946">
                  <c:v>2014.846</c:v>
                </c:pt>
                <c:pt idx="947">
                  <c:v>2143.4780000000001</c:v>
                </c:pt>
                <c:pt idx="948">
                  <c:v>2191.1509999999998</c:v>
                </c:pt>
                <c:pt idx="949">
                  <c:v>2319.2620000000002</c:v>
                </c:pt>
                <c:pt idx="950">
                  <c:v>2301.241</c:v>
                </c:pt>
                <c:pt idx="951">
                  <c:v>2352.4070000000002</c:v>
                </c:pt>
                <c:pt idx="952">
                  <c:v>2447.2139999999999</c:v>
                </c:pt>
                <c:pt idx="953">
                  <c:v>2468.3670000000002</c:v>
                </c:pt>
                <c:pt idx="954">
                  <c:v>2444.5680000000002</c:v>
                </c:pt>
                <c:pt idx="955">
                  <c:v>2547.3789999999999</c:v>
                </c:pt>
                <c:pt idx="956">
                  <c:v>2590.4679999999998</c:v>
                </c:pt>
                <c:pt idx="957">
                  <c:v>2678.2689999999998</c:v>
                </c:pt>
                <c:pt idx="958">
                  <c:v>2591.1729999999998</c:v>
                </c:pt>
                <c:pt idx="959">
                  <c:v>2738.2890000000002</c:v>
                </c:pt>
                <c:pt idx="960">
                  <c:v>2800.971</c:v>
                </c:pt>
                <c:pt idx="961">
                  <c:v>2872.8119999999999</c:v>
                </c:pt>
                <c:pt idx="962">
                  <c:v>2905.93</c:v>
                </c:pt>
                <c:pt idx="963">
                  <c:v>2722.0709999999999</c:v>
                </c:pt>
                <c:pt idx="964">
                  <c:v>2994.973</c:v>
                </c:pt>
                <c:pt idx="965">
                  <c:v>2899.0250000000001</c:v>
                </c:pt>
                <c:pt idx="966">
                  <c:v>2887.4850000000001</c:v>
                </c:pt>
                <c:pt idx="967">
                  <c:v>3014.547</c:v>
                </c:pt>
                <c:pt idx="968">
                  <c:v>2909.9029999999998</c:v>
                </c:pt>
                <c:pt idx="969">
                  <c:v>2981.2959999999998</c:v>
                </c:pt>
                <c:pt idx="970">
                  <c:v>2917.0219999999999</c:v>
                </c:pt>
                <c:pt idx="971">
                  <c:v>2865.1860000000001</c:v>
                </c:pt>
                <c:pt idx="972">
                  <c:v>2953.741</c:v>
                </c:pt>
                <c:pt idx="973">
                  <c:v>2998.1170000000002</c:v>
                </c:pt>
                <c:pt idx="974">
                  <c:v>2952.3040000000001</c:v>
                </c:pt>
                <c:pt idx="975">
                  <c:v>2833.1880000000001</c:v>
                </c:pt>
                <c:pt idx="976">
                  <c:v>2924.7869999999998</c:v>
                </c:pt>
                <c:pt idx="977">
                  <c:v>2960.951</c:v>
                </c:pt>
                <c:pt idx="978">
                  <c:v>2903.52</c:v>
                </c:pt>
                <c:pt idx="979">
                  <c:v>3003.866</c:v>
                </c:pt>
                <c:pt idx="980">
                  <c:v>2877.2469999999998</c:v>
                </c:pt>
                <c:pt idx="981">
                  <c:v>2962.6309999999999</c:v>
                </c:pt>
                <c:pt idx="982">
                  <c:v>2983.8910000000001</c:v>
                </c:pt>
                <c:pt idx="983">
                  <c:v>3045.6570000000002</c:v>
                </c:pt>
                <c:pt idx="984">
                  <c:v>2979.1779999999999</c:v>
                </c:pt>
                <c:pt idx="985">
                  <c:v>2992.2649999999999</c:v>
                </c:pt>
                <c:pt idx="986">
                  <c:v>3066.6439999999998</c:v>
                </c:pt>
                <c:pt idx="987">
                  <c:v>3149.0070000000001</c:v>
                </c:pt>
                <c:pt idx="988">
                  <c:v>2997.8470000000002</c:v>
                </c:pt>
                <c:pt idx="989">
                  <c:v>3109.9810000000002</c:v>
                </c:pt>
                <c:pt idx="990">
                  <c:v>3013.7849999999999</c:v>
                </c:pt>
                <c:pt idx="991">
                  <c:v>2971.2139999999999</c:v>
                </c:pt>
                <c:pt idx="992">
                  <c:v>3102.9659999999999</c:v>
                </c:pt>
                <c:pt idx="993">
                  <c:v>2999.5680000000002</c:v>
                </c:pt>
                <c:pt idx="994">
                  <c:v>3112.6590000000001</c:v>
                </c:pt>
                <c:pt idx="995">
                  <c:v>3046.4380000000001</c:v>
                </c:pt>
                <c:pt idx="996">
                  <c:v>3156.973</c:v>
                </c:pt>
                <c:pt idx="997">
                  <c:v>3308.6550000000002</c:v>
                </c:pt>
                <c:pt idx="998">
                  <c:v>3100.2460000000001</c:v>
                </c:pt>
                <c:pt idx="999">
                  <c:v>3216.509</c:v>
                </c:pt>
                <c:pt idx="1000">
                  <c:v>3051.7429999999999</c:v>
                </c:pt>
                <c:pt idx="1001">
                  <c:v>3128.5680000000002</c:v>
                </c:pt>
                <c:pt idx="1002">
                  <c:v>3126.953</c:v>
                </c:pt>
                <c:pt idx="1003">
                  <c:v>3146.6729999999998</c:v>
                </c:pt>
                <c:pt idx="1004">
                  <c:v>3169.4290000000001</c:v>
                </c:pt>
                <c:pt idx="1005">
                  <c:v>3209.8409999999999</c:v>
                </c:pt>
                <c:pt idx="1006">
                  <c:v>3115.3150000000001</c:v>
                </c:pt>
                <c:pt idx="1007">
                  <c:v>3369.7</c:v>
                </c:pt>
                <c:pt idx="1008">
                  <c:v>3138.616</c:v>
                </c:pt>
                <c:pt idx="1009">
                  <c:v>3252.4409999999998</c:v>
                </c:pt>
                <c:pt idx="1010">
                  <c:v>3243.99</c:v>
                </c:pt>
                <c:pt idx="1011">
                  <c:v>3067.7449999999999</c:v>
                </c:pt>
                <c:pt idx="1012">
                  <c:v>3025.828</c:v>
                </c:pt>
                <c:pt idx="1013">
                  <c:v>3096.5790000000002</c:v>
                </c:pt>
                <c:pt idx="1014">
                  <c:v>2926.7629999999999</c:v>
                </c:pt>
                <c:pt idx="1015">
                  <c:v>3045.5540000000001</c:v>
                </c:pt>
                <c:pt idx="1016">
                  <c:v>2958.9560000000001</c:v>
                </c:pt>
                <c:pt idx="1017">
                  <c:v>3066.6439999999998</c:v>
                </c:pt>
                <c:pt idx="1018">
                  <c:v>3064.8009999999999</c:v>
                </c:pt>
                <c:pt idx="1019">
                  <c:v>2940.0149999999999</c:v>
                </c:pt>
                <c:pt idx="1020">
                  <c:v>3057.3380000000002</c:v>
                </c:pt>
                <c:pt idx="1021">
                  <c:v>2925.9380000000001</c:v>
                </c:pt>
                <c:pt idx="1022">
                  <c:v>3037.4340000000002</c:v>
                </c:pt>
                <c:pt idx="1023">
                  <c:v>3160.7710000000002</c:v>
                </c:pt>
                <c:pt idx="1024">
                  <c:v>3031.538</c:v>
                </c:pt>
                <c:pt idx="1025">
                  <c:v>3134.6860000000001</c:v>
                </c:pt>
                <c:pt idx="1026">
                  <c:v>3249.1419999999998</c:v>
                </c:pt>
                <c:pt idx="1027">
                  <c:v>3046.9409999999998</c:v>
                </c:pt>
                <c:pt idx="1028">
                  <c:v>3050.0940000000001</c:v>
                </c:pt>
                <c:pt idx="1029">
                  <c:v>3256.5210000000002</c:v>
                </c:pt>
                <c:pt idx="1030">
                  <c:v>3190.3919999999998</c:v>
                </c:pt>
                <c:pt idx="1031">
                  <c:v>3109.6849999999999</c:v>
                </c:pt>
                <c:pt idx="1032">
                  <c:v>3169.42</c:v>
                </c:pt>
                <c:pt idx="1033">
                  <c:v>3094.279</c:v>
                </c:pt>
                <c:pt idx="1034">
                  <c:v>3089.2489999999998</c:v>
                </c:pt>
                <c:pt idx="1035">
                  <c:v>3200.5320000000002</c:v>
                </c:pt>
                <c:pt idx="1036">
                  <c:v>2981.145</c:v>
                </c:pt>
                <c:pt idx="1037">
                  <c:v>3189.855</c:v>
                </c:pt>
                <c:pt idx="1038">
                  <c:v>3152.6149999999998</c:v>
                </c:pt>
                <c:pt idx="1039">
                  <c:v>3225.25</c:v>
                </c:pt>
                <c:pt idx="1040">
                  <c:v>3104.5880000000002</c:v>
                </c:pt>
                <c:pt idx="1041">
                  <c:v>3011.5830000000001</c:v>
                </c:pt>
                <c:pt idx="1042">
                  <c:v>3087.567</c:v>
                </c:pt>
                <c:pt idx="1043">
                  <c:v>2981.6610000000001</c:v>
                </c:pt>
                <c:pt idx="1044">
                  <c:v>3013.9229999999998</c:v>
                </c:pt>
                <c:pt idx="1045">
                  <c:v>3035.241</c:v>
                </c:pt>
                <c:pt idx="1046">
                  <c:v>3048.7979999999998</c:v>
                </c:pt>
                <c:pt idx="1047">
                  <c:v>3098.0810000000001</c:v>
                </c:pt>
                <c:pt idx="1048">
                  <c:v>3130.1239999999998</c:v>
                </c:pt>
                <c:pt idx="1049">
                  <c:v>3010.4459999999999</c:v>
                </c:pt>
                <c:pt idx="1050">
                  <c:v>3183.942</c:v>
                </c:pt>
                <c:pt idx="1051">
                  <c:v>3107.5259999999998</c:v>
                </c:pt>
                <c:pt idx="1052">
                  <c:v>2998.1190000000001</c:v>
                </c:pt>
                <c:pt idx="1053">
                  <c:v>3032.62</c:v>
                </c:pt>
                <c:pt idx="1054">
                  <c:v>3128.8629999999998</c:v>
                </c:pt>
                <c:pt idx="1055">
                  <c:v>3055.5390000000002</c:v>
                </c:pt>
                <c:pt idx="1056">
                  <c:v>3106.2979999999998</c:v>
                </c:pt>
                <c:pt idx="1057">
                  <c:v>3178.17</c:v>
                </c:pt>
                <c:pt idx="1058">
                  <c:v>3227.663</c:v>
                </c:pt>
                <c:pt idx="1059">
                  <c:v>3278.6190000000001</c:v>
                </c:pt>
                <c:pt idx="1060">
                  <c:v>3278.8139999999999</c:v>
                </c:pt>
                <c:pt idx="1061">
                  <c:v>3379.5010000000002</c:v>
                </c:pt>
                <c:pt idx="1062">
                  <c:v>3304.5450000000001</c:v>
                </c:pt>
                <c:pt idx="1063">
                  <c:v>3273.28</c:v>
                </c:pt>
                <c:pt idx="1064">
                  <c:v>3428.8319999999999</c:v>
                </c:pt>
                <c:pt idx="1065">
                  <c:v>3399.049</c:v>
                </c:pt>
                <c:pt idx="1066">
                  <c:v>3397.752</c:v>
                </c:pt>
                <c:pt idx="1067">
                  <c:v>3480.4720000000002</c:v>
                </c:pt>
                <c:pt idx="1068">
                  <c:v>3506.8040000000001</c:v>
                </c:pt>
                <c:pt idx="1069">
                  <c:v>3405.2310000000002</c:v>
                </c:pt>
                <c:pt idx="1070">
                  <c:v>3634.9319999999998</c:v>
                </c:pt>
                <c:pt idx="1071">
                  <c:v>3667.306</c:v>
                </c:pt>
                <c:pt idx="1072">
                  <c:v>3675.09</c:v>
                </c:pt>
                <c:pt idx="1073">
                  <c:v>3410.4479999999999</c:v>
                </c:pt>
                <c:pt idx="1074">
                  <c:v>3581.819</c:v>
                </c:pt>
                <c:pt idx="1075">
                  <c:v>3704.027</c:v>
                </c:pt>
                <c:pt idx="1076">
                  <c:v>3736.0770000000002</c:v>
                </c:pt>
                <c:pt idx="1077">
                  <c:v>3668.393</c:v>
                </c:pt>
                <c:pt idx="1078">
                  <c:v>3767.29</c:v>
                </c:pt>
                <c:pt idx="1079">
                  <c:v>3589.3290000000002</c:v>
                </c:pt>
                <c:pt idx="1080">
                  <c:v>3674.41</c:v>
                </c:pt>
                <c:pt idx="1081">
                  <c:v>3720.6610000000001</c:v>
                </c:pt>
                <c:pt idx="1082">
                  <c:v>3895.683</c:v>
                </c:pt>
                <c:pt idx="1083">
                  <c:v>3811.58</c:v>
                </c:pt>
                <c:pt idx="1084">
                  <c:v>3917.6329999999998</c:v>
                </c:pt>
                <c:pt idx="1085">
                  <c:v>3892.0030000000002</c:v>
                </c:pt>
                <c:pt idx="1086">
                  <c:v>4080.4029999999998</c:v>
                </c:pt>
                <c:pt idx="1087">
                  <c:v>4077.8310000000001</c:v>
                </c:pt>
                <c:pt idx="1088">
                  <c:v>4041.9810000000002</c:v>
                </c:pt>
                <c:pt idx="1089">
                  <c:v>4159.2250000000004</c:v>
                </c:pt>
                <c:pt idx="1090">
                  <c:v>4124.8220000000001</c:v>
                </c:pt>
                <c:pt idx="1091">
                  <c:v>4009.1619999999998</c:v>
                </c:pt>
                <c:pt idx="1092">
                  <c:v>4207.6409999999996</c:v>
                </c:pt>
                <c:pt idx="1093">
                  <c:v>4048.7869999999998</c:v>
                </c:pt>
                <c:pt idx="1094">
                  <c:v>4131.8559999999998</c:v>
                </c:pt>
                <c:pt idx="1095">
                  <c:v>4008.7820000000002</c:v>
                </c:pt>
                <c:pt idx="1096">
                  <c:v>4098.317</c:v>
                </c:pt>
                <c:pt idx="1097">
                  <c:v>4037.2280000000001</c:v>
                </c:pt>
                <c:pt idx="1098">
                  <c:v>3977.732</c:v>
                </c:pt>
                <c:pt idx="1099">
                  <c:v>4015.576</c:v>
                </c:pt>
                <c:pt idx="1100">
                  <c:v>4101.4129999999996</c:v>
                </c:pt>
                <c:pt idx="1101">
                  <c:v>4067.4850000000001</c:v>
                </c:pt>
                <c:pt idx="1102">
                  <c:v>3979.9279999999999</c:v>
                </c:pt>
                <c:pt idx="1103">
                  <c:v>3769.2190000000001</c:v>
                </c:pt>
                <c:pt idx="1104">
                  <c:v>3926.6680000000001</c:v>
                </c:pt>
                <c:pt idx="1105">
                  <c:v>3893.4290000000001</c:v>
                </c:pt>
                <c:pt idx="1106">
                  <c:v>3843.9479999999999</c:v>
                </c:pt>
                <c:pt idx="1107">
                  <c:v>3775.7649999999999</c:v>
                </c:pt>
                <c:pt idx="1108">
                  <c:v>3813.2860000000001</c:v>
                </c:pt>
                <c:pt idx="1109">
                  <c:v>3697.674</c:v>
                </c:pt>
                <c:pt idx="1110">
                  <c:v>3601.134</c:v>
                </c:pt>
                <c:pt idx="1111">
                  <c:v>3733.2570000000001</c:v>
                </c:pt>
                <c:pt idx="1112">
                  <c:v>3609.0239999999999</c:v>
                </c:pt>
                <c:pt idx="1113">
                  <c:v>3584.0619999999999</c:v>
                </c:pt>
                <c:pt idx="1114">
                  <c:v>3395.4679999999998</c:v>
                </c:pt>
                <c:pt idx="1115">
                  <c:v>3419.2640000000001</c:v>
                </c:pt>
                <c:pt idx="1116">
                  <c:v>3445.7</c:v>
                </c:pt>
                <c:pt idx="1117">
                  <c:v>3386.924</c:v>
                </c:pt>
                <c:pt idx="1118">
                  <c:v>3427.5749999999998</c:v>
                </c:pt>
                <c:pt idx="1119">
                  <c:v>3295.5740000000001</c:v>
                </c:pt>
                <c:pt idx="1120">
                  <c:v>3474.2739999999999</c:v>
                </c:pt>
                <c:pt idx="1121">
                  <c:v>3271.48</c:v>
                </c:pt>
                <c:pt idx="1122">
                  <c:v>3543.5239999999999</c:v>
                </c:pt>
                <c:pt idx="1123">
                  <c:v>3353.915</c:v>
                </c:pt>
                <c:pt idx="1124">
                  <c:v>3335.5839999999998</c:v>
                </c:pt>
                <c:pt idx="1125">
                  <c:v>3338.6790000000001</c:v>
                </c:pt>
                <c:pt idx="1126">
                  <c:v>3396.422</c:v>
                </c:pt>
                <c:pt idx="1127">
                  <c:v>3314.904</c:v>
                </c:pt>
                <c:pt idx="1128">
                  <c:v>3301.9630000000002</c:v>
                </c:pt>
                <c:pt idx="1129">
                  <c:v>3241.154</c:v>
                </c:pt>
                <c:pt idx="1130">
                  <c:v>3258.0259999999998</c:v>
                </c:pt>
                <c:pt idx="1131">
                  <c:v>3531.2190000000001</c:v>
                </c:pt>
                <c:pt idx="1132">
                  <c:v>3109.8960000000002</c:v>
                </c:pt>
                <c:pt idx="1133">
                  <c:v>3086.1129999999998</c:v>
                </c:pt>
                <c:pt idx="1134">
                  <c:v>3259.5770000000002</c:v>
                </c:pt>
                <c:pt idx="1135">
                  <c:v>3168.1210000000001</c:v>
                </c:pt>
                <c:pt idx="1136">
                  <c:v>3224.9090000000001</c:v>
                </c:pt>
                <c:pt idx="1137">
                  <c:v>3099.518</c:v>
                </c:pt>
                <c:pt idx="1138">
                  <c:v>3108.0120000000002</c:v>
                </c:pt>
                <c:pt idx="1139">
                  <c:v>3094.451</c:v>
                </c:pt>
                <c:pt idx="1140">
                  <c:v>3080.6770000000001</c:v>
                </c:pt>
                <c:pt idx="1141">
                  <c:v>3063.2869999999998</c:v>
                </c:pt>
                <c:pt idx="1142">
                  <c:v>3053.1640000000002</c:v>
                </c:pt>
                <c:pt idx="1143">
                  <c:v>2980.1239999999998</c:v>
                </c:pt>
                <c:pt idx="1144">
                  <c:v>2825.634</c:v>
                </c:pt>
                <c:pt idx="1145">
                  <c:v>2834.8980000000001</c:v>
                </c:pt>
                <c:pt idx="1146">
                  <c:v>2828.944</c:v>
                </c:pt>
                <c:pt idx="1147">
                  <c:v>2824.3760000000002</c:v>
                </c:pt>
                <c:pt idx="1148">
                  <c:v>2662.5390000000002</c:v>
                </c:pt>
                <c:pt idx="1149">
                  <c:v>2728.7109999999998</c:v>
                </c:pt>
                <c:pt idx="1150">
                  <c:v>2738.3020000000001</c:v>
                </c:pt>
                <c:pt idx="1151">
                  <c:v>2631.89</c:v>
                </c:pt>
                <c:pt idx="1152">
                  <c:v>2456.3000000000002</c:v>
                </c:pt>
                <c:pt idx="1153">
                  <c:v>2448.9789999999998</c:v>
                </c:pt>
                <c:pt idx="1154">
                  <c:v>2422.06</c:v>
                </c:pt>
                <c:pt idx="1155">
                  <c:v>2429.0920000000001</c:v>
                </c:pt>
                <c:pt idx="1156">
                  <c:v>2478.9</c:v>
                </c:pt>
                <c:pt idx="1157">
                  <c:v>2367.2869999999998</c:v>
                </c:pt>
                <c:pt idx="1158">
                  <c:v>2378.7269999999999</c:v>
                </c:pt>
                <c:pt idx="1159">
                  <c:v>2458.0430000000001</c:v>
                </c:pt>
                <c:pt idx="1160">
                  <c:v>2344.7510000000002</c:v>
                </c:pt>
                <c:pt idx="1161">
                  <c:v>2414.0630000000001</c:v>
                </c:pt>
                <c:pt idx="1162">
                  <c:v>2460.4290000000001</c:v>
                </c:pt>
                <c:pt idx="1163">
                  <c:v>2465.0320000000002</c:v>
                </c:pt>
                <c:pt idx="1164">
                  <c:v>2346.9549999999999</c:v>
                </c:pt>
                <c:pt idx="1165">
                  <c:v>2380.4009999999998</c:v>
                </c:pt>
                <c:pt idx="1166">
                  <c:v>2343.0189999999998</c:v>
                </c:pt>
                <c:pt idx="1167">
                  <c:v>2299.5210000000002</c:v>
                </c:pt>
                <c:pt idx="1168">
                  <c:v>2275.288</c:v>
                </c:pt>
                <c:pt idx="1169">
                  <c:v>2298.239</c:v>
                </c:pt>
                <c:pt idx="1170">
                  <c:v>2250.3029999999999</c:v>
                </c:pt>
                <c:pt idx="1171">
                  <c:v>2186.3789999999999</c:v>
                </c:pt>
                <c:pt idx="1172">
                  <c:v>2319.107</c:v>
                </c:pt>
                <c:pt idx="1173">
                  <c:v>2355.4850000000001</c:v>
                </c:pt>
                <c:pt idx="1174">
                  <c:v>2238.2020000000002</c:v>
                </c:pt>
                <c:pt idx="1175">
                  <c:v>2073.7739999999999</c:v>
                </c:pt>
                <c:pt idx="1176">
                  <c:v>2165.7130000000002</c:v>
                </c:pt>
                <c:pt idx="1177">
                  <c:v>2282.9389999999999</c:v>
                </c:pt>
                <c:pt idx="1178">
                  <c:v>2085.1729999999998</c:v>
                </c:pt>
                <c:pt idx="1179">
                  <c:v>2019.9059999999999</c:v>
                </c:pt>
                <c:pt idx="1180">
                  <c:v>2125.6509999999998</c:v>
                </c:pt>
                <c:pt idx="1181">
                  <c:v>2068.4409999999998</c:v>
                </c:pt>
                <c:pt idx="1182">
                  <c:v>1935.067</c:v>
                </c:pt>
                <c:pt idx="1183">
                  <c:v>1944.373</c:v>
                </c:pt>
                <c:pt idx="1184">
                  <c:v>1948.63</c:v>
                </c:pt>
                <c:pt idx="1185">
                  <c:v>1846.355</c:v>
                </c:pt>
                <c:pt idx="1186">
                  <c:v>1857.6590000000001</c:v>
                </c:pt>
                <c:pt idx="1187">
                  <c:v>1883.44</c:v>
                </c:pt>
                <c:pt idx="1188">
                  <c:v>1807.42</c:v>
                </c:pt>
                <c:pt idx="1189">
                  <c:v>1785.9169999999999</c:v>
                </c:pt>
                <c:pt idx="1190">
                  <c:v>1926.8969999999999</c:v>
                </c:pt>
                <c:pt idx="1191">
                  <c:v>1840.125</c:v>
                </c:pt>
                <c:pt idx="1192">
                  <c:v>1788.0160000000001</c:v>
                </c:pt>
                <c:pt idx="1193">
                  <c:v>1848.47</c:v>
                </c:pt>
                <c:pt idx="1194">
                  <c:v>1760</c:v>
                </c:pt>
                <c:pt idx="1195">
                  <c:v>1760</c:v>
                </c:pt>
                <c:pt idx="1196">
                  <c:v>1802.9269999999999</c:v>
                </c:pt>
                <c:pt idx="1197">
                  <c:v>1776.559</c:v>
                </c:pt>
                <c:pt idx="1198">
                  <c:v>1800.654</c:v>
                </c:pt>
                <c:pt idx="1199">
                  <c:v>1760</c:v>
                </c:pt>
                <c:pt idx="1200">
                  <c:v>1760</c:v>
                </c:pt>
                <c:pt idx="1201">
                  <c:v>1760</c:v>
                </c:pt>
                <c:pt idx="1202">
                  <c:v>1760</c:v>
                </c:pt>
                <c:pt idx="1203">
                  <c:v>1760</c:v>
                </c:pt>
                <c:pt idx="1204">
                  <c:v>1777.385</c:v>
                </c:pt>
                <c:pt idx="1205">
                  <c:v>1871.1990000000001</c:v>
                </c:pt>
                <c:pt idx="1206">
                  <c:v>1787.3489999999999</c:v>
                </c:pt>
                <c:pt idx="1207">
                  <c:v>1767.4079999999999</c:v>
                </c:pt>
                <c:pt idx="1208">
                  <c:v>1760</c:v>
                </c:pt>
                <c:pt idx="1209">
                  <c:v>1851.4090000000001</c:v>
                </c:pt>
                <c:pt idx="1210">
                  <c:v>1895.633</c:v>
                </c:pt>
                <c:pt idx="1211">
                  <c:v>1797.2249999999999</c:v>
                </c:pt>
                <c:pt idx="1212">
                  <c:v>1814.8969999999999</c:v>
                </c:pt>
                <c:pt idx="1213">
                  <c:v>1843.549</c:v>
                </c:pt>
                <c:pt idx="1214">
                  <c:v>1842.9960000000001</c:v>
                </c:pt>
                <c:pt idx="1215">
                  <c:v>1869.1610000000001</c:v>
                </c:pt>
                <c:pt idx="1216">
                  <c:v>1863.028</c:v>
                </c:pt>
                <c:pt idx="1217">
                  <c:v>1915.751</c:v>
                </c:pt>
                <c:pt idx="1218">
                  <c:v>1832.355</c:v>
                </c:pt>
                <c:pt idx="1219">
                  <c:v>2068.7179999999998</c:v>
                </c:pt>
                <c:pt idx="1220">
                  <c:v>2049.5189999999998</c:v>
                </c:pt>
                <c:pt idx="1221">
                  <c:v>2071.2449999999999</c:v>
                </c:pt>
                <c:pt idx="1222">
                  <c:v>2090.3009999999999</c:v>
                </c:pt>
                <c:pt idx="1223">
                  <c:v>2166.8890000000001</c:v>
                </c:pt>
                <c:pt idx="1224">
                  <c:v>2159.9160000000002</c:v>
                </c:pt>
                <c:pt idx="1225">
                  <c:v>2205.076</c:v>
                </c:pt>
                <c:pt idx="1226">
                  <c:v>2208.5160000000001</c:v>
                </c:pt>
                <c:pt idx="1227">
                  <c:v>2257.6880000000001</c:v>
                </c:pt>
                <c:pt idx="1228">
                  <c:v>2217.4960000000001</c:v>
                </c:pt>
                <c:pt idx="1229">
                  <c:v>2349.1640000000002</c:v>
                </c:pt>
                <c:pt idx="1230">
                  <c:v>2450.9859999999999</c:v>
                </c:pt>
                <c:pt idx="1231">
                  <c:v>2567.3139999999999</c:v>
                </c:pt>
                <c:pt idx="1232">
                  <c:v>2515.6950000000002</c:v>
                </c:pt>
                <c:pt idx="1233">
                  <c:v>2543.203</c:v>
                </c:pt>
                <c:pt idx="1234">
                  <c:v>2554.5610000000001</c:v>
                </c:pt>
                <c:pt idx="1235">
                  <c:v>2610.4369999999999</c:v>
                </c:pt>
                <c:pt idx="1236">
                  <c:v>2654.0050000000001</c:v>
                </c:pt>
                <c:pt idx="1237">
                  <c:v>2645.471</c:v>
                </c:pt>
                <c:pt idx="1238">
                  <c:v>2681.02</c:v>
                </c:pt>
                <c:pt idx="1239">
                  <c:v>2794.8150000000001</c:v>
                </c:pt>
                <c:pt idx="1240">
                  <c:v>2989.7559999999999</c:v>
                </c:pt>
                <c:pt idx="1241">
                  <c:v>2923.7139999999999</c:v>
                </c:pt>
                <c:pt idx="1242">
                  <c:v>2953.8380000000002</c:v>
                </c:pt>
                <c:pt idx="1243">
                  <c:v>2891.393</c:v>
                </c:pt>
                <c:pt idx="1244">
                  <c:v>2951.607</c:v>
                </c:pt>
                <c:pt idx="1245">
                  <c:v>3077.8409999999999</c:v>
                </c:pt>
                <c:pt idx="1246">
                  <c:v>3087.4580000000001</c:v>
                </c:pt>
                <c:pt idx="1247">
                  <c:v>3278.5990000000002</c:v>
                </c:pt>
                <c:pt idx="1248">
                  <c:v>3174.0210000000002</c:v>
                </c:pt>
                <c:pt idx="1249">
                  <c:v>3135.125</c:v>
                </c:pt>
                <c:pt idx="1250">
                  <c:v>3261.7629999999999</c:v>
                </c:pt>
                <c:pt idx="1251">
                  <c:v>3158.3629999999998</c:v>
                </c:pt>
                <c:pt idx="1252">
                  <c:v>3117.1379999999999</c:v>
                </c:pt>
                <c:pt idx="1253">
                  <c:v>3210.4430000000002</c:v>
                </c:pt>
                <c:pt idx="1254">
                  <c:v>3245.134</c:v>
                </c:pt>
                <c:pt idx="1255">
                  <c:v>3255.991</c:v>
                </c:pt>
                <c:pt idx="1256">
                  <c:v>3131.0540000000001</c:v>
                </c:pt>
                <c:pt idx="1257">
                  <c:v>3135.415</c:v>
                </c:pt>
                <c:pt idx="1258">
                  <c:v>3243.7620000000002</c:v>
                </c:pt>
                <c:pt idx="1259">
                  <c:v>3195.8310000000001</c:v>
                </c:pt>
                <c:pt idx="1260">
                  <c:v>3258.8719999999998</c:v>
                </c:pt>
                <c:pt idx="1261">
                  <c:v>3263.8679999999999</c:v>
                </c:pt>
                <c:pt idx="1262">
                  <c:v>3449.9850000000001</c:v>
                </c:pt>
                <c:pt idx="1263">
                  <c:v>3223.1779999999999</c:v>
                </c:pt>
                <c:pt idx="1264">
                  <c:v>3238.9769999999999</c:v>
                </c:pt>
                <c:pt idx="1265">
                  <c:v>3335.3290000000002</c:v>
                </c:pt>
                <c:pt idx="1266">
                  <c:v>3251.64</c:v>
                </c:pt>
                <c:pt idx="1267">
                  <c:v>3430.0590000000002</c:v>
                </c:pt>
                <c:pt idx="1268">
                  <c:v>3341.0309999999999</c:v>
                </c:pt>
                <c:pt idx="1269">
                  <c:v>3299.5369999999998</c:v>
                </c:pt>
                <c:pt idx="1270">
                  <c:v>3383.7719999999999</c:v>
                </c:pt>
                <c:pt idx="1271">
                  <c:v>3411.4920000000002</c:v>
                </c:pt>
                <c:pt idx="1272">
                  <c:v>3383.5990000000002</c:v>
                </c:pt>
                <c:pt idx="1273">
                  <c:v>3185.1289999999999</c:v>
                </c:pt>
                <c:pt idx="1274">
                  <c:v>3181.5540000000001</c:v>
                </c:pt>
                <c:pt idx="1275">
                  <c:v>3321.0250000000001</c:v>
                </c:pt>
                <c:pt idx="1276">
                  <c:v>3121.1350000000002</c:v>
                </c:pt>
                <c:pt idx="1277">
                  <c:v>3471.2040000000002</c:v>
                </c:pt>
                <c:pt idx="1278">
                  <c:v>3309.1489999999999</c:v>
                </c:pt>
                <c:pt idx="1279">
                  <c:v>3294.4430000000002</c:v>
                </c:pt>
                <c:pt idx="1280">
                  <c:v>3235.8420000000001</c:v>
                </c:pt>
                <c:pt idx="1281">
                  <c:v>3346.5810000000001</c:v>
                </c:pt>
                <c:pt idx="1282">
                  <c:v>3287.76</c:v>
                </c:pt>
                <c:pt idx="1283">
                  <c:v>3105.9540000000002</c:v>
                </c:pt>
                <c:pt idx="1284">
                  <c:v>3158.96</c:v>
                </c:pt>
                <c:pt idx="1285">
                  <c:v>3129.8560000000002</c:v>
                </c:pt>
                <c:pt idx="1286">
                  <c:v>2953.0650000000001</c:v>
                </c:pt>
                <c:pt idx="1287">
                  <c:v>2927.2649999999999</c:v>
                </c:pt>
                <c:pt idx="1288">
                  <c:v>2890.12</c:v>
                </c:pt>
                <c:pt idx="1289">
                  <c:v>2683.105</c:v>
                </c:pt>
                <c:pt idx="1290">
                  <c:v>2805.65</c:v>
                </c:pt>
                <c:pt idx="1291">
                  <c:v>2818.0549999999998</c:v>
                </c:pt>
                <c:pt idx="1292">
                  <c:v>2769.931</c:v>
                </c:pt>
                <c:pt idx="1293">
                  <c:v>2475.239</c:v>
                </c:pt>
                <c:pt idx="1294">
                  <c:v>2581.5309999999999</c:v>
                </c:pt>
                <c:pt idx="1295">
                  <c:v>2441.4769999999999</c:v>
                </c:pt>
                <c:pt idx="1296">
                  <c:v>2399.7440000000001</c:v>
                </c:pt>
                <c:pt idx="1297">
                  <c:v>2380.4789999999998</c:v>
                </c:pt>
                <c:pt idx="1298">
                  <c:v>2239.1190000000001</c:v>
                </c:pt>
                <c:pt idx="1299">
                  <c:v>2352.9720000000002</c:v>
                </c:pt>
                <c:pt idx="1300">
                  <c:v>2315.9430000000002</c:v>
                </c:pt>
                <c:pt idx="1301">
                  <c:v>2188.2910000000002</c:v>
                </c:pt>
                <c:pt idx="1302">
                  <c:v>2266.3589999999999</c:v>
                </c:pt>
                <c:pt idx="1303">
                  <c:v>2338.069</c:v>
                </c:pt>
                <c:pt idx="1304">
                  <c:v>2329.453</c:v>
                </c:pt>
                <c:pt idx="1305">
                  <c:v>2127.2629999999999</c:v>
                </c:pt>
                <c:pt idx="1306">
                  <c:v>2253.8069999999998</c:v>
                </c:pt>
                <c:pt idx="1307">
                  <c:v>2398.087</c:v>
                </c:pt>
                <c:pt idx="1308">
                  <c:v>2202.5250000000001</c:v>
                </c:pt>
                <c:pt idx="1309">
                  <c:v>2340.0920000000001</c:v>
                </c:pt>
                <c:pt idx="1310">
                  <c:v>2118.694</c:v>
                </c:pt>
                <c:pt idx="1311">
                  <c:v>2245.5160000000001</c:v>
                </c:pt>
                <c:pt idx="1312">
                  <c:v>2197.5729999999999</c:v>
                </c:pt>
                <c:pt idx="1313">
                  <c:v>2178.3359999999998</c:v>
                </c:pt>
                <c:pt idx="1314">
                  <c:v>2320.7669999999998</c:v>
                </c:pt>
                <c:pt idx="1315">
                  <c:v>2195.9209999999998</c:v>
                </c:pt>
                <c:pt idx="1316">
                  <c:v>2378.4960000000001</c:v>
                </c:pt>
                <c:pt idx="1317">
                  <c:v>2288.1019999999999</c:v>
                </c:pt>
                <c:pt idx="1318">
                  <c:v>2138.614</c:v>
                </c:pt>
                <c:pt idx="1319">
                  <c:v>2149.511</c:v>
                </c:pt>
                <c:pt idx="1320">
                  <c:v>2212.797</c:v>
                </c:pt>
                <c:pt idx="1321">
                  <c:v>2105.7890000000002</c:v>
                </c:pt>
                <c:pt idx="1322">
                  <c:v>2280.634</c:v>
                </c:pt>
                <c:pt idx="1323">
                  <c:v>2260.7170000000001</c:v>
                </c:pt>
                <c:pt idx="1324">
                  <c:v>2279.5360000000001</c:v>
                </c:pt>
                <c:pt idx="1325">
                  <c:v>2293.9389999999999</c:v>
                </c:pt>
                <c:pt idx="1326">
                  <c:v>2302.9319999999998</c:v>
                </c:pt>
                <c:pt idx="1327">
                  <c:v>2403.0230000000001</c:v>
                </c:pt>
                <c:pt idx="1328">
                  <c:v>2253.64</c:v>
                </c:pt>
                <c:pt idx="1329">
                  <c:v>2370.3910000000001</c:v>
                </c:pt>
                <c:pt idx="1330">
                  <c:v>2499.1370000000002</c:v>
                </c:pt>
                <c:pt idx="1331">
                  <c:v>2351.451</c:v>
                </c:pt>
                <c:pt idx="1332">
                  <c:v>2360.7979999999998</c:v>
                </c:pt>
                <c:pt idx="1333">
                  <c:v>2282.123</c:v>
                </c:pt>
                <c:pt idx="1334">
                  <c:v>2317.2420000000002</c:v>
                </c:pt>
                <c:pt idx="1335">
                  <c:v>2475.1480000000001</c:v>
                </c:pt>
                <c:pt idx="1336">
                  <c:v>2582.799</c:v>
                </c:pt>
                <c:pt idx="1337">
                  <c:v>2513.788</c:v>
                </c:pt>
                <c:pt idx="1338">
                  <c:v>2666.0079999999998</c:v>
                </c:pt>
                <c:pt idx="1339">
                  <c:v>2521.395</c:v>
                </c:pt>
                <c:pt idx="1340">
                  <c:v>2499.9229999999998</c:v>
                </c:pt>
                <c:pt idx="1341">
                  <c:v>2627.4369999999999</c:v>
                </c:pt>
                <c:pt idx="1342">
                  <c:v>2659.576</c:v>
                </c:pt>
                <c:pt idx="1343">
                  <c:v>2704.422</c:v>
                </c:pt>
                <c:pt idx="1344">
                  <c:v>2689.674</c:v>
                </c:pt>
                <c:pt idx="1345">
                  <c:v>2725.7829999999999</c:v>
                </c:pt>
                <c:pt idx="1346">
                  <c:v>2710.87</c:v>
                </c:pt>
                <c:pt idx="1347">
                  <c:v>2845.4630000000002</c:v>
                </c:pt>
                <c:pt idx="1348">
                  <c:v>2767.0210000000002</c:v>
                </c:pt>
                <c:pt idx="1349">
                  <c:v>2955.1750000000002</c:v>
                </c:pt>
                <c:pt idx="1350">
                  <c:v>2910.2930000000001</c:v>
                </c:pt>
                <c:pt idx="1351">
                  <c:v>2946.1480000000001</c:v>
                </c:pt>
                <c:pt idx="1352">
                  <c:v>2977.9070000000002</c:v>
                </c:pt>
                <c:pt idx="1353">
                  <c:v>2891.8780000000002</c:v>
                </c:pt>
                <c:pt idx="1354">
                  <c:v>2960.4180000000001</c:v>
                </c:pt>
                <c:pt idx="1355">
                  <c:v>3076.038</c:v>
                </c:pt>
                <c:pt idx="1356">
                  <c:v>3089.7579999999998</c:v>
                </c:pt>
                <c:pt idx="1357">
                  <c:v>2999.09</c:v>
                </c:pt>
                <c:pt idx="1358">
                  <c:v>3074.32</c:v>
                </c:pt>
                <c:pt idx="1359">
                  <c:v>3132.884</c:v>
                </c:pt>
                <c:pt idx="1360">
                  <c:v>3181.6170000000002</c:v>
                </c:pt>
                <c:pt idx="1361">
                  <c:v>3222.3310000000001</c:v>
                </c:pt>
                <c:pt idx="1362">
                  <c:v>3324.587</c:v>
                </c:pt>
                <c:pt idx="1363">
                  <c:v>3239.8339999999998</c:v>
                </c:pt>
                <c:pt idx="1364">
                  <c:v>3442.4169999999999</c:v>
                </c:pt>
                <c:pt idx="1365">
                  <c:v>3467.7159999999999</c:v>
                </c:pt>
                <c:pt idx="1366">
                  <c:v>3485.4119999999998</c:v>
                </c:pt>
                <c:pt idx="1367">
                  <c:v>3567.6849999999999</c:v>
                </c:pt>
                <c:pt idx="1368">
                  <c:v>3499.9630000000002</c:v>
                </c:pt>
                <c:pt idx="1369">
                  <c:v>3608.346</c:v>
                </c:pt>
                <c:pt idx="1370">
                  <c:v>3607.8009999999999</c:v>
                </c:pt>
                <c:pt idx="1371">
                  <c:v>3646.5859999999998</c:v>
                </c:pt>
                <c:pt idx="1372">
                  <c:v>3543.2550000000001</c:v>
                </c:pt>
                <c:pt idx="1373">
                  <c:v>3738.5309999999999</c:v>
                </c:pt>
                <c:pt idx="1374">
                  <c:v>3447.7020000000002</c:v>
                </c:pt>
                <c:pt idx="1375">
                  <c:v>3446.28</c:v>
                </c:pt>
                <c:pt idx="1376">
                  <c:v>3602.91</c:v>
                </c:pt>
                <c:pt idx="1377">
                  <c:v>3601.2860000000001</c:v>
                </c:pt>
                <c:pt idx="1378">
                  <c:v>3496.7719999999999</c:v>
                </c:pt>
                <c:pt idx="1379">
                  <c:v>3387.7159999999999</c:v>
                </c:pt>
                <c:pt idx="1380">
                  <c:v>3565.933</c:v>
                </c:pt>
                <c:pt idx="1381">
                  <c:v>3473.5940000000001</c:v>
                </c:pt>
                <c:pt idx="1382">
                  <c:v>3516.1669999999999</c:v>
                </c:pt>
                <c:pt idx="1383">
                  <c:v>3271.8620000000001</c:v>
                </c:pt>
                <c:pt idx="1384">
                  <c:v>3288.826</c:v>
                </c:pt>
                <c:pt idx="1385">
                  <c:v>3158.8980000000001</c:v>
                </c:pt>
                <c:pt idx="1386">
                  <c:v>3209.9960000000001</c:v>
                </c:pt>
                <c:pt idx="1387">
                  <c:v>3170.877</c:v>
                </c:pt>
                <c:pt idx="1388">
                  <c:v>3075.933</c:v>
                </c:pt>
                <c:pt idx="1389">
                  <c:v>3098.5590000000002</c:v>
                </c:pt>
                <c:pt idx="1390">
                  <c:v>3152.4670000000001</c:v>
                </c:pt>
                <c:pt idx="1391">
                  <c:v>2747.9540000000002</c:v>
                </c:pt>
                <c:pt idx="1392">
                  <c:v>2823.9769999999999</c:v>
                </c:pt>
                <c:pt idx="1393">
                  <c:v>2734.2750000000001</c:v>
                </c:pt>
                <c:pt idx="1394">
                  <c:v>2950.33</c:v>
                </c:pt>
                <c:pt idx="1395">
                  <c:v>2720.904</c:v>
                </c:pt>
                <c:pt idx="1396">
                  <c:v>2697.0659999999998</c:v>
                </c:pt>
                <c:pt idx="1397">
                  <c:v>2648.67</c:v>
                </c:pt>
                <c:pt idx="1398">
                  <c:v>2775.5360000000001</c:v>
                </c:pt>
                <c:pt idx="1399">
                  <c:v>2540.6129999999998</c:v>
                </c:pt>
                <c:pt idx="1400">
                  <c:v>2665.8229999999999</c:v>
                </c:pt>
                <c:pt idx="1401">
                  <c:v>2592.8110000000001</c:v>
                </c:pt>
                <c:pt idx="1402">
                  <c:v>2348.857</c:v>
                </c:pt>
                <c:pt idx="1403">
                  <c:v>2493.607</c:v>
                </c:pt>
                <c:pt idx="1404">
                  <c:v>2411.6120000000001</c:v>
                </c:pt>
                <c:pt idx="1405">
                  <c:v>2468.3209999999999</c:v>
                </c:pt>
                <c:pt idx="1406">
                  <c:v>2466.587</c:v>
                </c:pt>
                <c:pt idx="1407">
                  <c:v>2436.8139999999999</c:v>
                </c:pt>
                <c:pt idx="1408">
                  <c:v>2349.674</c:v>
                </c:pt>
                <c:pt idx="1409">
                  <c:v>2388.2649999999999</c:v>
                </c:pt>
                <c:pt idx="1410">
                  <c:v>2238.3609999999999</c:v>
                </c:pt>
                <c:pt idx="1411">
                  <c:v>2190.2139999999999</c:v>
                </c:pt>
                <c:pt idx="1412">
                  <c:v>2307.4899999999998</c:v>
                </c:pt>
                <c:pt idx="1413">
                  <c:v>2343.6179999999999</c:v>
                </c:pt>
                <c:pt idx="1414">
                  <c:v>2205.8049999999998</c:v>
                </c:pt>
                <c:pt idx="1415">
                  <c:v>2231.7539999999999</c:v>
                </c:pt>
                <c:pt idx="1416">
                  <c:v>2154.8919999999998</c:v>
                </c:pt>
                <c:pt idx="1417">
                  <c:v>2011.723</c:v>
                </c:pt>
                <c:pt idx="1418">
                  <c:v>2195.7660000000001</c:v>
                </c:pt>
                <c:pt idx="1419">
                  <c:v>1935.37</c:v>
                </c:pt>
                <c:pt idx="1420">
                  <c:v>2129.3809999999999</c:v>
                </c:pt>
                <c:pt idx="1421">
                  <c:v>2035.0170000000001</c:v>
                </c:pt>
                <c:pt idx="1422">
                  <c:v>1977.133</c:v>
                </c:pt>
                <c:pt idx="1423">
                  <c:v>2019.5229999999999</c:v>
                </c:pt>
                <c:pt idx="1424">
                  <c:v>1887.893</c:v>
                </c:pt>
                <c:pt idx="1425">
                  <c:v>1774.2639999999999</c:v>
                </c:pt>
                <c:pt idx="1426">
                  <c:v>1810.2950000000001</c:v>
                </c:pt>
                <c:pt idx="1427">
                  <c:v>1888.287</c:v>
                </c:pt>
                <c:pt idx="1428">
                  <c:v>1760</c:v>
                </c:pt>
                <c:pt idx="1429">
                  <c:v>1760</c:v>
                </c:pt>
                <c:pt idx="1430">
                  <c:v>1760</c:v>
                </c:pt>
                <c:pt idx="1431">
                  <c:v>1760</c:v>
                </c:pt>
                <c:pt idx="1432">
                  <c:v>1760</c:v>
                </c:pt>
                <c:pt idx="1433">
                  <c:v>1760</c:v>
                </c:pt>
                <c:pt idx="1434">
                  <c:v>1760</c:v>
                </c:pt>
                <c:pt idx="1435">
                  <c:v>1760</c:v>
                </c:pt>
                <c:pt idx="1436">
                  <c:v>1760</c:v>
                </c:pt>
                <c:pt idx="1437">
                  <c:v>1760</c:v>
                </c:pt>
                <c:pt idx="1438">
                  <c:v>1760</c:v>
                </c:pt>
                <c:pt idx="1439">
                  <c:v>1760</c:v>
                </c:pt>
                <c:pt idx="1440">
                  <c:v>1760</c:v>
                </c:pt>
              </c:numCache>
            </c:numRef>
          </c:val>
        </c:ser>
        <c:ser>
          <c:idx val="2"/>
          <c:order val="2"/>
          <c:tx>
            <c:strRef>
              <c:f>Scenario2_5_TY_UC!$D$1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Scenario2_5_TY_UC!$D$2:$D$1442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112.5</c:v>
                </c:pt>
                <c:pt idx="91">
                  <c:v>75</c:v>
                </c:pt>
                <c:pt idx="92">
                  <c:v>94.164000000000001</c:v>
                </c:pt>
                <c:pt idx="93">
                  <c:v>133.57</c:v>
                </c:pt>
                <c:pt idx="94">
                  <c:v>96.894999999999996</c:v>
                </c:pt>
                <c:pt idx="95">
                  <c:v>150</c:v>
                </c:pt>
                <c:pt idx="96">
                  <c:v>146.131</c:v>
                </c:pt>
                <c:pt idx="97">
                  <c:v>75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150</c:v>
                </c:pt>
                <c:pt idx="104">
                  <c:v>150</c:v>
                </c:pt>
                <c:pt idx="105">
                  <c:v>113.42</c:v>
                </c:pt>
                <c:pt idx="106">
                  <c:v>150</c:v>
                </c:pt>
                <c:pt idx="107">
                  <c:v>150</c:v>
                </c:pt>
                <c:pt idx="108">
                  <c:v>150</c:v>
                </c:pt>
                <c:pt idx="109">
                  <c:v>84.622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150</c:v>
                </c:pt>
                <c:pt idx="115">
                  <c:v>150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  <c:pt idx="121">
                  <c:v>150</c:v>
                </c:pt>
                <c:pt idx="122">
                  <c:v>150</c:v>
                </c:pt>
                <c:pt idx="123">
                  <c:v>148.61099999999999</c:v>
                </c:pt>
                <c:pt idx="124">
                  <c:v>150</c:v>
                </c:pt>
                <c:pt idx="125">
                  <c:v>150</c:v>
                </c:pt>
                <c:pt idx="126">
                  <c:v>132.78700000000001</c:v>
                </c:pt>
                <c:pt idx="127">
                  <c:v>150</c:v>
                </c:pt>
                <c:pt idx="128">
                  <c:v>150</c:v>
                </c:pt>
                <c:pt idx="129">
                  <c:v>150</c:v>
                </c:pt>
                <c:pt idx="130">
                  <c:v>150</c:v>
                </c:pt>
                <c:pt idx="131">
                  <c:v>150</c:v>
                </c:pt>
                <c:pt idx="132">
                  <c:v>150</c:v>
                </c:pt>
                <c:pt idx="133">
                  <c:v>150</c:v>
                </c:pt>
                <c:pt idx="134">
                  <c:v>150</c:v>
                </c:pt>
                <c:pt idx="135">
                  <c:v>150</c:v>
                </c:pt>
                <c:pt idx="136">
                  <c:v>150</c:v>
                </c:pt>
                <c:pt idx="137">
                  <c:v>112.746</c:v>
                </c:pt>
                <c:pt idx="138">
                  <c:v>150</c:v>
                </c:pt>
                <c:pt idx="139">
                  <c:v>150</c:v>
                </c:pt>
                <c:pt idx="140">
                  <c:v>124.16800000000001</c:v>
                </c:pt>
                <c:pt idx="141">
                  <c:v>150</c:v>
                </c:pt>
                <c:pt idx="142">
                  <c:v>150</c:v>
                </c:pt>
                <c:pt idx="143">
                  <c:v>145.60300000000001</c:v>
                </c:pt>
                <c:pt idx="144">
                  <c:v>105.28400000000001</c:v>
                </c:pt>
                <c:pt idx="145">
                  <c:v>140.59399999999999</c:v>
                </c:pt>
                <c:pt idx="146">
                  <c:v>106.485</c:v>
                </c:pt>
                <c:pt idx="147">
                  <c:v>75</c:v>
                </c:pt>
                <c:pt idx="148">
                  <c:v>75</c:v>
                </c:pt>
                <c:pt idx="149">
                  <c:v>140.16900000000001</c:v>
                </c:pt>
                <c:pt idx="150">
                  <c:v>124.65</c:v>
                </c:pt>
                <c:pt idx="151">
                  <c:v>108.31</c:v>
                </c:pt>
                <c:pt idx="152">
                  <c:v>150</c:v>
                </c:pt>
                <c:pt idx="153">
                  <c:v>75</c:v>
                </c:pt>
                <c:pt idx="154">
                  <c:v>75</c:v>
                </c:pt>
                <c:pt idx="155">
                  <c:v>123.973</c:v>
                </c:pt>
                <c:pt idx="156">
                  <c:v>84.86</c:v>
                </c:pt>
                <c:pt idx="157">
                  <c:v>75</c:v>
                </c:pt>
                <c:pt idx="158">
                  <c:v>150</c:v>
                </c:pt>
                <c:pt idx="159">
                  <c:v>75</c:v>
                </c:pt>
                <c:pt idx="160">
                  <c:v>76.161000000000001</c:v>
                </c:pt>
                <c:pt idx="161">
                  <c:v>128.90199999999999</c:v>
                </c:pt>
                <c:pt idx="162">
                  <c:v>75</c:v>
                </c:pt>
                <c:pt idx="163">
                  <c:v>75</c:v>
                </c:pt>
                <c:pt idx="164">
                  <c:v>109.401</c:v>
                </c:pt>
                <c:pt idx="165">
                  <c:v>75</c:v>
                </c:pt>
                <c:pt idx="166">
                  <c:v>75</c:v>
                </c:pt>
                <c:pt idx="167">
                  <c:v>105.857</c:v>
                </c:pt>
                <c:pt idx="168">
                  <c:v>75</c:v>
                </c:pt>
                <c:pt idx="169">
                  <c:v>75</c:v>
                </c:pt>
                <c:pt idx="170">
                  <c:v>75</c:v>
                </c:pt>
                <c:pt idx="171">
                  <c:v>75</c:v>
                </c:pt>
                <c:pt idx="172">
                  <c:v>75</c:v>
                </c:pt>
                <c:pt idx="173">
                  <c:v>75</c:v>
                </c:pt>
                <c:pt idx="174">
                  <c:v>75</c:v>
                </c:pt>
                <c:pt idx="175">
                  <c:v>75</c:v>
                </c:pt>
                <c:pt idx="176">
                  <c:v>120.395</c:v>
                </c:pt>
                <c:pt idx="177">
                  <c:v>75</c:v>
                </c:pt>
                <c:pt idx="178">
                  <c:v>75</c:v>
                </c:pt>
                <c:pt idx="179">
                  <c:v>75</c:v>
                </c:pt>
                <c:pt idx="180">
                  <c:v>75</c:v>
                </c:pt>
                <c:pt idx="181">
                  <c:v>75</c:v>
                </c:pt>
                <c:pt idx="182">
                  <c:v>75</c:v>
                </c:pt>
                <c:pt idx="183">
                  <c:v>75</c:v>
                </c:pt>
                <c:pt idx="184">
                  <c:v>98.950999999999993</c:v>
                </c:pt>
                <c:pt idx="185">
                  <c:v>75</c:v>
                </c:pt>
                <c:pt idx="186">
                  <c:v>75</c:v>
                </c:pt>
                <c:pt idx="187">
                  <c:v>75</c:v>
                </c:pt>
                <c:pt idx="188">
                  <c:v>84.923000000000002</c:v>
                </c:pt>
                <c:pt idx="189">
                  <c:v>75</c:v>
                </c:pt>
                <c:pt idx="190">
                  <c:v>75.188999999999993</c:v>
                </c:pt>
                <c:pt idx="191">
                  <c:v>75</c:v>
                </c:pt>
                <c:pt idx="192">
                  <c:v>75</c:v>
                </c:pt>
                <c:pt idx="193">
                  <c:v>75</c:v>
                </c:pt>
                <c:pt idx="194">
                  <c:v>88.373999999999995</c:v>
                </c:pt>
                <c:pt idx="195">
                  <c:v>97.052999999999997</c:v>
                </c:pt>
                <c:pt idx="196">
                  <c:v>88.792000000000002</c:v>
                </c:pt>
                <c:pt idx="197">
                  <c:v>85.700999999999993</c:v>
                </c:pt>
                <c:pt idx="198">
                  <c:v>75</c:v>
                </c:pt>
                <c:pt idx="199">
                  <c:v>89.62</c:v>
                </c:pt>
                <c:pt idx="200">
                  <c:v>75</c:v>
                </c:pt>
                <c:pt idx="201">
                  <c:v>83.295000000000002</c:v>
                </c:pt>
                <c:pt idx="202">
                  <c:v>75</c:v>
                </c:pt>
                <c:pt idx="203">
                  <c:v>150</c:v>
                </c:pt>
                <c:pt idx="204">
                  <c:v>86.941000000000003</c:v>
                </c:pt>
                <c:pt idx="205">
                  <c:v>150</c:v>
                </c:pt>
                <c:pt idx="206">
                  <c:v>139.529</c:v>
                </c:pt>
                <c:pt idx="207">
                  <c:v>112.5</c:v>
                </c:pt>
                <c:pt idx="208">
                  <c:v>253.72300000000001</c:v>
                </c:pt>
                <c:pt idx="209">
                  <c:v>167.001</c:v>
                </c:pt>
                <c:pt idx="210">
                  <c:v>164.88200000000001</c:v>
                </c:pt>
                <c:pt idx="211">
                  <c:v>212.62799999999999</c:v>
                </c:pt>
                <c:pt idx="212">
                  <c:v>183.44399999999999</c:v>
                </c:pt>
                <c:pt idx="213">
                  <c:v>236.72200000000001</c:v>
                </c:pt>
                <c:pt idx="214">
                  <c:v>240.179</c:v>
                </c:pt>
                <c:pt idx="215">
                  <c:v>351.464</c:v>
                </c:pt>
                <c:pt idx="216">
                  <c:v>332.75099999999998</c:v>
                </c:pt>
                <c:pt idx="217">
                  <c:v>246.45599999999999</c:v>
                </c:pt>
                <c:pt idx="218">
                  <c:v>266.79300000000001</c:v>
                </c:pt>
                <c:pt idx="219">
                  <c:v>314.65600000000001</c:v>
                </c:pt>
                <c:pt idx="220">
                  <c:v>262.5</c:v>
                </c:pt>
                <c:pt idx="221">
                  <c:v>265.952</c:v>
                </c:pt>
                <c:pt idx="222">
                  <c:v>262.5</c:v>
                </c:pt>
                <c:pt idx="223">
                  <c:v>253.447</c:v>
                </c:pt>
                <c:pt idx="224">
                  <c:v>262.5</c:v>
                </c:pt>
                <c:pt idx="225">
                  <c:v>262.5</c:v>
                </c:pt>
                <c:pt idx="226">
                  <c:v>262.5</c:v>
                </c:pt>
                <c:pt idx="227">
                  <c:v>250.506</c:v>
                </c:pt>
                <c:pt idx="228">
                  <c:v>262.5</c:v>
                </c:pt>
                <c:pt idx="229">
                  <c:v>262.5</c:v>
                </c:pt>
                <c:pt idx="230">
                  <c:v>238.97800000000001</c:v>
                </c:pt>
                <c:pt idx="231">
                  <c:v>262.5</c:v>
                </c:pt>
                <c:pt idx="232">
                  <c:v>262.5</c:v>
                </c:pt>
                <c:pt idx="233">
                  <c:v>262.5</c:v>
                </c:pt>
                <c:pt idx="234">
                  <c:v>262.5</c:v>
                </c:pt>
                <c:pt idx="235">
                  <c:v>234.01</c:v>
                </c:pt>
                <c:pt idx="236">
                  <c:v>262.5</c:v>
                </c:pt>
                <c:pt idx="237">
                  <c:v>255.21899999999999</c:v>
                </c:pt>
                <c:pt idx="238">
                  <c:v>262.5</c:v>
                </c:pt>
                <c:pt idx="239">
                  <c:v>262.5</c:v>
                </c:pt>
                <c:pt idx="240">
                  <c:v>262.5</c:v>
                </c:pt>
                <c:pt idx="241">
                  <c:v>204.5</c:v>
                </c:pt>
                <c:pt idx="242">
                  <c:v>262.5</c:v>
                </c:pt>
                <c:pt idx="243">
                  <c:v>262.5</c:v>
                </c:pt>
                <c:pt idx="244">
                  <c:v>252.50299999999999</c:v>
                </c:pt>
                <c:pt idx="245">
                  <c:v>187.5</c:v>
                </c:pt>
                <c:pt idx="246">
                  <c:v>187.5</c:v>
                </c:pt>
                <c:pt idx="247">
                  <c:v>187.5</c:v>
                </c:pt>
                <c:pt idx="248">
                  <c:v>205.36799999999999</c:v>
                </c:pt>
                <c:pt idx="249">
                  <c:v>187.5</c:v>
                </c:pt>
                <c:pt idx="250">
                  <c:v>187.5</c:v>
                </c:pt>
                <c:pt idx="251">
                  <c:v>187.5</c:v>
                </c:pt>
                <c:pt idx="252">
                  <c:v>187.5</c:v>
                </c:pt>
                <c:pt idx="253">
                  <c:v>200.52</c:v>
                </c:pt>
                <c:pt idx="254">
                  <c:v>187.5</c:v>
                </c:pt>
                <c:pt idx="255">
                  <c:v>187.5</c:v>
                </c:pt>
                <c:pt idx="256">
                  <c:v>187.5</c:v>
                </c:pt>
                <c:pt idx="257">
                  <c:v>187.5</c:v>
                </c:pt>
                <c:pt idx="258">
                  <c:v>187.5</c:v>
                </c:pt>
                <c:pt idx="259">
                  <c:v>187.5</c:v>
                </c:pt>
                <c:pt idx="260">
                  <c:v>187.5</c:v>
                </c:pt>
                <c:pt idx="261">
                  <c:v>187.5</c:v>
                </c:pt>
                <c:pt idx="262">
                  <c:v>187.5</c:v>
                </c:pt>
                <c:pt idx="263">
                  <c:v>187.5</c:v>
                </c:pt>
                <c:pt idx="264">
                  <c:v>187.5</c:v>
                </c:pt>
                <c:pt idx="265">
                  <c:v>187.5</c:v>
                </c:pt>
                <c:pt idx="266">
                  <c:v>187.5</c:v>
                </c:pt>
                <c:pt idx="267">
                  <c:v>187.5</c:v>
                </c:pt>
                <c:pt idx="268">
                  <c:v>187.5</c:v>
                </c:pt>
                <c:pt idx="269">
                  <c:v>187.5</c:v>
                </c:pt>
                <c:pt idx="270">
                  <c:v>187.5</c:v>
                </c:pt>
                <c:pt idx="271">
                  <c:v>187.5</c:v>
                </c:pt>
                <c:pt idx="272">
                  <c:v>187.5</c:v>
                </c:pt>
                <c:pt idx="273">
                  <c:v>187.5</c:v>
                </c:pt>
                <c:pt idx="274">
                  <c:v>187.5</c:v>
                </c:pt>
                <c:pt idx="275">
                  <c:v>187.5</c:v>
                </c:pt>
                <c:pt idx="276">
                  <c:v>187.5</c:v>
                </c:pt>
                <c:pt idx="277">
                  <c:v>187.5</c:v>
                </c:pt>
                <c:pt idx="278">
                  <c:v>187.5</c:v>
                </c:pt>
                <c:pt idx="279">
                  <c:v>187.5</c:v>
                </c:pt>
                <c:pt idx="280">
                  <c:v>187.5</c:v>
                </c:pt>
                <c:pt idx="281">
                  <c:v>187.5</c:v>
                </c:pt>
                <c:pt idx="282">
                  <c:v>187.5</c:v>
                </c:pt>
                <c:pt idx="283">
                  <c:v>187.5</c:v>
                </c:pt>
                <c:pt idx="284">
                  <c:v>187.5</c:v>
                </c:pt>
                <c:pt idx="285">
                  <c:v>187.5</c:v>
                </c:pt>
                <c:pt idx="286">
                  <c:v>187.5</c:v>
                </c:pt>
                <c:pt idx="287">
                  <c:v>187.5</c:v>
                </c:pt>
                <c:pt idx="288">
                  <c:v>187.5</c:v>
                </c:pt>
                <c:pt idx="289">
                  <c:v>187.5</c:v>
                </c:pt>
                <c:pt idx="290">
                  <c:v>187.5</c:v>
                </c:pt>
                <c:pt idx="291">
                  <c:v>187.5</c:v>
                </c:pt>
                <c:pt idx="292">
                  <c:v>187.5</c:v>
                </c:pt>
                <c:pt idx="293">
                  <c:v>187.5</c:v>
                </c:pt>
                <c:pt idx="294">
                  <c:v>187.5</c:v>
                </c:pt>
                <c:pt idx="295">
                  <c:v>187.5</c:v>
                </c:pt>
                <c:pt idx="296">
                  <c:v>187.5</c:v>
                </c:pt>
                <c:pt idx="297">
                  <c:v>187.5</c:v>
                </c:pt>
                <c:pt idx="298">
                  <c:v>187.5</c:v>
                </c:pt>
                <c:pt idx="299">
                  <c:v>187.5</c:v>
                </c:pt>
                <c:pt idx="300">
                  <c:v>187.5</c:v>
                </c:pt>
                <c:pt idx="301">
                  <c:v>187.5</c:v>
                </c:pt>
                <c:pt idx="302">
                  <c:v>187.5</c:v>
                </c:pt>
                <c:pt idx="303">
                  <c:v>187.5</c:v>
                </c:pt>
                <c:pt idx="304">
                  <c:v>187.5</c:v>
                </c:pt>
                <c:pt idx="305">
                  <c:v>187.5</c:v>
                </c:pt>
                <c:pt idx="306">
                  <c:v>187.5</c:v>
                </c:pt>
                <c:pt idx="307">
                  <c:v>187.5</c:v>
                </c:pt>
                <c:pt idx="308">
                  <c:v>187.5</c:v>
                </c:pt>
                <c:pt idx="309">
                  <c:v>187.5</c:v>
                </c:pt>
                <c:pt idx="310">
                  <c:v>187.5</c:v>
                </c:pt>
                <c:pt idx="311">
                  <c:v>187.5</c:v>
                </c:pt>
                <c:pt idx="312">
                  <c:v>187.5</c:v>
                </c:pt>
                <c:pt idx="313">
                  <c:v>187.5</c:v>
                </c:pt>
                <c:pt idx="314">
                  <c:v>187.5</c:v>
                </c:pt>
                <c:pt idx="315">
                  <c:v>187.5</c:v>
                </c:pt>
                <c:pt idx="316">
                  <c:v>187.5</c:v>
                </c:pt>
                <c:pt idx="317">
                  <c:v>187.5</c:v>
                </c:pt>
                <c:pt idx="318">
                  <c:v>187.5</c:v>
                </c:pt>
                <c:pt idx="319">
                  <c:v>187.5</c:v>
                </c:pt>
                <c:pt idx="320">
                  <c:v>187.5</c:v>
                </c:pt>
                <c:pt idx="321">
                  <c:v>187.5</c:v>
                </c:pt>
                <c:pt idx="322">
                  <c:v>187.5</c:v>
                </c:pt>
                <c:pt idx="323">
                  <c:v>187.5</c:v>
                </c:pt>
                <c:pt idx="324">
                  <c:v>187.5</c:v>
                </c:pt>
                <c:pt idx="325">
                  <c:v>187.5</c:v>
                </c:pt>
                <c:pt idx="326">
                  <c:v>187.5</c:v>
                </c:pt>
                <c:pt idx="327">
                  <c:v>187.5</c:v>
                </c:pt>
                <c:pt idx="328">
                  <c:v>187.5</c:v>
                </c:pt>
                <c:pt idx="329">
                  <c:v>187.5</c:v>
                </c:pt>
                <c:pt idx="330">
                  <c:v>187.5</c:v>
                </c:pt>
                <c:pt idx="331">
                  <c:v>187.5</c:v>
                </c:pt>
                <c:pt idx="332">
                  <c:v>187.5</c:v>
                </c:pt>
                <c:pt idx="333">
                  <c:v>187.5</c:v>
                </c:pt>
                <c:pt idx="334">
                  <c:v>187.5</c:v>
                </c:pt>
                <c:pt idx="335">
                  <c:v>187.5</c:v>
                </c:pt>
                <c:pt idx="336">
                  <c:v>187.5</c:v>
                </c:pt>
                <c:pt idx="337">
                  <c:v>187.5</c:v>
                </c:pt>
                <c:pt idx="338">
                  <c:v>187.5</c:v>
                </c:pt>
                <c:pt idx="339">
                  <c:v>187.5</c:v>
                </c:pt>
                <c:pt idx="340">
                  <c:v>187.5</c:v>
                </c:pt>
                <c:pt idx="341">
                  <c:v>187.5</c:v>
                </c:pt>
                <c:pt idx="342">
                  <c:v>187.5</c:v>
                </c:pt>
                <c:pt idx="343">
                  <c:v>187.5</c:v>
                </c:pt>
                <c:pt idx="344">
                  <c:v>187.5</c:v>
                </c:pt>
                <c:pt idx="345">
                  <c:v>187.5</c:v>
                </c:pt>
                <c:pt idx="346">
                  <c:v>187.5</c:v>
                </c:pt>
                <c:pt idx="347">
                  <c:v>187.5</c:v>
                </c:pt>
                <c:pt idx="348">
                  <c:v>187.5</c:v>
                </c:pt>
                <c:pt idx="349">
                  <c:v>187.5</c:v>
                </c:pt>
                <c:pt idx="350">
                  <c:v>187.5</c:v>
                </c:pt>
                <c:pt idx="351">
                  <c:v>187.5</c:v>
                </c:pt>
                <c:pt idx="352">
                  <c:v>187.5</c:v>
                </c:pt>
                <c:pt idx="353">
                  <c:v>187.5</c:v>
                </c:pt>
                <c:pt idx="354">
                  <c:v>187.5</c:v>
                </c:pt>
                <c:pt idx="355">
                  <c:v>187.5</c:v>
                </c:pt>
                <c:pt idx="356">
                  <c:v>187.5</c:v>
                </c:pt>
                <c:pt idx="357">
                  <c:v>187.5</c:v>
                </c:pt>
                <c:pt idx="358">
                  <c:v>187.5</c:v>
                </c:pt>
                <c:pt idx="359">
                  <c:v>187.5</c:v>
                </c:pt>
                <c:pt idx="360">
                  <c:v>187.5</c:v>
                </c:pt>
                <c:pt idx="361">
                  <c:v>187.5</c:v>
                </c:pt>
                <c:pt idx="362">
                  <c:v>187.5</c:v>
                </c:pt>
                <c:pt idx="363">
                  <c:v>187.5</c:v>
                </c:pt>
                <c:pt idx="364">
                  <c:v>187.5</c:v>
                </c:pt>
                <c:pt idx="365">
                  <c:v>187.5</c:v>
                </c:pt>
                <c:pt idx="366">
                  <c:v>187.5</c:v>
                </c:pt>
                <c:pt idx="367">
                  <c:v>187.5</c:v>
                </c:pt>
                <c:pt idx="368">
                  <c:v>187.5</c:v>
                </c:pt>
                <c:pt idx="369">
                  <c:v>187.5</c:v>
                </c:pt>
                <c:pt idx="370">
                  <c:v>187.5</c:v>
                </c:pt>
                <c:pt idx="371">
                  <c:v>187.5</c:v>
                </c:pt>
                <c:pt idx="372">
                  <c:v>187.5</c:v>
                </c:pt>
                <c:pt idx="373">
                  <c:v>187.5</c:v>
                </c:pt>
                <c:pt idx="374">
                  <c:v>187.5</c:v>
                </c:pt>
                <c:pt idx="375">
                  <c:v>194.31299999999999</c:v>
                </c:pt>
                <c:pt idx="376">
                  <c:v>339.77100000000002</c:v>
                </c:pt>
                <c:pt idx="377">
                  <c:v>297.26600000000002</c:v>
                </c:pt>
                <c:pt idx="378">
                  <c:v>329.76499999999999</c:v>
                </c:pt>
                <c:pt idx="379">
                  <c:v>330.15100000000001</c:v>
                </c:pt>
                <c:pt idx="380">
                  <c:v>431.00599999999997</c:v>
                </c:pt>
                <c:pt idx="381">
                  <c:v>450</c:v>
                </c:pt>
                <c:pt idx="382">
                  <c:v>450</c:v>
                </c:pt>
                <c:pt idx="383">
                  <c:v>450</c:v>
                </c:pt>
                <c:pt idx="384">
                  <c:v>450</c:v>
                </c:pt>
                <c:pt idx="385">
                  <c:v>450</c:v>
                </c:pt>
                <c:pt idx="386">
                  <c:v>450</c:v>
                </c:pt>
                <c:pt idx="387">
                  <c:v>450</c:v>
                </c:pt>
                <c:pt idx="388">
                  <c:v>450</c:v>
                </c:pt>
                <c:pt idx="389">
                  <c:v>450</c:v>
                </c:pt>
                <c:pt idx="390">
                  <c:v>450</c:v>
                </c:pt>
                <c:pt idx="391">
                  <c:v>450</c:v>
                </c:pt>
                <c:pt idx="392">
                  <c:v>450</c:v>
                </c:pt>
                <c:pt idx="393">
                  <c:v>450</c:v>
                </c:pt>
                <c:pt idx="394">
                  <c:v>450</c:v>
                </c:pt>
                <c:pt idx="395">
                  <c:v>450</c:v>
                </c:pt>
                <c:pt idx="396">
                  <c:v>450</c:v>
                </c:pt>
                <c:pt idx="397">
                  <c:v>450</c:v>
                </c:pt>
                <c:pt idx="398">
                  <c:v>450</c:v>
                </c:pt>
                <c:pt idx="399">
                  <c:v>450</c:v>
                </c:pt>
                <c:pt idx="400">
                  <c:v>450</c:v>
                </c:pt>
                <c:pt idx="401">
                  <c:v>450</c:v>
                </c:pt>
                <c:pt idx="402">
                  <c:v>450</c:v>
                </c:pt>
                <c:pt idx="403">
                  <c:v>450</c:v>
                </c:pt>
                <c:pt idx="404">
                  <c:v>450</c:v>
                </c:pt>
                <c:pt idx="405">
                  <c:v>450</c:v>
                </c:pt>
                <c:pt idx="406">
                  <c:v>450</c:v>
                </c:pt>
                <c:pt idx="407">
                  <c:v>450</c:v>
                </c:pt>
                <c:pt idx="408">
                  <c:v>450</c:v>
                </c:pt>
                <c:pt idx="409">
                  <c:v>450</c:v>
                </c:pt>
                <c:pt idx="410">
                  <c:v>450</c:v>
                </c:pt>
                <c:pt idx="411">
                  <c:v>450</c:v>
                </c:pt>
                <c:pt idx="412">
                  <c:v>450</c:v>
                </c:pt>
                <c:pt idx="413">
                  <c:v>450</c:v>
                </c:pt>
                <c:pt idx="414">
                  <c:v>450</c:v>
                </c:pt>
                <c:pt idx="415">
                  <c:v>450</c:v>
                </c:pt>
                <c:pt idx="416">
                  <c:v>450</c:v>
                </c:pt>
                <c:pt idx="417">
                  <c:v>450</c:v>
                </c:pt>
                <c:pt idx="418">
                  <c:v>450</c:v>
                </c:pt>
                <c:pt idx="419">
                  <c:v>450</c:v>
                </c:pt>
                <c:pt idx="420">
                  <c:v>450</c:v>
                </c:pt>
                <c:pt idx="421">
                  <c:v>450</c:v>
                </c:pt>
                <c:pt idx="422">
                  <c:v>450</c:v>
                </c:pt>
                <c:pt idx="423">
                  <c:v>450</c:v>
                </c:pt>
                <c:pt idx="424">
                  <c:v>376.98899999999998</c:v>
                </c:pt>
                <c:pt idx="425">
                  <c:v>318.77499999999998</c:v>
                </c:pt>
                <c:pt idx="426">
                  <c:v>450</c:v>
                </c:pt>
                <c:pt idx="427">
                  <c:v>365.69200000000001</c:v>
                </c:pt>
                <c:pt idx="428">
                  <c:v>225</c:v>
                </c:pt>
                <c:pt idx="429">
                  <c:v>398.45400000000001</c:v>
                </c:pt>
                <c:pt idx="430">
                  <c:v>300</c:v>
                </c:pt>
                <c:pt idx="431">
                  <c:v>368.32400000000001</c:v>
                </c:pt>
                <c:pt idx="432">
                  <c:v>246.14599999999999</c:v>
                </c:pt>
                <c:pt idx="433">
                  <c:v>301.04000000000002</c:v>
                </c:pt>
                <c:pt idx="434">
                  <c:v>272.49700000000001</c:v>
                </c:pt>
                <c:pt idx="435">
                  <c:v>225</c:v>
                </c:pt>
                <c:pt idx="436">
                  <c:v>245.417</c:v>
                </c:pt>
                <c:pt idx="437">
                  <c:v>225</c:v>
                </c:pt>
                <c:pt idx="438">
                  <c:v>252.584</c:v>
                </c:pt>
                <c:pt idx="439">
                  <c:v>450</c:v>
                </c:pt>
                <c:pt idx="440">
                  <c:v>225</c:v>
                </c:pt>
                <c:pt idx="441">
                  <c:v>390.67099999999999</c:v>
                </c:pt>
                <c:pt idx="442">
                  <c:v>348.61399999999998</c:v>
                </c:pt>
                <c:pt idx="443">
                  <c:v>338.31700000000001</c:v>
                </c:pt>
                <c:pt idx="444">
                  <c:v>225</c:v>
                </c:pt>
                <c:pt idx="445">
                  <c:v>331.35399999999998</c:v>
                </c:pt>
                <c:pt idx="446">
                  <c:v>279.60700000000003</c:v>
                </c:pt>
                <c:pt idx="447">
                  <c:v>245.291</c:v>
                </c:pt>
                <c:pt idx="448">
                  <c:v>225</c:v>
                </c:pt>
                <c:pt idx="449">
                  <c:v>225</c:v>
                </c:pt>
                <c:pt idx="450">
                  <c:v>225</c:v>
                </c:pt>
                <c:pt idx="451">
                  <c:v>225</c:v>
                </c:pt>
                <c:pt idx="452">
                  <c:v>238.21100000000001</c:v>
                </c:pt>
                <c:pt idx="453">
                  <c:v>237.404</c:v>
                </c:pt>
                <c:pt idx="454">
                  <c:v>225</c:v>
                </c:pt>
                <c:pt idx="455">
                  <c:v>225</c:v>
                </c:pt>
                <c:pt idx="456">
                  <c:v>225</c:v>
                </c:pt>
                <c:pt idx="457">
                  <c:v>225</c:v>
                </c:pt>
                <c:pt idx="458">
                  <c:v>225</c:v>
                </c:pt>
                <c:pt idx="459">
                  <c:v>226.5</c:v>
                </c:pt>
                <c:pt idx="460">
                  <c:v>225</c:v>
                </c:pt>
                <c:pt idx="461">
                  <c:v>225</c:v>
                </c:pt>
                <c:pt idx="462">
                  <c:v>225</c:v>
                </c:pt>
                <c:pt idx="463">
                  <c:v>225</c:v>
                </c:pt>
                <c:pt idx="464">
                  <c:v>225</c:v>
                </c:pt>
                <c:pt idx="465">
                  <c:v>225</c:v>
                </c:pt>
                <c:pt idx="466">
                  <c:v>225</c:v>
                </c:pt>
                <c:pt idx="467">
                  <c:v>225</c:v>
                </c:pt>
                <c:pt idx="468">
                  <c:v>225</c:v>
                </c:pt>
                <c:pt idx="469">
                  <c:v>225</c:v>
                </c:pt>
                <c:pt idx="470">
                  <c:v>225</c:v>
                </c:pt>
                <c:pt idx="471">
                  <c:v>225</c:v>
                </c:pt>
                <c:pt idx="472">
                  <c:v>225</c:v>
                </c:pt>
                <c:pt idx="473">
                  <c:v>225</c:v>
                </c:pt>
                <c:pt idx="474">
                  <c:v>225</c:v>
                </c:pt>
                <c:pt idx="475">
                  <c:v>225</c:v>
                </c:pt>
                <c:pt idx="476">
                  <c:v>225</c:v>
                </c:pt>
                <c:pt idx="477">
                  <c:v>225</c:v>
                </c:pt>
                <c:pt idx="478">
                  <c:v>225</c:v>
                </c:pt>
                <c:pt idx="479">
                  <c:v>225</c:v>
                </c:pt>
                <c:pt idx="480">
                  <c:v>225</c:v>
                </c:pt>
                <c:pt idx="481">
                  <c:v>225</c:v>
                </c:pt>
                <c:pt idx="482">
                  <c:v>225</c:v>
                </c:pt>
                <c:pt idx="483">
                  <c:v>342.05700000000002</c:v>
                </c:pt>
                <c:pt idx="484">
                  <c:v>225</c:v>
                </c:pt>
                <c:pt idx="485">
                  <c:v>225</c:v>
                </c:pt>
                <c:pt idx="486">
                  <c:v>374.93</c:v>
                </c:pt>
                <c:pt idx="487">
                  <c:v>274.64400000000001</c:v>
                </c:pt>
                <c:pt idx="488">
                  <c:v>225</c:v>
                </c:pt>
                <c:pt idx="489">
                  <c:v>336.45600000000002</c:v>
                </c:pt>
                <c:pt idx="490">
                  <c:v>226.97200000000001</c:v>
                </c:pt>
                <c:pt idx="491">
                  <c:v>325.959</c:v>
                </c:pt>
                <c:pt idx="492">
                  <c:v>275.46100000000001</c:v>
                </c:pt>
                <c:pt idx="493">
                  <c:v>225</c:v>
                </c:pt>
                <c:pt idx="494">
                  <c:v>225</c:v>
                </c:pt>
                <c:pt idx="495">
                  <c:v>300.38299999999998</c:v>
                </c:pt>
                <c:pt idx="496">
                  <c:v>225</c:v>
                </c:pt>
                <c:pt idx="497">
                  <c:v>306.68900000000002</c:v>
                </c:pt>
                <c:pt idx="498">
                  <c:v>350.21300000000002</c:v>
                </c:pt>
                <c:pt idx="499">
                  <c:v>450</c:v>
                </c:pt>
                <c:pt idx="500">
                  <c:v>340.76299999999998</c:v>
                </c:pt>
                <c:pt idx="501">
                  <c:v>409.48099999999999</c:v>
                </c:pt>
                <c:pt idx="502">
                  <c:v>380.56799999999998</c:v>
                </c:pt>
                <c:pt idx="503">
                  <c:v>225</c:v>
                </c:pt>
                <c:pt idx="504">
                  <c:v>357.66300000000001</c:v>
                </c:pt>
                <c:pt idx="505">
                  <c:v>450</c:v>
                </c:pt>
                <c:pt idx="506">
                  <c:v>350.9</c:v>
                </c:pt>
                <c:pt idx="507">
                  <c:v>427.88099999999997</c:v>
                </c:pt>
                <c:pt idx="508">
                  <c:v>301.702</c:v>
                </c:pt>
                <c:pt idx="509">
                  <c:v>364.92700000000002</c:v>
                </c:pt>
                <c:pt idx="510">
                  <c:v>225</c:v>
                </c:pt>
                <c:pt idx="511">
                  <c:v>324.28699999999998</c:v>
                </c:pt>
                <c:pt idx="512">
                  <c:v>300</c:v>
                </c:pt>
                <c:pt idx="513">
                  <c:v>326.02100000000002</c:v>
                </c:pt>
                <c:pt idx="514">
                  <c:v>317.70100000000002</c:v>
                </c:pt>
                <c:pt idx="515">
                  <c:v>273.23399999999998</c:v>
                </c:pt>
                <c:pt idx="516">
                  <c:v>300</c:v>
                </c:pt>
                <c:pt idx="517">
                  <c:v>241.809</c:v>
                </c:pt>
                <c:pt idx="518">
                  <c:v>300</c:v>
                </c:pt>
                <c:pt idx="519">
                  <c:v>346.774</c:v>
                </c:pt>
                <c:pt idx="520">
                  <c:v>225</c:v>
                </c:pt>
                <c:pt idx="521">
                  <c:v>300</c:v>
                </c:pt>
                <c:pt idx="522">
                  <c:v>225</c:v>
                </c:pt>
                <c:pt idx="523">
                  <c:v>300</c:v>
                </c:pt>
                <c:pt idx="524">
                  <c:v>293.09800000000001</c:v>
                </c:pt>
                <c:pt idx="525">
                  <c:v>269.48399999999998</c:v>
                </c:pt>
                <c:pt idx="526">
                  <c:v>300</c:v>
                </c:pt>
                <c:pt idx="527">
                  <c:v>263.75599999999997</c:v>
                </c:pt>
                <c:pt idx="528">
                  <c:v>276.541</c:v>
                </c:pt>
                <c:pt idx="529">
                  <c:v>225</c:v>
                </c:pt>
                <c:pt idx="530">
                  <c:v>258.28500000000003</c:v>
                </c:pt>
                <c:pt idx="531">
                  <c:v>283.315</c:v>
                </c:pt>
                <c:pt idx="532">
                  <c:v>300</c:v>
                </c:pt>
                <c:pt idx="533">
                  <c:v>225</c:v>
                </c:pt>
                <c:pt idx="534">
                  <c:v>241.899</c:v>
                </c:pt>
                <c:pt idx="535">
                  <c:v>225</c:v>
                </c:pt>
                <c:pt idx="536">
                  <c:v>235.48599999999999</c:v>
                </c:pt>
                <c:pt idx="537">
                  <c:v>225</c:v>
                </c:pt>
                <c:pt idx="538">
                  <c:v>248.816</c:v>
                </c:pt>
                <c:pt idx="539">
                  <c:v>234.381</c:v>
                </c:pt>
                <c:pt idx="540">
                  <c:v>225</c:v>
                </c:pt>
                <c:pt idx="541">
                  <c:v>225</c:v>
                </c:pt>
                <c:pt idx="542">
                  <c:v>225</c:v>
                </c:pt>
                <c:pt idx="543">
                  <c:v>225</c:v>
                </c:pt>
                <c:pt idx="544">
                  <c:v>225</c:v>
                </c:pt>
                <c:pt idx="545">
                  <c:v>225</c:v>
                </c:pt>
                <c:pt idx="546">
                  <c:v>225</c:v>
                </c:pt>
                <c:pt idx="547">
                  <c:v>225</c:v>
                </c:pt>
                <c:pt idx="548">
                  <c:v>225</c:v>
                </c:pt>
                <c:pt idx="549">
                  <c:v>225</c:v>
                </c:pt>
                <c:pt idx="550">
                  <c:v>225</c:v>
                </c:pt>
                <c:pt idx="551">
                  <c:v>225</c:v>
                </c:pt>
                <c:pt idx="552">
                  <c:v>225</c:v>
                </c:pt>
                <c:pt idx="553">
                  <c:v>225</c:v>
                </c:pt>
                <c:pt idx="554">
                  <c:v>225</c:v>
                </c:pt>
                <c:pt idx="555">
                  <c:v>225</c:v>
                </c:pt>
                <c:pt idx="556">
                  <c:v>225</c:v>
                </c:pt>
                <c:pt idx="557">
                  <c:v>225</c:v>
                </c:pt>
                <c:pt idx="558">
                  <c:v>225</c:v>
                </c:pt>
                <c:pt idx="559">
                  <c:v>225</c:v>
                </c:pt>
                <c:pt idx="560">
                  <c:v>225</c:v>
                </c:pt>
                <c:pt idx="561">
                  <c:v>225</c:v>
                </c:pt>
                <c:pt idx="562">
                  <c:v>225</c:v>
                </c:pt>
                <c:pt idx="563">
                  <c:v>225</c:v>
                </c:pt>
                <c:pt idx="564">
                  <c:v>225</c:v>
                </c:pt>
                <c:pt idx="565">
                  <c:v>225</c:v>
                </c:pt>
                <c:pt idx="566">
                  <c:v>225</c:v>
                </c:pt>
                <c:pt idx="567">
                  <c:v>225</c:v>
                </c:pt>
                <c:pt idx="568">
                  <c:v>225</c:v>
                </c:pt>
                <c:pt idx="569">
                  <c:v>225</c:v>
                </c:pt>
                <c:pt idx="570">
                  <c:v>225</c:v>
                </c:pt>
                <c:pt idx="571">
                  <c:v>225</c:v>
                </c:pt>
                <c:pt idx="572">
                  <c:v>225</c:v>
                </c:pt>
                <c:pt idx="573">
                  <c:v>225</c:v>
                </c:pt>
                <c:pt idx="574">
                  <c:v>225</c:v>
                </c:pt>
                <c:pt idx="575">
                  <c:v>225</c:v>
                </c:pt>
                <c:pt idx="576">
                  <c:v>225</c:v>
                </c:pt>
                <c:pt idx="577">
                  <c:v>225</c:v>
                </c:pt>
                <c:pt idx="578">
                  <c:v>225</c:v>
                </c:pt>
                <c:pt idx="579">
                  <c:v>225</c:v>
                </c:pt>
                <c:pt idx="580">
                  <c:v>225</c:v>
                </c:pt>
                <c:pt idx="581">
                  <c:v>225</c:v>
                </c:pt>
                <c:pt idx="582">
                  <c:v>225</c:v>
                </c:pt>
                <c:pt idx="583">
                  <c:v>225</c:v>
                </c:pt>
                <c:pt idx="584">
                  <c:v>225</c:v>
                </c:pt>
                <c:pt idx="585">
                  <c:v>225</c:v>
                </c:pt>
                <c:pt idx="586">
                  <c:v>225</c:v>
                </c:pt>
                <c:pt idx="587">
                  <c:v>225</c:v>
                </c:pt>
                <c:pt idx="588">
                  <c:v>225</c:v>
                </c:pt>
                <c:pt idx="589">
                  <c:v>225</c:v>
                </c:pt>
                <c:pt idx="590">
                  <c:v>225</c:v>
                </c:pt>
                <c:pt idx="591">
                  <c:v>225</c:v>
                </c:pt>
                <c:pt idx="592">
                  <c:v>225</c:v>
                </c:pt>
                <c:pt idx="593">
                  <c:v>225</c:v>
                </c:pt>
                <c:pt idx="594">
                  <c:v>225</c:v>
                </c:pt>
                <c:pt idx="595">
                  <c:v>225</c:v>
                </c:pt>
                <c:pt idx="596">
                  <c:v>225</c:v>
                </c:pt>
                <c:pt idx="597">
                  <c:v>225</c:v>
                </c:pt>
                <c:pt idx="598">
                  <c:v>225</c:v>
                </c:pt>
                <c:pt idx="599">
                  <c:v>225</c:v>
                </c:pt>
                <c:pt idx="600">
                  <c:v>225</c:v>
                </c:pt>
                <c:pt idx="601">
                  <c:v>225</c:v>
                </c:pt>
                <c:pt idx="602">
                  <c:v>225</c:v>
                </c:pt>
                <c:pt idx="603">
                  <c:v>225</c:v>
                </c:pt>
                <c:pt idx="604">
                  <c:v>225</c:v>
                </c:pt>
                <c:pt idx="605">
                  <c:v>225</c:v>
                </c:pt>
                <c:pt idx="606">
                  <c:v>225</c:v>
                </c:pt>
                <c:pt idx="607">
                  <c:v>225</c:v>
                </c:pt>
                <c:pt idx="608">
                  <c:v>225</c:v>
                </c:pt>
                <c:pt idx="609">
                  <c:v>225</c:v>
                </c:pt>
                <c:pt idx="610">
                  <c:v>225</c:v>
                </c:pt>
                <c:pt idx="611">
                  <c:v>225</c:v>
                </c:pt>
                <c:pt idx="612">
                  <c:v>225</c:v>
                </c:pt>
                <c:pt idx="613">
                  <c:v>225</c:v>
                </c:pt>
                <c:pt idx="614">
                  <c:v>225</c:v>
                </c:pt>
                <c:pt idx="615">
                  <c:v>225</c:v>
                </c:pt>
                <c:pt idx="616">
                  <c:v>225</c:v>
                </c:pt>
                <c:pt idx="617">
                  <c:v>225</c:v>
                </c:pt>
                <c:pt idx="618">
                  <c:v>225</c:v>
                </c:pt>
                <c:pt idx="619">
                  <c:v>225</c:v>
                </c:pt>
                <c:pt idx="620">
                  <c:v>225</c:v>
                </c:pt>
                <c:pt idx="621">
                  <c:v>225</c:v>
                </c:pt>
                <c:pt idx="622">
                  <c:v>225</c:v>
                </c:pt>
                <c:pt idx="623">
                  <c:v>225</c:v>
                </c:pt>
                <c:pt idx="624">
                  <c:v>225</c:v>
                </c:pt>
                <c:pt idx="625">
                  <c:v>225</c:v>
                </c:pt>
                <c:pt idx="626">
                  <c:v>225</c:v>
                </c:pt>
                <c:pt idx="627">
                  <c:v>225</c:v>
                </c:pt>
                <c:pt idx="628">
                  <c:v>225</c:v>
                </c:pt>
                <c:pt idx="629">
                  <c:v>225</c:v>
                </c:pt>
                <c:pt idx="630">
                  <c:v>225</c:v>
                </c:pt>
                <c:pt idx="631">
                  <c:v>225</c:v>
                </c:pt>
                <c:pt idx="632">
                  <c:v>225</c:v>
                </c:pt>
                <c:pt idx="633">
                  <c:v>225</c:v>
                </c:pt>
                <c:pt idx="634">
                  <c:v>225</c:v>
                </c:pt>
                <c:pt idx="635">
                  <c:v>225</c:v>
                </c:pt>
                <c:pt idx="636">
                  <c:v>225</c:v>
                </c:pt>
                <c:pt idx="637">
                  <c:v>225</c:v>
                </c:pt>
                <c:pt idx="638">
                  <c:v>225</c:v>
                </c:pt>
                <c:pt idx="639">
                  <c:v>225</c:v>
                </c:pt>
                <c:pt idx="640">
                  <c:v>225</c:v>
                </c:pt>
                <c:pt idx="641">
                  <c:v>225</c:v>
                </c:pt>
                <c:pt idx="642">
                  <c:v>225</c:v>
                </c:pt>
                <c:pt idx="643">
                  <c:v>225</c:v>
                </c:pt>
                <c:pt idx="644">
                  <c:v>225</c:v>
                </c:pt>
                <c:pt idx="645">
                  <c:v>225</c:v>
                </c:pt>
                <c:pt idx="646">
                  <c:v>225</c:v>
                </c:pt>
                <c:pt idx="647">
                  <c:v>225</c:v>
                </c:pt>
                <c:pt idx="648">
                  <c:v>225</c:v>
                </c:pt>
                <c:pt idx="649">
                  <c:v>225</c:v>
                </c:pt>
                <c:pt idx="650">
                  <c:v>225</c:v>
                </c:pt>
                <c:pt idx="651">
                  <c:v>225</c:v>
                </c:pt>
                <c:pt idx="652">
                  <c:v>225</c:v>
                </c:pt>
                <c:pt idx="653">
                  <c:v>225</c:v>
                </c:pt>
                <c:pt idx="654">
                  <c:v>225</c:v>
                </c:pt>
                <c:pt idx="655">
                  <c:v>225</c:v>
                </c:pt>
                <c:pt idx="656">
                  <c:v>225</c:v>
                </c:pt>
                <c:pt idx="657">
                  <c:v>225</c:v>
                </c:pt>
                <c:pt idx="658">
                  <c:v>225</c:v>
                </c:pt>
                <c:pt idx="659">
                  <c:v>225</c:v>
                </c:pt>
                <c:pt idx="660">
                  <c:v>225</c:v>
                </c:pt>
                <c:pt idx="661">
                  <c:v>225</c:v>
                </c:pt>
                <c:pt idx="662">
                  <c:v>252.34200000000001</c:v>
                </c:pt>
                <c:pt idx="663">
                  <c:v>336.959</c:v>
                </c:pt>
                <c:pt idx="664">
                  <c:v>371.74700000000001</c:v>
                </c:pt>
                <c:pt idx="665">
                  <c:v>450</c:v>
                </c:pt>
                <c:pt idx="666">
                  <c:v>450</c:v>
                </c:pt>
                <c:pt idx="667">
                  <c:v>450</c:v>
                </c:pt>
                <c:pt idx="668">
                  <c:v>450</c:v>
                </c:pt>
                <c:pt idx="669">
                  <c:v>450</c:v>
                </c:pt>
                <c:pt idx="670">
                  <c:v>450</c:v>
                </c:pt>
                <c:pt idx="671">
                  <c:v>450</c:v>
                </c:pt>
                <c:pt idx="672">
                  <c:v>450</c:v>
                </c:pt>
                <c:pt idx="673">
                  <c:v>450</c:v>
                </c:pt>
                <c:pt idx="674">
                  <c:v>450</c:v>
                </c:pt>
                <c:pt idx="675">
                  <c:v>450</c:v>
                </c:pt>
                <c:pt idx="676">
                  <c:v>450</c:v>
                </c:pt>
                <c:pt idx="677">
                  <c:v>450</c:v>
                </c:pt>
                <c:pt idx="678">
                  <c:v>450</c:v>
                </c:pt>
                <c:pt idx="679">
                  <c:v>450</c:v>
                </c:pt>
                <c:pt idx="680">
                  <c:v>450</c:v>
                </c:pt>
                <c:pt idx="681">
                  <c:v>450</c:v>
                </c:pt>
                <c:pt idx="682">
                  <c:v>450</c:v>
                </c:pt>
                <c:pt idx="683">
                  <c:v>450</c:v>
                </c:pt>
                <c:pt idx="684">
                  <c:v>450</c:v>
                </c:pt>
                <c:pt idx="685">
                  <c:v>450</c:v>
                </c:pt>
                <c:pt idx="686">
                  <c:v>450</c:v>
                </c:pt>
                <c:pt idx="687">
                  <c:v>450</c:v>
                </c:pt>
                <c:pt idx="688">
                  <c:v>450</c:v>
                </c:pt>
                <c:pt idx="689">
                  <c:v>450</c:v>
                </c:pt>
                <c:pt idx="690">
                  <c:v>450</c:v>
                </c:pt>
                <c:pt idx="691">
                  <c:v>313.55500000000001</c:v>
                </c:pt>
                <c:pt idx="692">
                  <c:v>450</c:v>
                </c:pt>
                <c:pt idx="693">
                  <c:v>320.42399999999998</c:v>
                </c:pt>
                <c:pt idx="694">
                  <c:v>450</c:v>
                </c:pt>
                <c:pt idx="695">
                  <c:v>449.93599999999998</c:v>
                </c:pt>
                <c:pt idx="696">
                  <c:v>401.92099999999999</c:v>
                </c:pt>
                <c:pt idx="697">
                  <c:v>225</c:v>
                </c:pt>
                <c:pt idx="698">
                  <c:v>412.76900000000001</c:v>
                </c:pt>
                <c:pt idx="699">
                  <c:v>310.62700000000001</c:v>
                </c:pt>
                <c:pt idx="700">
                  <c:v>225</c:v>
                </c:pt>
                <c:pt idx="701">
                  <c:v>358.45</c:v>
                </c:pt>
                <c:pt idx="702">
                  <c:v>300</c:v>
                </c:pt>
                <c:pt idx="703">
                  <c:v>300</c:v>
                </c:pt>
                <c:pt idx="704">
                  <c:v>300</c:v>
                </c:pt>
                <c:pt idx="705">
                  <c:v>300</c:v>
                </c:pt>
                <c:pt idx="706">
                  <c:v>300</c:v>
                </c:pt>
                <c:pt idx="707">
                  <c:v>225</c:v>
                </c:pt>
                <c:pt idx="708">
                  <c:v>295.29700000000003</c:v>
                </c:pt>
                <c:pt idx="709">
                  <c:v>295.15600000000001</c:v>
                </c:pt>
                <c:pt idx="710">
                  <c:v>300</c:v>
                </c:pt>
                <c:pt idx="711">
                  <c:v>277.952</c:v>
                </c:pt>
                <c:pt idx="712">
                  <c:v>236.11</c:v>
                </c:pt>
                <c:pt idx="713">
                  <c:v>298.85300000000001</c:v>
                </c:pt>
                <c:pt idx="714">
                  <c:v>225</c:v>
                </c:pt>
                <c:pt idx="715">
                  <c:v>225</c:v>
                </c:pt>
                <c:pt idx="716">
                  <c:v>225</c:v>
                </c:pt>
                <c:pt idx="717">
                  <c:v>225</c:v>
                </c:pt>
                <c:pt idx="718">
                  <c:v>225</c:v>
                </c:pt>
                <c:pt idx="719">
                  <c:v>225</c:v>
                </c:pt>
                <c:pt idx="720">
                  <c:v>225</c:v>
                </c:pt>
                <c:pt idx="721">
                  <c:v>225</c:v>
                </c:pt>
                <c:pt idx="722">
                  <c:v>225</c:v>
                </c:pt>
                <c:pt idx="723">
                  <c:v>225</c:v>
                </c:pt>
                <c:pt idx="724">
                  <c:v>225</c:v>
                </c:pt>
                <c:pt idx="725">
                  <c:v>225</c:v>
                </c:pt>
                <c:pt idx="726">
                  <c:v>225</c:v>
                </c:pt>
                <c:pt idx="727">
                  <c:v>225</c:v>
                </c:pt>
                <c:pt idx="728">
                  <c:v>225</c:v>
                </c:pt>
                <c:pt idx="729">
                  <c:v>225</c:v>
                </c:pt>
                <c:pt idx="730">
                  <c:v>225</c:v>
                </c:pt>
                <c:pt idx="731">
                  <c:v>280.56599999999997</c:v>
                </c:pt>
                <c:pt idx="732">
                  <c:v>225</c:v>
                </c:pt>
                <c:pt idx="733">
                  <c:v>225</c:v>
                </c:pt>
                <c:pt idx="734">
                  <c:v>225</c:v>
                </c:pt>
                <c:pt idx="735">
                  <c:v>225</c:v>
                </c:pt>
                <c:pt idx="736">
                  <c:v>230.947</c:v>
                </c:pt>
                <c:pt idx="737">
                  <c:v>225</c:v>
                </c:pt>
                <c:pt idx="738">
                  <c:v>225</c:v>
                </c:pt>
                <c:pt idx="739">
                  <c:v>225</c:v>
                </c:pt>
                <c:pt idx="740">
                  <c:v>225</c:v>
                </c:pt>
                <c:pt idx="741">
                  <c:v>225</c:v>
                </c:pt>
                <c:pt idx="742">
                  <c:v>225</c:v>
                </c:pt>
                <c:pt idx="743">
                  <c:v>225</c:v>
                </c:pt>
                <c:pt idx="744">
                  <c:v>225</c:v>
                </c:pt>
                <c:pt idx="745">
                  <c:v>225</c:v>
                </c:pt>
                <c:pt idx="746">
                  <c:v>225</c:v>
                </c:pt>
                <c:pt idx="747">
                  <c:v>225</c:v>
                </c:pt>
                <c:pt idx="748">
                  <c:v>225</c:v>
                </c:pt>
                <c:pt idx="749">
                  <c:v>225</c:v>
                </c:pt>
                <c:pt idx="750">
                  <c:v>225</c:v>
                </c:pt>
                <c:pt idx="751">
                  <c:v>225</c:v>
                </c:pt>
                <c:pt idx="752">
                  <c:v>225</c:v>
                </c:pt>
                <c:pt idx="753">
                  <c:v>225</c:v>
                </c:pt>
                <c:pt idx="754">
                  <c:v>225</c:v>
                </c:pt>
                <c:pt idx="755">
                  <c:v>225</c:v>
                </c:pt>
                <c:pt idx="756">
                  <c:v>225</c:v>
                </c:pt>
                <c:pt idx="757">
                  <c:v>225</c:v>
                </c:pt>
                <c:pt idx="758">
                  <c:v>225</c:v>
                </c:pt>
                <c:pt idx="759">
                  <c:v>225</c:v>
                </c:pt>
                <c:pt idx="760">
                  <c:v>225</c:v>
                </c:pt>
                <c:pt idx="761">
                  <c:v>225</c:v>
                </c:pt>
                <c:pt idx="762">
                  <c:v>225</c:v>
                </c:pt>
                <c:pt idx="763">
                  <c:v>225</c:v>
                </c:pt>
                <c:pt idx="764">
                  <c:v>225</c:v>
                </c:pt>
                <c:pt idx="765">
                  <c:v>225</c:v>
                </c:pt>
                <c:pt idx="766">
                  <c:v>225</c:v>
                </c:pt>
                <c:pt idx="767">
                  <c:v>225</c:v>
                </c:pt>
                <c:pt idx="768">
                  <c:v>225</c:v>
                </c:pt>
                <c:pt idx="769">
                  <c:v>225</c:v>
                </c:pt>
                <c:pt idx="770">
                  <c:v>225</c:v>
                </c:pt>
                <c:pt idx="771">
                  <c:v>225</c:v>
                </c:pt>
                <c:pt idx="772">
                  <c:v>225</c:v>
                </c:pt>
                <c:pt idx="773">
                  <c:v>275.50799999999998</c:v>
                </c:pt>
                <c:pt idx="774">
                  <c:v>225</c:v>
                </c:pt>
                <c:pt idx="775">
                  <c:v>225</c:v>
                </c:pt>
                <c:pt idx="776">
                  <c:v>225</c:v>
                </c:pt>
                <c:pt idx="777">
                  <c:v>225</c:v>
                </c:pt>
                <c:pt idx="778">
                  <c:v>225</c:v>
                </c:pt>
                <c:pt idx="779">
                  <c:v>225</c:v>
                </c:pt>
                <c:pt idx="780">
                  <c:v>225</c:v>
                </c:pt>
                <c:pt idx="781">
                  <c:v>225</c:v>
                </c:pt>
                <c:pt idx="782">
                  <c:v>228.15799999999999</c:v>
                </c:pt>
                <c:pt idx="783">
                  <c:v>225</c:v>
                </c:pt>
                <c:pt idx="784">
                  <c:v>225</c:v>
                </c:pt>
                <c:pt idx="785">
                  <c:v>225</c:v>
                </c:pt>
                <c:pt idx="786">
                  <c:v>255.95500000000001</c:v>
                </c:pt>
                <c:pt idx="787">
                  <c:v>225</c:v>
                </c:pt>
                <c:pt idx="788">
                  <c:v>225</c:v>
                </c:pt>
                <c:pt idx="789">
                  <c:v>285.92899999999997</c:v>
                </c:pt>
                <c:pt idx="790">
                  <c:v>300</c:v>
                </c:pt>
                <c:pt idx="791">
                  <c:v>252.798</c:v>
                </c:pt>
                <c:pt idx="792">
                  <c:v>236.52799999999999</c:v>
                </c:pt>
                <c:pt idx="793">
                  <c:v>241.66499999999999</c:v>
                </c:pt>
                <c:pt idx="794">
                  <c:v>266.41000000000003</c:v>
                </c:pt>
                <c:pt idx="795">
                  <c:v>300</c:v>
                </c:pt>
                <c:pt idx="796">
                  <c:v>225</c:v>
                </c:pt>
                <c:pt idx="797">
                  <c:v>293.28699999999998</c:v>
                </c:pt>
                <c:pt idx="798">
                  <c:v>225</c:v>
                </c:pt>
                <c:pt idx="799">
                  <c:v>300</c:v>
                </c:pt>
                <c:pt idx="800">
                  <c:v>300</c:v>
                </c:pt>
                <c:pt idx="801">
                  <c:v>225</c:v>
                </c:pt>
                <c:pt idx="802">
                  <c:v>235.82400000000001</c:v>
                </c:pt>
                <c:pt idx="803">
                  <c:v>300</c:v>
                </c:pt>
                <c:pt idx="804">
                  <c:v>271.95800000000003</c:v>
                </c:pt>
                <c:pt idx="805">
                  <c:v>298.18700000000001</c:v>
                </c:pt>
                <c:pt idx="806">
                  <c:v>298.77300000000002</c:v>
                </c:pt>
                <c:pt idx="807">
                  <c:v>300</c:v>
                </c:pt>
                <c:pt idx="808">
                  <c:v>300</c:v>
                </c:pt>
                <c:pt idx="809">
                  <c:v>285.32799999999997</c:v>
                </c:pt>
                <c:pt idx="810">
                  <c:v>260.42700000000002</c:v>
                </c:pt>
                <c:pt idx="811">
                  <c:v>225</c:v>
                </c:pt>
                <c:pt idx="812">
                  <c:v>225</c:v>
                </c:pt>
                <c:pt idx="813">
                  <c:v>225</c:v>
                </c:pt>
                <c:pt idx="814">
                  <c:v>276.30599999999998</c:v>
                </c:pt>
                <c:pt idx="815">
                  <c:v>225</c:v>
                </c:pt>
                <c:pt idx="816">
                  <c:v>236.52799999999999</c:v>
                </c:pt>
                <c:pt idx="817">
                  <c:v>225</c:v>
                </c:pt>
                <c:pt idx="818">
                  <c:v>225</c:v>
                </c:pt>
                <c:pt idx="819">
                  <c:v>225</c:v>
                </c:pt>
                <c:pt idx="820">
                  <c:v>247.96799999999999</c:v>
                </c:pt>
                <c:pt idx="821">
                  <c:v>225</c:v>
                </c:pt>
                <c:pt idx="822">
                  <c:v>225</c:v>
                </c:pt>
                <c:pt idx="823">
                  <c:v>225</c:v>
                </c:pt>
                <c:pt idx="824">
                  <c:v>225</c:v>
                </c:pt>
                <c:pt idx="825">
                  <c:v>225</c:v>
                </c:pt>
                <c:pt idx="826">
                  <c:v>225</c:v>
                </c:pt>
                <c:pt idx="827">
                  <c:v>278.803</c:v>
                </c:pt>
                <c:pt idx="828">
                  <c:v>225</c:v>
                </c:pt>
                <c:pt idx="829">
                  <c:v>225</c:v>
                </c:pt>
                <c:pt idx="830">
                  <c:v>225</c:v>
                </c:pt>
                <c:pt idx="831">
                  <c:v>225</c:v>
                </c:pt>
                <c:pt idx="832">
                  <c:v>225</c:v>
                </c:pt>
                <c:pt idx="833">
                  <c:v>225</c:v>
                </c:pt>
                <c:pt idx="834">
                  <c:v>225</c:v>
                </c:pt>
                <c:pt idx="835">
                  <c:v>225</c:v>
                </c:pt>
                <c:pt idx="836">
                  <c:v>225</c:v>
                </c:pt>
                <c:pt idx="837">
                  <c:v>225</c:v>
                </c:pt>
                <c:pt idx="838">
                  <c:v>225</c:v>
                </c:pt>
                <c:pt idx="839">
                  <c:v>225</c:v>
                </c:pt>
                <c:pt idx="840">
                  <c:v>225</c:v>
                </c:pt>
                <c:pt idx="841">
                  <c:v>225</c:v>
                </c:pt>
                <c:pt idx="842">
                  <c:v>225</c:v>
                </c:pt>
                <c:pt idx="843">
                  <c:v>225</c:v>
                </c:pt>
                <c:pt idx="844">
                  <c:v>225</c:v>
                </c:pt>
                <c:pt idx="845">
                  <c:v>225</c:v>
                </c:pt>
                <c:pt idx="846">
                  <c:v>225</c:v>
                </c:pt>
                <c:pt idx="847">
                  <c:v>225</c:v>
                </c:pt>
                <c:pt idx="848">
                  <c:v>225</c:v>
                </c:pt>
                <c:pt idx="849">
                  <c:v>225</c:v>
                </c:pt>
                <c:pt idx="850">
                  <c:v>225</c:v>
                </c:pt>
                <c:pt idx="851">
                  <c:v>225</c:v>
                </c:pt>
                <c:pt idx="852">
                  <c:v>225</c:v>
                </c:pt>
                <c:pt idx="853">
                  <c:v>225</c:v>
                </c:pt>
                <c:pt idx="854">
                  <c:v>225</c:v>
                </c:pt>
                <c:pt idx="855">
                  <c:v>225</c:v>
                </c:pt>
                <c:pt idx="856">
                  <c:v>225</c:v>
                </c:pt>
                <c:pt idx="857">
                  <c:v>225</c:v>
                </c:pt>
                <c:pt idx="858">
                  <c:v>225</c:v>
                </c:pt>
                <c:pt idx="859">
                  <c:v>225</c:v>
                </c:pt>
                <c:pt idx="860">
                  <c:v>225</c:v>
                </c:pt>
                <c:pt idx="861">
                  <c:v>225</c:v>
                </c:pt>
                <c:pt idx="862">
                  <c:v>225</c:v>
                </c:pt>
                <c:pt idx="863">
                  <c:v>225</c:v>
                </c:pt>
                <c:pt idx="864">
                  <c:v>225</c:v>
                </c:pt>
                <c:pt idx="865">
                  <c:v>225</c:v>
                </c:pt>
                <c:pt idx="866">
                  <c:v>225</c:v>
                </c:pt>
                <c:pt idx="867">
                  <c:v>225</c:v>
                </c:pt>
                <c:pt idx="868">
                  <c:v>225</c:v>
                </c:pt>
                <c:pt idx="869">
                  <c:v>225</c:v>
                </c:pt>
                <c:pt idx="870">
                  <c:v>225</c:v>
                </c:pt>
                <c:pt idx="871">
                  <c:v>225</c:v>
                </c:pt>
                <c:pt idx="872">
                  <c:v>225</c:v>
                </c:pt>
                <c:pt idx="873">
                  <c:v>225</c:v>
                </c:pt>
                <c:pt idx="874">
                  <c:v>225</c:v>
                </c:pt>
                <c:pt idx="875">
                  <c:v>225</c:v>
                </c:pt>
                <c:pt idx="876">
                  <c:v>225</c:v>
                </c:pt>
                <c:pt idx="877">
                  <c:v>225</c:v>
                </c:pt>
                <c:pt idx="878">
                  <c:v>225</c:v>
                </c:pt>
                <c:pt idx="879">
                  <c:v>225</c:v>
                </c:pt>
                <c:pt idx="880">
                  <c:v>225</c:v>
                </c:pt>
                <c:pt idx="881">
                  <c:v>225</c:v>
                </c:pt>
                <c:pt idx="882">
                  <c:v>225</c:v>
                </c:pt>
                <c:pt idx="883">
                  <c:v>225</c:v>
                </c:pt>
                <c:pt idx="884">
                  <c:v>225</c:v>
                </c:pt>
                <c:pt idx="885">
                  <c:v>225</c:v>
                </c:pt>
                <c:pt idx="886">
                  <c:v>225</c:v>
                </c:pt>
                <c:pt idx="887">
                  <c:v>225</c:v>
                </c:pt>
                <c:pt idx="888">
                  <c:v>225</c:v>
                </c:pt>
                <c:pt idx="889">
                  <c:v>225</c:v>
                </c:pt>
                <c:pt idx="890">
                  <c:v>225</c:v>
                </c:pt>
                <c:pt idx="891">
                  <c:v>225</c:v>
                </c:pt>
                <c:pt idx="892">
                  <c:v>225</c:v>
                </c:pt>
                <c:pt idx="893">
                  <c:v>225</c:v>
                </c:pt>
                <c:pt idx="894">
                  <c:v>225</c:v>
                </c:pt>
                <c:pt idx="895">
                  <c:v>225</c:v>
                </c:pt>
                <c:pt idx="896">
                  <c:v>225</c:v>
                </c:pt>
                <c:pt idx="897">
                  <c:v>225</c:v>
                </c:pt>
                <c:pt idx="898">
                  <c:v>225</c:v>
                </c:pt>
                <c:pt idx="899">
                  <c:v>225</c:v>
                </c:pt>
                <c:pt idx="900">
                  <c:v>225</c:v>
                </c:pt>
                <c:pt idx="901">
                  <c:v>225</c:v>
                </c:pt>
                <c:pt idx="902">
                  <c:v>225</c:v>
                </c:pt>
                <c:pt idx="903">
                  <c:v>225</c:v>
                </c:pt>
                <c:pt idx="904">
                  <c:v>225</c:v>
                </c:pt>
                <c:pt idx="905">
                  <c:v>225</c:v>
                </c:pt>
                <c:pt idx="906">
                  <c:v>225</c:v>
                </c:pt>
                <c:pt idx="907">
                  <c:v>225</c:v>
                </c:pt>
                <c:pt idx="908">
                  <c:v>225</c:v>
                </c:pt>
                <c:pt idx="909">
                  <c:v>225</c:v>
                </c:pt>
                <c:pt idx="910">
                  <c:v>225</c:v>
                </c:pt>
                <c:pt idx="911">
                  <c:v>225</c:v>
                </c:pt>
                <c:pt idx="912">
                  <c:v>225</c:v>
                </c:pt>
                <c:pt idx="913">
                  <c:v>225</c:v>
                </c:pt>
                <c:pt idx="914">
                  <c:v>225</c:v>
                </c:pt>
                <c:pt idx="915">
                  <c:v>225</c:v>
                </c:pt>
                <c:pt idx="916">
                  <c:v>225</c:v>
                </c:pt>
                <c:pt idx="917">
                  <c:v>225</c:v>
                </c:pt>
                <c:pt idx="918">
                  <c:v>225</c:v>
                </c:pt>
                <c:pt idx="919">
                  <c:v>225</c:v>
                </c:pt>
                <c:pt idx="920">
                  <c:v>225</c:v>
                </c:pt>
                <c:pt idx="921">
                  <c:v>225</c:v>
                </c:pt>
                <c:pt idx="922">
                  <c:v>225</c:v>
                </c:pt>
                <c:pt idx="923">
                  <c:v>225</c:v>
                </c:pt>
                <c:pt idx="924">
                  <c:v>225</c:v>
                </c:pt>
                <c:pt idx="925">
                  <c:v>225</c:v>
                </c:pt>
                <c:pt idx="926">
                  <c:v>225</c:v>
                </c:pt>
                <c:pt idx="927">
                  <c:v>225</c:v>
                </c:pt>
                <c:pt idx="928">
                  <c:v>225</c:v>
                </c:pt>
                <c:pt idx="929">
                  <c:v>225</c:v>
                </c:pt>
                <c:pt idx="930">
                  <c:v>225</c:v>
                </c:pt>
                <c:pt idx="931">
                  <c:v>225</c:v>
                </c:pt>
                <c:pt idx="932">
                  <c:v>225</c:v>
                </c:pt>
                <c:pt idx="933">
                  <c:v>225</c:v>
                </c:pt>
                <c:pt idx="934">
                  <c:v>225</c:v>
                </c:pt>
                <c:pt idx="935">
                  <c:v>225</c:v>
                </c:pt>
                <c:pt idx="936">
                  <c:v>225</c:v>
                </c:pt>
                <c:pt idx="937">
                  <c:v>225</c:v>
                </c:pt>
                <c:pt idx="938">
                  <c:v>225</c:v>
                </c:pt>
                <c:pt idx="939">
                  <c:v>225</c:v>
                </c:pt>
                <c:pt idx="940">
                  <c:v>225</c:v>
                </c:pt>
                <c:pt idx="941">
                  <c:v>225</c:v>
                </c:pt>
                <c:pt idx="942">
                  <c:v>225</c:v>
                </c:pt>
                <c:pt idx="943">
                  <c:v>225</c:v>
                </c:pt>
                <c:pt idx="944">
                  <c:v>225</c:v>
                </c:pt>
                <c:pt idx="945">
                  <c:v>225</c:v>
                </c:pt>
                <c:pt idx="946">
                  <c:v>225</c:v>
                </c:pt>
                <c:pt idx="947">
                  <c:v>225</c:v>
                </c:pt>
                <c:pt idx="948">
                  <c:v>225</c:v>
                </c:pt>
                <c:pt idx="949">
                  <c:v>225</c:v>
                </c:pt>
                <c:pt idx="950">
                  <c:v>225</c:v>
                </c:pt>
                <c:pt idx="951">
                  <c:v>225</c:v>
                </c:pt>
                <c:pt idx="952">
                  <c:v>225</c:v>
                </c:pt>
                <c:pt idx="953">
                  <c:v>225</c:v>
                </c:pt>
                <c:pt idx="954">
                  <c:v>225</c:v>
                </c:pt>
                <c:pt idx="955">
                  <c:v>225</c:v>
                </c:pt>
                <c:pt idx="956">
                  <c:v>225</c:v>
                </c:pt>
                <c:pt idx="957">
                  <c:v>225</c:v>
                </c:pt>
                <c:pt idx="958">
                  <c:v>225</c:v>
                </c:pt>
                <c:pt idx="959">
                  <c:v>225</c:v>
                </c:pt>
                <c:pt idx="960">
                  <c:v>225</c:v>
                </c:pt>
                <c:pt idx="961">
                  <c:v>225</c:v>
                </c:pt>
                <c:pt idx="962">
                  <c:v>225</c:v>
                </c:pt>
                <c:pt idx="963">
                  <c:v>225</c:v>
                </c:pt>
                <c:pt idx="964">
                  <c:v>225</c:v>
                </c:pt>
                <c:pt idx="965">
                  <c:v>225</c:v>
                </c:pt>
                <c:pt idx="966">
                  <c:v>225</c:v>
                </c:pt>
                <c:pt idx="967">
                  <c:v>225</c:v>
                </c:pt>
                <c:pt idx="968">
                  <c:v>225</c:v>
                </c:pt>
                <c:pt idx="969">
                  <c:v>225</c:v>
                </c:pt>
                <c:pt idx="970">
                  <c:v>225</c:v>
                </c:pt>
                <c:pt idx="971">
                  <c:v>225</c:v>
                </c:pt>
                <c:pt idx="972">
                  <c:v>225</c:v>
                </c:pt>
                <c:pt idx="973">
                  <c:v>225</c:v>
                </c:pt>
                <c:pt idx="974">
                  <c:v>225</c:v>
                </c:pt>
                <c:pt idx="975">
                  <c:v>225</c:v>
                </c:pt>
                <c:pt idx="976">
                  <c:v>225</c:v>
                </c:pt>
                <c:pt idx="977">
                  <c:v>225</c:v>
                </c:pt>
                <c:pt idx="978">
                  <c:v>225</c:v>
                </c:pt>
                <c:pt idx="979">
                  <c:v>225</c:v>
                </c:pt>
                <c:pt idx="980">
                  <c:v>225</c:v>
                </c:pt>
                <c:pt idx="981">
                  <c:v>225</c:v>
                </c:pt>
                <c:pt idx="982">
                  <c:v>225</c:v>
                </c:pt>
                <c:pt idx="983">
                  <c:v>225</c:v>
                </c:pt>
                <c:pt idx="984">
                  <c:v>225</c:v>
                </c:pt>
                <c:pt idx="985">
                  <c:v>225</c:v>
                </c:pt>
                <c:pt idx="986">
                  <c:v>225</c:v>
                </c:pt>
                <c:pt idx="987">
                  <c:v>225</c:v>
                </c:pt>
                <c:pt idx="988">
                  <c:v>225</c:v>
                </c:pt>
                <c:pt idx="989">
                  <c:v>225</c:v>
                </c:pt>
                <c:pt idx="990">
                  <c:v>225</c:v>
                </c:pt>
                <c:pt idx="991">
                  <c:v>225</c:v>
                </c:pt>
                <c:pt idx="992">
                  <c:v>225</c:v>
                </c:pt>
                <c:pt idx="993">
                  <c:v>225</c:v>
                </c:pt>
                <c:pt idx="994">
                  <c:v>225</c:v>
                </c:pt>
                <c:pt idx="995">
                  <c:v>225</c:v>
                </c:pt>
                <c:pt idx="996">
                  <c:v>225</c:v>
                </c:pt>
                <c:pt idx="997">
                  <c:v>225</c:v>
                </c:pt>
                <c:pt idx="998">
                  <c:v>225</c:v>
                </c:pt>
                <c:pt idx="999">
                  <c:v>225</c:v>
                </c:pt>
                <c:pt idx="1000">
                  <c:v>225</c:v>
                </c:pt>
                <c:pt idx="1001">
                  <c:v>225</c:v>
                </c:pt>
                <c:pt idx="1002">
                  <c:v>225</c:v>
                </c:pt>
                <c:pt idx="1003">
                  <c:v>225</c:v>
                </c:pt>
                <c:pt idx="1004">
                  <c:v>225</c:v>
                </c:pt>
                <c:pt idx="1005">
                  <c:v>225</c:v>
                </c:pt>
                <c:pt idx="1006">
                  <c:v>225</c:v>
                </c:pt>
                <c:pt idx="1007">
                  <c:v>225</c:v>
                </c:pt>
                <c:pt idx="1008">
                  <c:v>225</c:v>
                </c:pt>
                <c:pt idx="1009">
                  <c:v>225</c:v>
                </c:pt>
                <c:pt idx="1010">
                  <c:v>225</c:v>
                </c:pt>
                <c:pt idx="1011">
                  <c:v>225</c:v>
                </c:pt>
                <c:pt idx="1012">
                  <c:v>225</c:v>
                </c:pt>
                <c:pt idx="1013">
                  <c:v>225</c:v>
                </c:pt>
                <c:pt idx="1014">
                  <c:v>225</c:v>
                </c:pt>
                <c:pt idx="1015">
                  <c:v>225</c:v>
                </c:pt>
                <c:pt idx="1016">
                  <c:v>225</c:v>
                </c:pt>
                <c:pt idx="1017">
                  <c:v>225</c:v>
                </c:pt>
                <c:pt idx="1018">
                  <c:v>225</c:v>
                </c:pt>
                <c:pt idx="1019">
                  <c:v>225</c:v>
                </c:pt>
                <c:pt idx="1020">
                  <c:v>225</c:v>
                </c:pt>
                <c:pt idx="1021">
                  <c:v>225</c:v>
                </c:pt>
                <c:pt idx="1022">
                  <c:v>225</c:v>
                </c:pt>
                <c:pt idx="1023">
                  <c:v>225</c:v>
                </c:pt>
                <c:pt idx="1024">
                  <c:v>225</c:v>
                </c:pt>
                <c:pt idx="1025">
                  <c:v>225</c:v>
                </c:pt>
                <c:pt idx="1026">
                  <c:v>225</c:v>
                </c:pt>
                <c:pt idx="1027">
                  <c:v>225</c:v>
                </c:pt>
                <c:pt idx="1028">
                  <c:v>225</c:v>
                </c:pt>
                <c:pt idx="1029">
                  <c:v>225</c:v>
                </c:pt>
                <c:pt idx="1030">
                  <c:v>225</c:v>
                </c:pt>
                <c:pt idx="1031">
                  <c:v>225</c:v>
                </c:pt>
                <c:pt idx="1032">
                  <c:v>225</c:v>
                </c:pt>
                <c:pt idx="1033">
                  <c:v>225</c:v>
                </c:pt>
                <c:pt idx="1034">
                  <c:v>225</c:v>
                </c:pt>
                <c:pt idx="1035">
                  <c:v>225</c:v>
                </c:pt>
                <c:pt idx="1036">
                  <c:v>225</c:v>
                </c:pt>
                <c:pt idx="1037">
                  <c:v>225</c:v>
                </c:pt>
                <c:pt idx="1038">
                  <c:v>225</c:v>
                </c:pt>
                <c:pt idx="1039">
                  <c:v>225</c:v>
                </c:pt>
                <c:pt idx="1040">
                  <c:v>225</c:v>
                </c:pt>
                <c:pt idx="1041">
                  <c:v>225</c:v>
                </c:pt>
                <c:pt idx="1042">
                  <c:v>225</c:v>
                </c:pt>
                <c:pt idx="1043">
                  <c:v>225</c:v>
                </c:pt>
                <c:pt idx="1044">
                  <c:v>225</c:v>
                </c:pt>
                <c:pt idx="1045">
                  <c:v>225</c:v>
                </c:pt>
                <c:pt idx="1046">
                  <c:v>225</c:v>
                </c:pt>
                <c:pt idx="1047">
                  <c:v>225</c:v>
                </c:pt>
                <c:pt idx="1048">
                  <c:v>225</c:v>
                </c:pt>
                <c:pt idx="1049">
                  <c:v>225</c:v>
                </c:pt>
                <c:pt idx="1050">
                  <c:v>225</c:v>
                </c:pt>
                <c:pt idx="1051">
                  <c:v>225</c:v>
                </c:pt>
                <c:pt idx="1052">
                  <c:v>225</c:v>
                </c:pt>
                <c:pt idx="1053">
                  <c:v>225</c:v>
                </c:pt>
                <c:pt idx="1054">
                  <c:v>225</c:v>
                </c:pt>
                <c:pt idx="1055">
                  <c:v>225</c:v>
                </c:pt>
                <c:pt idx="1056">
                  <c:v>225</c:v>
                </c:pt>
                <c:pt idx="1057">
                  <c:v>225</c:v>
                </c:pt>
                <c:pt idx="1058">
                  <c:v>225</c:v>
                </c:pt>
                <c:pt idx="1059">
                  <c:v>225</c:v>
                </c:pt>
                <c:pt idx="1060">
                  <c:v>225</c:v>
                </c:pt>
                <c:pt idx="1061">
                  <c:v>225</c:v>
                </c:pt>
                <c:pt idx="1062">
                  <c:v>225</c:v>
                </c:pt>
                <c:pt idx="1063">
                  <c:v>225</c:v>
                </c:pt>
                <c:pt idx="1064">
                  <c:v>225</c:v>
                </c:pt>
                <c:pt idx="1065">
                  <c:v>225</c:v>
                </c:pt>
                <c:pt idx="1066">
                  <c:v>225</c:v>
                </c:pt>
                <c:pt idx="1067">
                  <c:v>225</c:v>
                </c:pt>
                <c:pt idx="1068">
                  <c:v>225</c:v>
                </c:pt>
                <c:pt idx="1069">
                  <c:v>225</c:v>
                </c:pt>
                <c:pt idx="1070">
                  <c:v>225</c:v>
                </c:pt>
                <c:pt idx="1071">
                  <c:v>225</c:v>
                </c:pt>
                <c:pt idx="1072">
                  <c:v>225</c:v>
                </c:pt>
                <c:pt idx="1073">
                  <c:v>225</c:v>
                </c:pt>
                <c:pt idx="1074">
                  <c:v>225</c:v>
                </c:pt>
                <c:pt idx="1075">
                  <c:v>225</c:v>
                </c:pt>
                <c:pt idx="1076">
                  <c:v>225</c:v>
                </c:pt>
                <c:pt idx="1077">
                  <c:v>225</c:v>
                </c:pt>
                <c:pt idx="1078">
                  <c:v>225</c:v>
                </c:pt>
                <c:pt idx="1079">
                  <c:v>225</c:v>
                </c:pt>
                <c:pt idx="1080">
                  <c:v>225</c:v>
                </c:pt>
                <c:pt idx="1081">
                  <c:v>225</c:v>
                </c:pt>
                <c:pt idx="1082">
                  <c:v>225</c:v>
                </c:pt>
                <c:pt idx="1083">
                  <c:v>225</c:v>
                </c:pt>
                <c:pt idx="1084">
                  <c:v>225</c:v>
                </c:pt>
                <c:pt idx="1085">
                  <c:v>225</c:v>
                </c:pt>
                <c:pt idx="1086">
                  <c:v>225</c:v>
                </c:pt>
                <c:pt idx="1087">
                  <c:v>225</c:v>
                </c:pt>
                <c:pt idx="1088">
                  <c:v>225</c:v>
                </c:pt>
                <c:pt idx="1089">
                  <c:v>225</c:v>
                </c:pt>
                <c:pt idx="1090">
                  <c:v>225</c:v>
                </c:pt>
                <c:pt idx="1091">
                  <c:v>225</c:v>
                </c:pt>
                <c:pt idx="1092">
                  <c:v>225</c:v>
                </c:pt>
                <c:pt idx="1093">
                  <c:v>225</c:v>
                </c:pt>
                <c:pt idx="1094">
                  <c:v>225</c:v>
                </c:pt>
                <c:pt idx="1095">
                  <c:v>225</c:v>
                </c:pt>
                <c:pt idx="1096">
                  <c:v>225</c:v>
                </c:pt>
                <c:pt idx="1097">
                  <c:v>225</c:v>
                </c:pt>
                <c:pt idx="1098">
                  <c:v>225</c:v>
                </c:pt>
                <c:pt idx="1099">
                  <c:v>225</c:v>
                </c:pt>
                <c:pt idx="1100">
                  <c:v>225</c:v>
                </c:pt>
                <c:pt idx="1101">
                  <c:v>225</c:v>
                </c:pt>
                <c:pt idx="1102">
                  <c:v>225</c:v>
                </c:pt>
                <c:pt idx="1103">
                  <c:v>225</c:v>
                </c:pt>
                <c:pt idx="1104">
                  <c:v>225</c:v>
                </c:pt>
                <c:pt idx="1105">
                  <c:v>225</c:v>
                </c:pt>
                <c:pt idx="1106">
                  <c:v>225</c:v>
                </c:pt>
                <c:pt idx="1107">
                  <c:v>225</c:v>
                </c:pt>
                <c:pt idx="1108">
                  <c:v>225</c:v>
                </c:pt>
                <c:pt idx="1109">
                  <c:v>225</c:v>
                </c:pt>
                <c:pt idx="1110">
                  <c:v>225</c:v>
                </c:pt>
                <c:pt idx="1111">
                  <c:v>225</c:v>
                </c:pt>
                <c:pt idx="1112">
                  <c:v>225</c:v>
                </c:pt>
                <c:pt idx="1113">
                  <c:v>225</c:v>
                </c:pt>
                <c:pt idx="1114">
                  <c:v>225</c:v>
                </c:pt>
                <c:pt idx="1115">
                  <c:v>225</c:v>
                </c:pt>
                <c:pt idx="1116">
                  <c:v>225</c:v>
                </c:pt>
                <c:pt idx="1117">
                  <c:v>225</c:v>
                </c:pt>
                <c:pt idx="1118">
                  <c:v>225</c:v>
                </c:pt>
                <c:pt idx="1119">
                  <c:v>225</c:v>
                </c:pt>
                <c:pt idx="1120">
                  <c:v>225</c:v>
                </c:pt>
                <c:pt idx="1121">
                  <c:v>225</c:v>
                </c:pt>
                <c:pt idx="1122">
                  <c:v>225</c:v>
                </c:pt>
                <c:pt idx="1123">
                  <c:v>225</c:v>
                </c:pt>
                <c:pt idx="1124">
                  <c:v>225</c:v>
                </c:pt>
                <c:pt idx="1125">
                  <c:v>225</c:v>
                </c:pt>
                <c:pt idx="1126">
                  <c:v>225</c:v>
                </c:pt>
                <c:pt idx="1127">
                  <c:v>225</c:v>
                </c:pt>
                <c:pt idx="1128">
                  <c:v>225</c:v>
                </c:pt>
                <c:pt idx="1129">
                  <c:v>225</c:v>
                </c:pt>
                <c:pt idx="1130">
                  <c:v>225</c:v>
                </c:pt>
                <c:pt idx="1131">
                  <c:v>225</c:v>
                </c:pt>
                <c:pt idx="1132">
                  <c:v>225</c:v>
                </c:pt>
                <c:pt idx="1133">
                  <c:v>225</c:v>
                </c:pt>
                <c:pt idx="1134">
                  <c:v>225</c:v>
                </c:pt>
                <c:pt idx="1135">
                  <c:v>225</c:v>
                </c:pt>
                <c:pt idx="1136">
                  <c:v>225</c:v>
                </c:pt>
                <c:pt idx="1137">
                  <c:v>225</c:v>
                </c:pt>
                <c:pt idx="1138">
                  <c:v>225</c:v>
                </c:pt>
                <c:pt idx="1139">
                  <c:v>225</c:v>
                </c:pt>
                <c:pt idx="1140">
                  <c:v>225</c:v>
                </c:pt>
                <c:pt idx="1141">
                  <c:v>225</c:v>
                </c:pt>
                <c:pt idx="1142">
                  <c:v>225</c:v>
                </c:pt>
                <c:pt idx="1143">
                  <c:v>225</c:v>
                </c:pt>
                <c:pt idx="1144">
                  <c:v>225</c:v>
                </c:pt>
                <c:pt idx="1145">
                  <c:v>225</c:v>
                </c:pt>
                <c:pt idx="1146">
                  <c:v>225</c:v>
                </c:pt>
                <c:pt idx="1147">
                  <c:v>225</c:v>
                </c:pt>
                <c:pt idx="1148">
                  <c:v>225</c:v>
                </c:pt>
                <c:pt idx="1149">
                  <c:v>225</c:v>
                </c:pt>
                <c:pt idx="1150">
                  <c:v>225</c:v>
                </c:pt>
                <c:pt idx="1151">
                  <c:v>225</c:v>
                </c:pt>
                <c:pt idx="1152">
                  <c:v>225</c:v>
                </c:pt>
                <c:pt idx="1153">
                  <c:v>225</c:v>
                </c:pt>
                <c:pt idx="1154">
                  <c:v>225</c:v>
                </c:pt>
                <c:pt idx="1155">
                  <c:v>225</c:v>
                </c:pt>
                <c:pt idx="1156">
                  <c:v>225</c:v>
                </c:pt>
                <c:pt idx="1157">
                  <c:v>225</c:v>
                </c:pt>
                <c:pt idx="1158">
                  <c:v>225</c:v>
                </c:pt>
                <c:pt idx="1159">
                  <c:v>225</c:v>
                </c:pt>
                <c:pt idx="1160">
                  <c:v>225</c:v>
                </c:pt>
                <c:pt idx="1161">
                  <c:v>225</c:v>
                </c:pt>
                <c:pt idx="1162">
                  <c:v>225</c:v>
                </c:pt>
                <c:pt idx="1163">
                  <c:v>225</c:v>
                </c:pt>
                <c:pt idx="1164">
                  <c:v>225</c:v>
                </c:pt>
                <c:pt idx="1165">
                  <c:v>225</c:v>
                </c:pt>
                <c:pt idx="1166">
                  <c:v>225</c:v>
                </c:pt>
                <c:pt idx="1167">
                  <c:v>225</c:v>
                </c:pt>
                <c:pt idx="1168">
                  <c:v>225</c:v>
                </c:pt>
                <c:pt idx="1169">
                  <c:v>225</c:v>
                </c:pt>
                <c:pt idx="1170">
                  <c:v>225</c:v>
                </c:pt>
                <c:pt idx="1171">
                  <c:v>225</c:v>
                </c:pt>
                <c:pt idx="1172">
                  <c:v>225</c:v>
                </c:pt>
                <c:pt idx="1173">
                  <c:v>225</c:v>
                </c:pt>
                <c:pt idx="1174">
                  <c:v>225</c:v>
                </c:pt>
                <c:pt idx="1175">
                  <c:v>225</c:v>
                </c:pt>
                <c:pt idx="1176">
                  <c:v>225</c:v>
                </c:pt>
                <c:pt idx="1177">
                  <c:v>225</c:v>
                </c:pt>
                <c:pt idx="1178">
                  <c:v>225</c:v>
                </c:pt>
                <c:pt idx="1179">
                  <c:v>225</c:v>
                </c:pt>
                <c:pt idx="1180">
                  <c:v>225</c:v>
                </c:pt>
                <c:pt idx="1181">
                  <c:v>225</c:v>
                </c:pt>
                <c:pt idx="1182">
                  <c:v>225</c:v>
                </c:pt>
                <c:pt idx="1183">
                  <c:v>225</c:v>
                </c:pt>
                <c:pt idx="1184">
                  <c:v>225</c:v>
                </c:pt>
                <c:pt idx="1185">
                  <c:v>225</c:v>
                </c:pt>
                <c:pt idx="1186">
                  <c:v>225</c:v>
                </c:pt>
                <c:pt idx="1187">
                  <c:v>225</c:v>
                </c:pt>
                <c:pt idx="1188">
                  <c:v>225</c:v>
                </c:pt>
                <c:pt idx="1189">
                  <c:v>225</c:v>
                </c:pt>
                <c:pt idx="1190">
                  <c:v>225</c:v>
                </c:pt>
                <c:pt idx="1191">
                  <c:v>225</c:v>
                </c:pt>
                <c:pt idx="1192">
                  <c:v>225</c:v>
                </c:pt>
                <c:pt idx="1193">
                  <c:v>225</c:v>
                </c:pt>
                <c:pt idx="1194">
                  <c:v>225</c:v>
                </c:pt>
                <c:pt idx="1195">
                  <c:v>225</c:v>
                </c:pt>
                <c:pt idx="1196">
                  <c:v>225</c:v>
                </c:pt>
                <c:pt idx="1197">
                  <c:v>225</c:v>
                </c:pt>
                <c:pt idx="1198">
                  <c:v>225</c:v>
                </c:pt>
                <c:pt idx="1199">
                  <c:v>225</c:v>
                </c:pt>
                <c:pt idx="1200">
                  <c:v>225</c:v>
                </c:pt>
                <c:pt idx="1201">
                  <c:v>225</c:v>
                </c:pt>
                <c:pt idx="1202">
                  <c:v>225</c:v>
                </c:pt>
                <c:pt idx="1203">
                  <c:v>225</c:v>
                </c:pt>
                <c:pt idx="1204">
                  <c:v>225</c:v>
                </c:pt>
                <c:pt idx="1205">
                  <c:v>225</c:v>
                </c:pt>
                <c:pt idx="1206">
                  <c:v>225</c:v>
                </c:pt>
                <c:pt idx="1207">
                  <c:v>225</c:v>
                </c:pt>
                <c:pt idx="1208">
                  <c:v>225</c:v>
                </c:pt>
                <c:pt idx="1209">
                  <c:v>225</c:v>
                </c:pt>
                <c:pt idx="1210">
                  <c:v>225</c:v>
                </c:pt>
                <c:pt idx="1211">
                  <c:v>225</c:v>
                </c:pt>
                <c:pt idx="1212">
                  <c:v>225</c:v>
                </c:pt>
                <c:pt idx="1213">
                  <c:v>225</c:v>
                </c:pt>
                <c:pt idx="1214">
                  <c:v>225</c:v>
                </c:pt>
                <c:pt idx="1215">
                  <c:v>225</c:v>
                </c:pt>
                <c:pt idx="1216">
                  <c:v>225</c:v>
                </c:pt>
                <c:pt idx="1217">
                  <c:v>225</c:v>
                </c:pt>
                <c:pt idx="1218">
                  <c:v>225</c:v>
                </c:pt>
                <c:pt idx="1219">
                  <c:v>225</c:v>
                </c:pt>
                <c:pt idx="1220">
                  <c:v>225</c:v>
                </c:pt>
                <c:pt idx="1221">
                  <c:v>225</c:v>
                </c:pt>
                <c:pt idx="1222">
                  <c:v>225</c:v>
                </c:pt>
                <c:pt idx="1223">
                  <c:v>225</c:v>
                </c:pt>
                <c:pt idx="1224">
                  <c:v>225</c:v>
                </c:pt>
                <c:pt idx="1225">
                  <c:v>225</c:v>
                </c:pt>
                <c:pt idx="1226">
                  <c:v>225</c:v>
                </c:pt>
                <c:pt idx="1227">
                  <c:v>225</c:v>
                </c:pt>
                <c:pt idx="1228">
                  <c:v>225</c:v>
                </c:pt>
                <c:pt idx="1229">
                  <c:v>225</c:v>
                </c:pt>
                <c:pt idx="1230">
                  <c:v>225</c:v>
                </c:pt>
                <c:pt idx="1231">
                  <c:v>225</c:v>
                </c:pt>
                <c:pt idx="1232">
                  <c:v>225</c:v>
                </c:pt>
                <c:pt idx="1233">
                  <c:v>225</c:v>
                </c:pt>
                <c:pt idx="1234">
                  <c:v>225</c:v>
                </c:pt>
                <c:pt idx="1235">
                  <c:v>225</c:v>
                </c:pt>
                <c:pt idx="1236">
                  <c:v>225</c:v>
                </c:pt>
                <c:pt idx="1237">
                  <c:v>225</c:v>
                </c:pt>
                <c:pt idx="1238">
                  <c:v>225</c:v>
                </c:pt>
                <c:pt idx="1239">
                  <c:v>225</c:v>
                </c:pt>
                <c:pt idx="1240">
                  <c:v>225</c:v>
                </c:pt>
                <c:pt idx="1241">
                  <c:v>225</c:v>
                </c:pt>
                <c:pt idx="1242">
                  <c:v>225</c:v>
                </c:pt>
                <c:pt idx="1243">
                  <c:v>225</c:v>
                </c:pt>
                <c:pt idx="1244">
                  <c:v>225</c:v>
                </c:pt>
                <c:pt idx="1245">
                  <c:v>225</c:v>
                </c:pt>
                <c:pt idx="1246">
                  <c:v>225</c:v>
                </c:pt>
                <c:pt idx="1247">
                  <c:v>225</c:v>
                </c:pt>
                <c:pt idx="1248">
                  <c:v>225</c:v>
                </c:pt>
                <c:pt idx="1249">
                  <c:v>225</c:v>
                </c:pt>
                <c:pt idx="1250">
                  <c:v>225</c:v>
                </c:pt>
                <c:pt idx="1251">
                  <c:v>225</c:v>
                </c:pt>
                <c:pt idx="1252">
                  <c:v>225</c:v>
                </c:pt>
                <c:pt idx="1253">
                  <c:v>225</c:v>
                </c:pt>
                <c:pt idx="1254">
                  <c:v>225</c:v>
                </c:pt>
                <c:pt idx="1255">
                  <c:v>225</c:v>
                </c:pt>
                <c:pt idx="1256">
                  <c:v>225</c:v>
                </c:pt>
                <c:pt idx="1257">
                  <c:v>225</c:v>
                </c:pt>
                <c:pt idx="1258">
                  <c:v>225</c:v>
                </c:pt>
                <c:pt idx="1259">
                  <c:v>225</c:v>
                </c:pt>
                <c:pt idx="1260">
                  <c:v>225</c:v>
                </c:pt>
                <c:pt idx="1261">
                  <c:v>225</c:v>
                </c:pt>
                <c:pt idx="1262">
                  <c:v>225</c:v>
                </c:pt>
                <c:pt idx="1263">
                  <c:v>225</c:v>
                </c:pt>
                <c:pt idx="1264">
                  <c:v>225</c:v>
                </c:pt>
                <c:pt idx="1265">
                  <c:v>225</c:v>
                </c:pt>
                <c:pt idx="1266">
                  <c:v>225</c:v>
                </c:pt>
                <c:pt idx="1267">
                  <c:v>225</c:v>
                </c:pt>
                <c:pt idx="1268">
                  <c:v>225</c:v>
                </c:pt>
                <c:pt idx="1269">
                  <c:v>225</c:v>
                </c:pt>
                <c:pt idx="1270">
                  <c:v>225</c:v>
                </c:pt>
                <c:pt idx="1271">
                  <c:v>225</c:v>
                </c:pt>
                <c:pt idx="1272">
                  <c:v>225</c:v>
                </c:pt>
                <c:pt idx="1273">
                  <c:v>225</c:v>
                </c:pt>
                <c:pt idx="1274">
                  <c:v>225</c:v>
                </c:pt>
                <c:pt idx="1275">
                  <c:v>225</c:v>
                </c:pt>
                <c:pt idx="1276">
                  <c:v>225</c:v>
                </c:pt>
                <c:pt idx="1277">
                  <c:v>225</c:v>
                </c:pt>
                <c:pt idx="1278">
                  <c:v>225</c:v>
                </c:pt>
                <c:pt idx="1279">
                  <c:v>225</c:v>
                </c:pt>
                <c:pt idx="1280">
                  <c:v>225</c:v>
                </c:pt>
                <c:pt idx="1281">
                  <c:v>225</c:v>
                </c:pt>
                <c:pt idx="1282">
                  <c:v>225</c:v>
                </c:pt>
                <c:pt idx="1283">
                  <c:v>225</c:v>
                </c:pt>
                <c:pt idx="1284">
                  <c:v>225</c:v>
                </c:pt>
                <c:pt idx="1285">
                  <c:v>225</c:v>
                </c:pt>
                <c:pt idx="1286">
                  <c:v>225</c:v>
                </c:pt>
                <c:pt idx="1287">
                  <c:v>225</c:v>
                </c:pt>
                <c:pt idx="1288">
                  <c:v>225</c:v>
                </c:pt>
                <c:pt idx="1289">
                  <c:v>225</c:v>
                </c:pt>
                <c:pt idx="1290">
                  <c:v>225</c:v>
                </c:pt>
                <c:pt idx="1291">
                  <c:v>225</c:v>
                </c:pt>
                <c:pt idx="1292">
                  <c:v>225</c:v>
                </c:pt>
                <c:pt idx="1293">
                  <c:v>225</c:v>
                </c:pt>
                <c:pt idx="1294">
                  <c:v>225</c:v>
                </c:pt>
                <c:pt idx="1295">
                  <c:v>225</c:v>
                </c:pt>
                <c:pt idx="1296">
                  <c:v>225</c:v>
                </c:pt>
                <c:pt idx="1297">
                  <c:v>225</c:v>
                </c:pt>
                <c:pt idx="1298">
                  <c:v>225</c:v>
                </c:pt>
                <c:pt idx="1299">
                  <c:v>225</c:v>
                </c:pt>
                <c:pt idx="1300">
                  <c:v>225</c:v>
                </c:pt>
                <c:pt idx="1301">
                  <c:v>225</c:v>
                </c:pt>
                <c:pt idx="1302">
                  <c:v>225</c:v>
                </c:pt>
                <c:pt idx="1303">
                  <c:v>225</c:v>
                </c:pt>
                <c:pt idx="1304">
                  <c:v>225</c:v>
                </c:pt>
                <c:pt idx="1305">
                  <c:v>225</c:v>
                </c:pt>
                <c:pt idx="1306">
                  <c:v>225</c:v>
                </c:pt>
                <c:pt idx="1307">
                  <c:v>225</c:v>
                </c:pt>
                <c:pt idx="1308">
                  <c:v>225</c:v>
                </c:pt>
                <c:pt idx="1309">
                  <c:v>225</c:v>
                </c:pt>
                <c:pt idx="1310">
                  <c:v>225</c:v>
                </c:pt>
                <c:pt idx="1311">
                  <c:v>225</c:v>
                </c:pt>
                <c:pt idx="1312">
                  <c:v>225</c:v>
                </c:pt>
                <c:pt idx="1313">
                  <c:v>225</c:v>
                </c:pt>
                <c:pt idx="1314">
                  <c:v>225</c:v>
                </c:pt>
                <c:pt idx="1315">
                  <c:v>225</c:v>
                </c:pt>
                <c:pt idx="1316">
                  <c:v>225</c:v>
                </c:pt>
                <c:pt idx="1317">
                  <c:v>225</c:v>
                </c:pt>
                <c:pt idx="1318">
                  <c:v>225</c:v>
                </c:pt>
                <c:pt idx="1319">
                  <c:v>225</c:v>
                </c:pt>
                <c:pt idx="1320">
                  <c:v>225</c:v>
                </c:pt>
                <c:pt idx="1321">
                  <c:v>225</c:v>
                </c:pt>
                <c:pt idx="1322">
                  <c:v>225</c:v>
                </c:pt>
                <c:pt idx="1323">
                  <c:v>225</c:v>
                </c:pt>
                <c:pt idx="1324">
                  <c:v>225</c:v>
                </c:pt>
                <c:pt idx="1325">
                  <c:v>225</c:v>
                </c:pt>
                <c:pt idx="1326">
                  <c:v>225</c:v>
                </c:pt>
                <c:pt idx="1327">
                  <c:v>225</c:v>
                </c:pt>
                <c:pt idx="1328">
                  <c:v>225</c:v>
                </c:pt>
                <c:pt idx="1329">
                  <c:v>225</c:v>
                </c:pt>
                <c:pt idx="1330">
                  <c:v>225</c:v>
                </c:pt>
                <c:pt idx="1331">
                  <c:v>225</c:v>
                </c:pt>
                <c:pt idx="1332">
                  <c:v>225</c:v>
                </c:pt>
                <c:pt idx="1333">
                  <c:v>225</c:v>
                </c:pt>
                <c:pt idx="1334">
                  <c:v>225</c:v>
                </c:pt>
                <c:pt idx="1335">
                  <c:v>225</c:v>
                </c:pt>
                <c:pt idx="1336">
                  <c:v>225</c:v>
                </c:pt>
                <c:pt idx="1337">
                  <c:v>225</c:v>
                </c:pt>
                <c:pt idx="1338">
                  <c:v>225</c:v>
                </c:pt>
                <c:pt idx="1339">
                  <c:v>225</c:v>
                </c:pt>
                <c:pt idx="1340">
                  <c:v>225</c:v>
                </c:pt>
                <c:pt idx="1341">
                  <c:v>225</c:v>
                </c:pt>
                <c:pt idx="1342">
                  <c:v>225</c:v>
                </c:pt>
                <c:pt idx="1343">
                  <c:v>225</c:v>
                </c:pt>
                <c:pt idx="1344">
                  <c:v>225</c:v>
                </c:pt>
                <c:pt idx="1345">
                  <c:v>225</c:v>
                </c:pt>
                <c:pt idx="1346">
                  <c:v>225</c:v>
                </c:pt>
                <c:pt idx="1347">
                  <c:v>225</c:v>
                </c:pt>
                <c:pt idx="1348">
                  <c:v>225</c:v>
                </c:pt>
                <c:pt idx="1349">
                  <c:v>225</c:v>
                </c:pt>
                <c:pt idx="1350">
                  <c:v>225</c:v>
                </c:pt>
                <c:pt idx="1351">
                  <c:v>225</c:v>
                </c:pt>
                <c:pt idx="1352">
                  <c:v>225</c:v>
                </c:pt>
                <c:pt idx="1353">
                  <c:v>225</c:v>
                </c:pt>
                <c:pt idx="1354">
                  <c:v>225</c:v>
                </c:pt>
                <c:pt idx="1355">
                  <c:v>225</c:v>
                </c:pt>
                <c:pt idx="1356">
                  <c:v>225</c:v>
                </c:pt>
                <c:pt idx="1357">
                  <c:v>225</c:v>
                </c:pt>
                <c:pt idx="1358">
                  <c:v>225</c:v>
                </c:pt>
                <c:pt idx="1359">
                  <c:v>225</c:v>
                </c:pt>
                <c:pt idx="1360">
                  <c:v>225</c:v>
                </c:pt>
                <c:pt idx="1361">
                  <c:v>225</c:v>
                </c:pt>
                <c:pt idx="1362">
                  <c:v>225</c:v>
                </c:pt>
                <c:pt idx="1363">
                  <c:v>225</c:v>
                </c:pt>
                <c:pt idx="1364">
                  <c:v>225</c:v>
                </c:pt>
                <c:pt idx="1365">
                  <c:v>225</c:v>
                </c:pt>
                <c:pt idx="1366">
                  <c:v>225</c:v>
                </c:pt>
                <c:pt idx="1367">
                  <c:v>225</c:v>
                </c:pt>
                <c:pt idx="1368">
                  <c:v>225</c:v>
                </c:pt>
                <c:pt idx="1369">
                  <c:v>225</c:v>
                </c:pt>
                <c:pt idx="1370">
                  <c:v>225</c:v>
                </c:pt>
                <c:pt idx="1371">
                  <c:v>225</c:v>
                </c:pt>
                <c:pt idx="1372">
                  <c:v>225</c:v>
                </c:pt>
                <c:pt idx="1373">
                  <c:v>225</c:v>
                </c:pt>
                <c:pt idx="1374">
                  <c:v>225</c:v>
                </c:pt>
                <c:pt idx="1375">
                  <c:v>225</c:v>
                </c:pt>
                <c:pt idx="1376">
                  <c:v>225</c:v>
                </c:pt>
                <c:pt idx="1377">
                  <c:v>225</c:v>
                </c:pt>
                <c:pt idx="1378">
                  <c:v>225</c:v>
                </c:pt>
                <c:pt idx="1379">
                  <c:v>225</c:v>
                </c:pt>
                <c:pt idx="1380">
                  <c:v>225</c:v>
                </c:pt>
                <c:pt idx="1381">
                  <c:v>225</c:v>
                </c:pt>
                <c:pt idx="1382">
                  <c:v>225</c:v>
                </c:pt>
                <c:pt idx="1383">
                  <c:v>225</c:v>
                </c:pt>
                <c:pt idx="1384">
                  <c:v>225</c:v>
                </c:pt>
                <c:pt idx="1385">
                  <c:v>225</c:v>
                </c:pt>
                <c:pt idx="1386">
                  <c:v>225</c:v>
                </c:pt>
                <c:pt idx="1387">
                  <c:v>225</c:v>
                </c:pt>
                <c:pt idx="1388">
                  <c:v>225</c:v>
                </c:pt>
                <c:pt idx="1389">
                  <c:v>225</c:v>
                </c:pt>
                <c:pt idx="1390">
                  <c:v>225</c:v>
                </c:pt>
                <c:pt idx="1391">
                  <c:v>225</c:v>
                </c:pt>
                <c:pt idx="1392">
                  <c:v>225</c:v>
                </c:pt>
                <c:pt idx="1393">
                  <c:v>225</c:v>
                </c:pt>
                <c:pt idx="1394">
                  <c:v>225</c:v>
                </c:pt>
                <c:pt idx="1395">
                  <c:v>225</c:v>
                </c:pt>
                <c:pt idx="1396">
                  <c:v>225</c:v>
                </c:pt>
                <c:pt idx="1397">
                  <c:v>225</c:v>
                </c:pt>
                <c:pt idx="1398">
                  <c:v>225</c:v>
                </c:pt>
                <c:pt idx="1399">
                  <c:v>225</c:v>
                </c:pt>
                <c:pt idx="1400">
                  <c:v>225</c:v>
                </c:pt>
                <c:pt idx="1401">
                  <c:v>225</c:v>
                </c:pt>
                <c:pt idx="1402">
                  <c:v>225</c:v>
                </c:pt>
                <c:pt idx="1403">
                  <c:v>225</c:v>
                </c:pt>
                <c:pt idx="1404">
                  <c:v>225</c:v>
                </c:pt>
                <c:pt idx="1405">
                  <c:v>225</c:v>
                </c:pt>
                <c:pt idx="1406">
                  <c:v>225</c:v>
                </c:pt>
                <c:pt idx="1407">
                  <c:v>225</c:v>
                </c:pt>
                <c:pt idx="1408">
                  <c:v>225</c:v>
                </c:pt>
                <c:pt idx="1409">
                  <c:v>225</c:v>
                </c:pt>
                <c:pt idx="1410">
                  <c:v>225</c:v>
                </c:pt>
                <c:pt idx="1411">
                  <c:v>225</c:v>
                </c:pt>
                <c:pt idx="1412">
                  <c:v>225</c:v>
                </c:pt>
                <c:pt idx="1413">
                  <c:v>225</c:v>
                </c:pt>
                <c:pt idx="1414">
                  <c:v>225</c:v>
                </c:pt>
                <c:pt idx="1415">
                  <c:v>225</c:v>
                </c:pt>
                <c:pt idx="1416">
                  <c:v>225</c:v>
                </c:pt>
                <c:pt idx="1417">
                  <c:v>225</c:v>
                </c:pt>
                <c:pt idx="1418">
                  <c:v>225</c:v>
                </c:pt>
                <c:pt idx="1419">
                  <c:v>225</c:v>
                </c:pt>
                <c:pt idx="1420">
                  <c:v>225</c:v>
                </c:pt>
                <c:pt idx="1421">
                  <c:v>225</c:v>
                </c:pt>
                <c:pt idx="1422">
                  <c:v>225</c:v>
                </c:pt>
                <c:pt idx="1423">
                  <c:v>225</c:v>
                </c:pt>
                <c:pt idx="1424">
                  <c:v>225</c:v>
                </c:pt>
                <c:pt idx="1425">
                  <c:v>225</c:v>
                </c:pt>
                <c:pt idx="1426">
                  <c:v>225</c:v>
                </c:pt>
                <c:pt idx="1427">
                  <c:v>225</c:v>
                </c:pt>
                <c:pt idx="1428">
                  <c:v>225</c:v>
                </c:pt>
                <c:pt idx="1429">
                  <c:v>225</c:v>
                </c:pt>
                <c:pt idx="1430">
                  <c:v>225</c:v>
                </c:pt>
                <c:pt idx="1431">
                  <c:v>225</c:v>
                </c:pt>
                <c:pt idx="1432">
                  <c:v>225</c:v>
                </c:pt>
                <c:pt idx="1433">
                  <c:v>225</c:v>
                </c:pt>
                <c:pt idx="1434">
                  <c:v>225</c:v>
                </c:pt>
                <c:pt idx="1435">
                  <c:v>225</c:v>
                </c:pt>
                <c:pt idx="1436">
                  <c:v>225</c:v>
                </c:pt>
                <c:pt idx="1437">
                  <c:v>225</c:v>
                </c:pt>
                <c:pt idx="1438">
                  <c:v>225</c:v>
                </c:pt>
                <c:pt idx="1439">
                  <c:v>225</c:v>
                </c:pt>
                <c:pt idx="1440">
                  <c:v>225</c:v>
                </c:pt>
              </c:numCache>
            </c:numRef>
          </c:val>
        </c:ser>
        <c:ser>
          <c:idx val="3"/>
          <c:order val="3"/>
          <c:tx>
            <c:strRef>
              <c:f>Scenario2_5_TY_UC!$E$1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Scenario2_5_TY_UC!$E$2:$E$1442</c:f>
              <c:numCache>
                <c:formatCode>General</c:formatCode>
                <c:ptCount val="1441"/>
                <c:pt idx="0">
                  <c:v>2355</c:v>
                </c:pt>
                <c:pt idx="1">
                  <c:v>2349.5680000000002</c:v>
                </c:pt>
                <c:pt idx="2">
                  <c:v>2364.2449999999999</c:v>
                </c:pt>
                <c:pt idx="3">
                  <c:v>2350.1860000000001</c:v>
                </c:pt>
                <c:pt idx="4">
                  <c:v>2308.4279999999999</c:v>
                </c:pt>
                <c:pt idx="5">
                  <c:v>2218.3000000000002</c:v>
                </c:pt>
                <c:pt idx="6">
                  <c:v>2254.0610000000001</c:v>
                </c:pt>
                <c:pt idx="7">
                  <c:v>2281.52</c:v>
                </c:pt>
                <c:pt idx="8">
                  <c:v>2180.875</c:v>
                </c:pt>
                <c:pt idx="9">
                  <c:v>2246.94</c:v>
                </c:pt>
                <c:pt idx="10">
                  <c:v>2237.9879999999998</c:v>
                </c:pt>
                <c:pt idx="11">
                  <c:v>2332.6840000000002</c:v>
                </c:pt>
                <c:pt idx="12">
                  <c:v>2207</c:v>
                </c:pt>
                <c:pt idx="13">
                  <c:v>2202.8229999999999</c:v>
                </c:pt>
                <c:pt idx="14">
                  <c:v>2189.5520000000001</c:v>
                </c:pt>
                <c:pt idx="15">
                  <c:v>2188.44</c:v>
                </c:pt>
                <c:pt idx="16">
                  <c:v>2196.8530000000001</c:v>
                </c:pt>
                <c:pt idx="17">
                  <c:v>2213.2139999999999</c:v>
                </c:pt>
                <c:pt idx="18">
                  <c:v>2141.326</c:v>
                </c:pt>
                <c:pt idx="19">
                  <c:v>2106.239</c:v>
                </c:pt>
                <c:pt idx="20">
                  <c:v>2107.3270000000002</c:v>
                </c:pt>
                <c:pt idx="21">
                  <c:v>2198.31</c:v>
                </c:pt>
                <c:pt idx="22">
                  <c:v>2157.8319999999999</c:v>
                </c:pt>
                <c:pt idx="23">
                  <c:v>2091.212</c:v>
                </c:pt>
                <c:pt idx="24">
                  <c:v>2146</c:v>
                </c:pt>
                <c:pt idx="25">
                  <c:v>2122.2350000000001</c:v>
                </c:pt>
                <c:pt idx="26">
                  <c:v>2039.7629999999999</c:v>
                </c:pt>
                <c:pt idx="27">
                  <c:v>2093.9859999999999</c:v>
                </c:pt>
                <c:pt idx="28">
                  <c:v>2118.7979999999998</c:v>
                </c:pt>
                <c:pt idx="29">
                  <c:v>2126.2489999999998</c:v>
                </c:pt>
                <c:pt idx="30">
                  <c:v>2133.1439999999998</c:v>
                </c:pt>
                <c:pt idx="31">
                  <c:v>2043.857</c:v>
                </c:pt>
                <c:pt idx="32">
                  <c:v>2044.579</c:v>
                </c:pt>
                <c:pt idx="33">
                  <c:v>2110.5650000000001</c:v>
                </c:pt>
                <c:pt idx="34">
                  <c:v>2023.261</c:v>
                </c:pt>
                <c:pt idx="35">
                  <c:v>1995.357</c:v>
                </c:pt>
                <c:pt idx="36">
                  <c:v>2024</c:v>
                </c:pt>
                <c:pt idx="37">
                  <c:v>1985.9390000000001</c:v>
                </c:pt>
                <c:pt idx="38">
                  <c:v>2029.386</c:v>
                </c:pt>
                <c:pt idx="39">
                  <c:v>1969.6590000000001</c:v>
                </c:pt>
                <c:pt idx="40">
                  <c:v>1862.6659999999999</c:v>
                </c:pt>
                <c:pt idx="41">
                  <c:v>1957.653</c:v>
                </c:pt>
                <c:pt idx="42">
                  <c:v>1879.08</c:v>
                </c:pt>
                <c:pt idx="43">
                  <c:v>1850.751</c:v>
                </c:pt>
                <c:pt idx="44">
                  <c:v>1866.2080000000001</c:v>
                </c:pt>
                <c:pt idx="45">
                  <c:v>1817.56</c:v>
                </c:pt>
                <c:pt idx="46">
                  <c:v>1753.662</c:v>
                </c:pt>
                <c:pt idx="47">
                  <c:v>1739.2909999999999</c:v>
                </c:pt>
                <c:pt idx="48">
                  <c:v>1736</c:v>
                </c:pt>
                <c:pt idx="49">
                  <c:v>1740.8389999999999</c:v>
                </c:pt>
                <c:pt idx="50">
                  <c:v>1769.0360000000001</c:v>
                </c:pt>
                <c:pt idx="51">
                  <c:v>1752.9059999999999</c:v>
                </c:pt>
                <c:pt idx="52">
                  <c:v>1676.8440000000001</c:v>
                </c:pt>
                <c:pt idx="53">
                  <c:v>1714.0429999999999</c:v>
                </c:pt>
                <c:pt idx="54">
                  <c:v>1718.6079999999999</c:v>
                </c:pt>
                <c:pt idx="55">
                  <c:v>1685.797</c:v>
                </c:pt>
                <c:pt idx="56">
                  <c:v>1626.604</c:v>
                </c:pt>
                <c:pt idx="57">
                  <c:v>1711.4739999999999</c:v>
                </c:pt>
                <c:pt idx="58">
                  <c:v>1760.252</c:v>
                </c:pt>
                <c:pt idx="59">
                  <c:v>1708.673</c:v>
                </c:pt>
                <c:pt idx="60">
                  <c:v>1697</c:v>
                </c:pt>
                <c:pt idx="61">
                  <c:v>1713.6510000000001</c:v>
                </c:pt>
                <c:pt idx="62">
                  <c:v>1706.3389999999999</c:v>
                </c:pt>
                <c:pt idx="63">
                  <c:v>1689.671</c:v>
                </c:pt>
                <c:pt idx="64">
                  <c:v>1633.5229999999999</c:v>
                </c:pt>
                <c:pt idx="65">
                  <c:v>1596.0930000000001</c:v>
                </c:pt>
                <c:pt idx="66">
                  <c:v>1596.5429999999999</c:v>
                </c:pt>
                <c:pt idx="67">
                  <c:v>1591.508</c:v>
                </c:pt>
                <c:pt idx="68">
                  <c:v>1598.0319999999999</c:v>
                </c:pt>
                <c:pt idx="69">
                  <c:v>1606.8330000000001</c:v>
                </c:pt>
                <c:pt idx="70">
                  <c:v>1572.4849999999999</c:v>
                </c:pt>
                <c:pt idx="71">
                  <c:v>1510.2729999999999</c:v>
                </c:pt>
                <c:pt idx="72">
                  <c:v>1534</c:v>
                </c:pt>
                <c:pt idx="73">
                  <c:v>1567.162</c:v>
                </c:pt>
                <c:pt idx="74">
                  <c:v>1519.8389999999999</c:v>
                </c:pt>
                <c:pt idx="75">
                  <c:v>1479.3320000000001</c:v>
                </c:pt>
                <c:pt idx="76">
                  <c:v>1503.2380000000001</c:v>
                </c:pt>
                <c:pt idx="77">
                  <c:v>1515.0319999999999</c:v>
                </c:pt>
                <c:pt idx="78">
                  <c:v>1475.2249999999999</c:v>
                </c:pt>
                <c:pt idx="79">
                  <c:v>1445.325</c:v>
                </c:pt>
                <c:pt idx="80">
                  <c:v>1532.625</c:v>
                </c:pt>
                <c:pt idx="81">
                  <c:v>1499.27</c:v>
                </c:pt>
                <c:pt idx="82">
                  <c:v>1458.65</c:v>
                </c:pt>
                <c:pt idx="83">
                  <c:v>1523.9960000000001</c:v>
                </c:pt>
                <c:pt idx="84">
                  <c:v>1482</c:v>
                </c:pt>
                <c:pt idx="85">
                  <c:v>1455.0170000000001</c:v>
                </c:pt>
                <c:pt idx="86">
                  <c:v>1514.2249999999999</c:v>
                </c:pt>
                <c:pt idx="87">
                  <c:v>1438.116</c:v>
                </c:pt>
                <c:pt idx="88">
                  <c:v>1526.624</c:v>
                </c:pt>
                <c:pt idx="89">
                  <c:v>1418.7550000000001</c:v>
                </c:pt>
                <c:pt idx="90">
                  <c:v>1472.848</c:v>
                </c:pt>
                <c:pt idx="91">
                  <c:v>1442.625</c:v>
                </c:pt>
                <c:pt idx="92">
                  <c:v>1483.75</c:v>
                </c:pt>
                <c:pt idx="93">
                  <c:v>1409.4390000000001</c:v>
                </c:pt>
                <c:pt idx="94">
                  <c:v>1412.539</c:v>
                </c:pt>
                <c:pt idx="95">
                  <c:v>1532.066</c:v>
                </c:pt>
                <c:pt idx="96">
                  <c:v>1456</c:v>
                </c:pt>
                <c:pt idx="97">
                  <c:v>1451.5029999999999</c:v>
                </c:pt>
                <c:pt idx="98">
                  <c:v>1491.357</c:v>
                </c:pt>
                <c:pt idx="99">
                  <c:v>1448.356</c:v>
                </c:pt>
                <c:pt idx="100">
                  <c:v>1407.8430000000001</c:v>
                </c:pt>
                <c:pt idx="101">
                  <c:v>1395.0350000000001</c:v>
                </c:pt>
                <c:pt idx="102">
                  <c:v>1440.15</c:v>
                </c:pt>
                <c:pt idx="103">
                  <c:v>1452.8389999999999</c:v>
                </c:pt>
                <c:pt idx="104">
                  <c:v>1390.48</c:v>
                </c:pt>
                <c:pt idx="105">
                  <c:v>1411.836</c:v>
                </c:pt>
                <c:pt idx="106">
                  <c:v>1411.8810000000001</c:v>
                </c:pt>
                <c:pt idx="107">
                  <c:v>1377.9949999999999</c:v>
                </c:pt>
                <c:pt idx="108">
                  <c:v>1388</c:v>
                </c:pt>
                <c:pt idx="109">
                  <c:v>1393.3440000000001</c:v>
                </c:pt>
                <c:pt idx="110">
                  <c:v>1458.038</c:v>
                </c:pt>
                <c:pt idx="111">
                  <c:v>1444.174</c:v>
                </c:pt>
                <c:pt idx="112">
                  <c:v>1463.1</c:v>
                </c:pt>
                <c:pt idx="113">
                  <c:v>1510.1310000000001</c:v>
                </c:pt>
                <c:pt idx="114">
                  <c:v>1540.077</c:v>
                </c:pt>
                <c:pt idx="115">
                  <c:v>1487.1759999999999</c:v>
                </c:pt>
                <c:pt idx="116">
                  <c:v>1521.6579999999999</c:v>
                </c:pt>
                <c:pt idx="117">
                  <c:v>1507.163</c:v>
                </c:pt>
                <c:pt idx="118">
                  <c:v>1567.4480000000001</c:v>
                </c:pt>
                <c:pt idx="119">
                  <c:v>1580.932</c:v>
                </c:pt>
                <c:pt idx="120">
                  <c:v>1584</c:v>
                </c:pt>
                <c:pt idx="121">
                  <c:v>1501.84</c:v>
                </c:pt>
                <c:pt idx="122">
                  <c:v>1591.8030000000001</c:v>
                </c:pt>
                <c:pt idx="123">
                  <c:v>1524.8430000000001</c:v>
                </c:pt>
                <c:pt idx="124">
                  <c:v>1637.8140000000001</c:v>
                </c:pt>
                <c:pt idx="125">
                  <c:v>1629.903</c:v>
                </c:pt>
                <c:pt idx="126">
                  <c:v>1630.9480000000001</c:v>
                </c:pt>
                <c:pt idx="127">
                  <c:v>1608.7380000000001</c:v>
                </c:pt>
                <c:pt idx="128">
                  <c:v>1622.5319999999999</c:v>
                </c:pt>
                <c:pt idx="129">
                  <c:v>1615.1890000000001</c:v>
                </c:pt>
                <c:pt idx="130">
                  <c:v>1638.441</c:v>
                </c:pt>
                <c:pt idx="131">
                  <c:v>1683.2360000000001</c:v>
                </c:pt>
                <c:pt idx="132">
                  <c:v>1650</c:v>
                </c:pt>
                <c:pt idx="133">
                  <c:v>1687.9970000000001</c:v>
                </c:pt>
                <c:pt idx="134">
                  <c:v>1606.6959999999999</c:v>
                </c:pt>
                <c:pt idx="135">
                  <c:v>1583.46</c:v>
                </c:pt>
                <c:pt idx="136">
                  <c:v>1632.9649999999999</c:v>
                </c:pt>
                <c:pt idx="137">
                  <c:v>1595.578</c:v>
                </c:pt>
                <c:pt idx="138">
                  <c:v>1567.855</c:v>
                </c:pt>
                <c:pt idx="139">
                  <c:v>1537.894</c:v>
                </c:pt>
                <c:pt idx="140">
                  <c:v>1577.8019999999999</c:v>
                </c:pt>
                <c:pt idx="141">
                  <c:v>1475.1849999999999</c:v>
                </c:pt>
                <c:pt idx="142">
                  <c:v>1483.078</c:v>
                </c:pt>
                <c:pt idx="143">
                  <c:v>1505.2049999999999</c:v>
                </c:pt>
                <c:pt idx="144">
                  <c:v>1474</c:v>
                </c:pt>
                <c:pt idx="145">
                  <c:v>1511.2940000000001</c:v>
                </c:pt>
                <c:pt idx="146">
                  <c:v>1473.3119999999999</c:v>
                </c:pt>
                <c:pt idx="147">
                  <c:v>1477.627</c:v>
                </c:pt>
                <c:pt idx="148">
                  <c:v>1433.5609999999999</c:v>
                </c:pt>
                <c:pt idx="149">
                  <c:v>1456.2180000000001</c:v>
                </c:pt>
                <c:pt idx="150">
                  <c:v>1492.7339999999999</c:v>
                </c:pt>
                <c:pt idx="151">
                  <c:v>1455.8209999999999</c:v>
                </c:pt>
                <c:pt idx="152">
                  <c:v>1449.4069999999999</c:v>
                </c:pt>
                <c:pt idx="153">
                  <c:v>1416.873</c:v>
                </c:pt>
                <c:pt idx="154">
                  <c:v>1421.7439999999999</c:v>
                </c:pt>
                <c:pt idx="155">
                  <c:v>1451.6980000000001</c:v>
                </c:pt>
                <c:pt idx="156">
                  <c:v>1445</c:v>
                </c:pt>
                <c:pt idx="157">
                  <c:v>1375.009</c:v>
                </c:pt>
                <c:pt idx="158">
                  <c:v>1361.1579999999999</c:v>
                </c:pt>
                <c:pt idx="159">
                  <c:v>1356.4760000000001</c:v>
                </c:pt>
                <c:pt idx="160">
                  <c:v>1309.8320000000001</c:v>
                </c:pt>
                <c:pt idx="161">
                  <c:v>1300.546</c:v>
                </c:pt>
                <c:pt idx="162">
                  <c:v>1272.8699999999999</c:v>
                </c:pt>
                <c:pt idx="163">
                  <c:v>1265.557</c:v>
                </c:pt>
                <c:pt idx="164">
                  <c:v>1239.6849999999999</c:v>
                </c:pt>
                <c:pt idx="165">
                  <c:v>1170.9829999999999</c:v>
                </c:pt>
                <c:pt idx="166">
                  <c:v>1119.751</c:v>
                </c:pt>
                <c:pt idx="167">
                  <c:v>1171.1369999999999</c:v>
                </c:pt>
                <c:pt idx="168">
                  <c:v>1083</c:v>
                </c:pt>
                <c:pt idx="169">
                  <c:v>1067.739</c:v>
                </c:pt>
                <c:pt idx="170">
                  <c:v>1080.3119999999999</c:v>
                </c:pt>
                <c:pt idx="171">
                  <c:v>1061.1990000000001</c:v>
                </c:pt>
                <c:pt idx="172">
                  <c:v>1021.82</c:v>
                </c:pt>
                <c:pt idx="173">
                  <c:v>986.93200000000002</c:v>
                </c:pt>
                <c:pt idx="174">
                  <c:v>965.8</c:v>
                </c:pt>
                <c:pt idx="175">
                  <c:v>963.69</c:v>
                </c:pt>
                <c:pt idx="176">
                  <c:v>945.14599999999996</c:v>
                </c:pt>
                <c:pt idx="177">
                  <c:v>955.57500000000005</c:v>
                </c:pt>
                <c:pt idx="178">
                  <c:v>951.78399999999999</c:v>
                </c:pt>
                <c:pt idx="179">
                  <c:v>898.43200000000002</c:v>
                </c:pt>
                <c:pt idx="180">
                  <c:v>907</c:v>
                </c:pt>
                <c:pt idx="181">
                  <c:v>926.90899999999999</c:v>
                </c:pt>
                <c:pt idx="182">
                  <c:v>881.70399999999995</c:v>
                </c:pt>
                <c:pt idx="183">
                  <c:v>831.01</c:v>
                </c:pt>
                <c:pt idx="184">
                  <c:v>875</c:v>
                </c:pt>
                <c:pt idx="185">
                  <c:v>846.77499999999998</c:v>
                </c:pt>
                <c:pt idx="186">
                  <c:v>825.846</c:v>
                </c:pt>
                <c:pt idx="187">
                  <c:v>835.27099999999996</c:v>
                </c:pt>
                <c:pt idx="188">
                  <c:v>806.11900000000003</c:v>
                </c:pt>
                <c:pt idx="189">
                  <c:v>799.01599999999996</c:v>
                </c:pt>
                <c:pt idx="190">
                  <c:v>791.52099999999996</c:v>
                </c:pt>
                <c:pt idx="191">
                  <c:v>736.83799999999997</c:v>
                </c:pt>
                <c:pt idx="192">
                  <c:v>757</c:v>
                </c:pt>
                <c:pt idx="193">
                  <c:v>798.74300000000005</c:v>
                </c:pt>
                <c:pt idx="194">
                  <c:v>761.57600000000002</c:v>
                </c:pt>
                <c:pt idx="195">
                  <c:v>803.13400000000001</c:v>
                </c:pt>
                <c:pt idx="196">
                  <c:v>782.99400000000003</c:v>
                </c:pt>
                <c:pt idx="197">
                  <c:v>774.6</c:v>
                </c:pt>
                <c:pt idx="198">
                  <c:v>786.48099999999999</c:v>
                </c:pt>
                <c:pt idx="199">
                  <c:v>781.10799999999995</c:v>
                </c:pt>
                <c:pt idx="200">
                  <c:v>799.33600000000001</c:v>
                </c:pt>
                <c:pt idx="201">
                  <c:v>815.529</c:v>
                </c:pt>
                <c:pt idx="202">
                  <c:v>801.00699999999995</c:v>
                </c:pt>
                <c:pt idx="203">
                  <c:v>773.96600000000001</c:v>
                </c:pt>
                <c:pt idx="204">
                  <c:v>809</c:v>
                </c:pt>
                <c:pt idx="205">
                  <c:v>838.74300000000005</c:v>
                </c:pt>
                <c:pt idx="206">
                  <c:v>824.62099999999998</c:v>
                </c:pt>
                <c:pt idx="207">
                  <c:v>865.71400000000006</c:v>
                </c:pt>
                <c:pt idx="208">
                  <c:v>811.57299999999998</c:v>
                </c:pt>
                <c:pt idx="209">
                  <c:v>885.62099999999998</c:v>
                </c:pt>
                <c:pt idx="210">
                  <c:v>883.85900000000004</c:v>
                </c:pt>
                <c:pt idx="211">
                  <c:v>877.50099999999998</c:v>
                </c:pt>
                <c:pt idx="212">
                  <c:v>932.803</c:v>
                </c:pt>
                <c:pt idx="213">
                  <c:v>899.80499999999995</c:v>
                </c:pt>
                <c:pt idx="214">
                  <c:v>945.73599999999999</c:v>
                </c:pt>
                <c:pt idx="215">
                  <c:v>973.37</c:v>
                </c:pt>
                <c:pt idx="216">
                  <c:v>964</c:v>
                </c:pt>
                <c:pt idx="217">
                  <c:v>1048.4580000000001</c:v>
                </c:pt>
                <c:pt idx="218">
                  <c:v>1046.326</c:v>
                </c:pt>
                <c:pt idx="219">
                  <c:v>1096.4829999999999</c:v>
                </c:pt>
                <c:pt idx="220">
                  <c:v>1167.19</c:v>
                </c:pt>
                <c:pt idx="221">
                  <c:v>1163.903</c:v>
                </c:pt>
                <c:pt idx="222">
                  <c:v>1183.7080000000001</c:v>
                </c:pt>
                <c:pt idx="223">
                  <c:v>1307.068</c:v>
                </c:pt>
                <c:pt idx="224">
                  <c:v>1385.999</c:v>
                </c:pt>
                <c:pt idx="225">
                  <c:v>1332.701</c:v>
                </c:pt>
                <c:pt idx="226">
                  <c:v>1373.049</c:v>
                </c:pt>
                <c:pt idx="227">
                  <c:v>1437.0509999999999</c:v>
                </c:pt>
                <c:pt idx="228">
                  <c:v>1476</c:v>
                </c:pt>
                <c:pt idx="229">
                  <c:v>1543.731</c:v>
                </c:pt>
                <c:pt idx="230">
                  <c:v>1512.2439999999999</c:v>
                </c:pt>
                <c:pt idx="231">
                  <c:v>1668.414</c:v>
                </c:pt>
                <c:pt idx="232">
                  <c:v>1689.5730000000001</c:v>
                </c:pt>
                <c:pt idx="233">
                  <c:v>1676.0709999999999</c:v>
                </c:pt>
                <c:pt idx="234">
                  <c:v>1739.748</c:v>
                </c:pt>
                <c:pt idx="235">
                  <c:v>1816.4649999999999</c:v>
                </c:pt>
                <c:pt idx="236">
                  <c:v>1972.348</c:v>
                </c:pt>
                <c:pt idx="237">
                  <c:v>1903.0409999999999</c:v>
                </c:pt>
                <c:pt idx="238">
                  <c:v>1971.6849999999999</c:v>
                </c:pt>
                <c:pt idx="239">
                  <c:v>2107.7719999999999</c:v>
                </c:pt>
                <c:pt idx="240">
                  <c:v>2058</c:v>
                </c:pt>
                <c:pt idx="241">
                  <c:v>1996.509</c:v>
                </c:pt>
                <c:pt idx="242">
                  <c:v>2099.192</c:v>
                </c:pt>
                <c:pt idx="243">
                  <c:v>2007.546</c:v>
                </c:pt>
                <c:pt idx="244">
                  <c:v>2077.2109999999998</c:v>
                </c:pt>
                <c:pt idx="245">
                  <c:v>2033.902</c:v>
                </c:pt>
                <c:pt idx="246">
                  <c:v>2036.336</c:v>
                </c:pt>
                <c:pt idx="247">
                  <c:v>2104.1439999999998</c:v>
                </c:pt>
                <c:pt idx="248">
                  <c:v>2086.9589999999998</c:v>
                </c:pt>
                <c:pt idx="249">
                  <c:v>2030.3340000000001</c:v>
                </c:pt>
                <c:pt idx="250">
                  <c:v>1980.43</c:v>
                </c:pt>
                <c:pt idx="251">
                  <c:v>2162.0410000000002</c:v>
                </c:pt>
                <c:pt idx="252">
                  <c:v>2059</c:v>
                </c:pt>
                <c:pt idx="253">
                  <c:v>2050.806</c:v>
                </c:pt>
                <c:pt idx="254">
                  <c:v>2084.1570000000002</c:v>
                </c:pt>
                <c:pt idx="255">
                  <c:v>2103.8420000000001</c:v>
                </c:pt>
                <c:pt idx="256">
                  <c:v>2083.607</c:v>
                </c:pt>
                <c:pt idx="257">
                  <c:v>2083.0100000000002</c:v>
                </c:pt>
                <c:pt idx="258">
                  <c:v>2099.7750000000001</c:v>
                </c:pt>
                <c:pt idx="259">
                  <c:v>2180.4110000000001</c:v>
                </c:pt>
                <c:pt idx="260">
                  <c:v>2129.5450000000001</c:v>
                </c:pt>
                <c:pt idx="261">
                  <c:v>2148.087</c:v>
                </c:pt>
                <c:pt idx="262">
                  <c:v>2181.5079999999998</c:v>
                </c:pt>
                <c:pt idx="263">
                  <c:v>2091.88</c:v>
                </c:pt>
                <c:pt idx="264">
                  <c:v>2154</c:v>
                </c:pt>
                <c:pt idx="265">
                  <c:v>2124.2460000000001</c:v>
                </c:pt>
                <c:pt idx="266">
                  <c:v>2122.489</c:v>
                </c:pt>
                <c:pt idx="267">
                  <c:v>2079.6480000000001</c:v>
                </c:pt>
                <c:pt idx="268">
                  <c:v>2273.7359999999999</c:v>
                </c:pt>
                <c:pt idx="269">
                  <c:v>2149.5749999999998</c:v>
                </c:pt>
                <c:pt idx="270">
                  <c:v>2197.4070000000002</c:v>
                </c:pt>
                <c:pt idx="271">
                  <c:v>2143.9470000000001</c:v>
                </c:pt>
                <c:pt idx="272">
                  <c:v>2198.3470000000002</c:v>
                </c:pt>
                <c:pt idx="273">
                  <c:v>2186.9340000000002</c:v>
                </c:pt>
                <c:pt idx="274">
                  <c:v>2231.3470000000002</c:v>
                </c:pt>
                <c:pt idx="275">
                  <c:v>2128.201</c:v>
                </c:pt>
                <c:pt idx="276">
                  <c:v>2177</c:v>
                </c:pt>
                <c:pt idx="277">
                  <c:v>2175.9760000000001</c:v>
                </c:pt>
                <c:pt idx="278">
                  <c:v>2100.2139999999999</c:v>
                </c:pt>
                <c:pt idx="279">
                  <c:v>2072.3890000000001</c:v>
                </c:pt>
                <c:pt idx="280">
                  <c:v>2108.3510000000001</c:v>
                </c:pt>
                <c:pt idx="281">
                  <c:v>2121.4059999999999</c:v>
                </c:pt>
                <c:pt idx="282">
                  <c:v>2110.7539999999999</c:v>
                </c:pt>
                <c:pt idx="283">
                  <c:v>2132.232</c:v>
                </c:pt>
                <c:pt idx="284">
                  <c:v>2069.0050000000001</c:v>
                </c:pt>
                <c:pt idx="285">
                  <c:v>2039.902</c:v>
                </c:pt>
                <c:pt idx="286">
                  <c:v>2089.5500000000002</c:v>
                </c:pt>
                <c:pt idx="287">
                  <c:v>1936.748</c:v>
                </c:pt>
                <c:pt idx="288">
                  <c:v>2000</c:v>
                </c:pt>
                <c:pt idx="289">
                  <c:v>1949.752</c:v>
                </c:pt>
                <c:pt idx="290">
                  <c:v>1968.671</c:v>
                </c:pt>
                <c:pt idx="291">
                  <c:v>1987.0550000000001</c:v>
                </c:pt>
                <c:pt idx="292">
                  <c:v>2026.7329999999999</c:v>
                </c:pt>
                <c:pt idx="293">
                  <c:v>1920.231</c:v>
                </c:pt>
                <c:pt idx="294">
                  <c:v>1857.3589999999999</c:v>
                </c:pt>
                <c:pt idx="295">
                  <c:v>1903.0139999999999</c:v>
                </c:pt>
                <c:pt idx="296">
                  <c:v>1863.8810000000001</c:v>
                </c:pt>
                <c:pt idx="297">
                  <c:v>1772.914</c:v>
                </c:pt>
                <c:pt idx="298">
                  <c:v>1851.46</c:v>
                </c:pt>
                <c:pt idx="299">
                  <c:v>1803.7950000000001</c:v>
                </c:pt>
                <c:pt idx="300">
                  <c:v>1793</c:v>
                </c:pt>
                <c:pt idx="301">
                  <c:v>1765.902</c:v>
                </c:pt>
                <c:pt idx="302">
                  <c:v>1765.3489999999999</c:v>
                </c:pt>
                <c:pt idx="303">
                  <c:v>1750.731</c:v>
                </c:pt>
                <c:pt idx="304">
                  <c:v>1713.855</c:v>
                </c:pt>
                <c:pt idx="305">
                  <c:v>1725.3679999999999</c:v>
                </c:pt>
                <c:pt idx="306">
                  <c:v>1670.3920000000001</c:v>
                </c:pt>
                <c:pt idx="307">
                  <c:v>1682.7149999999999</c:v>
                </c:pt>
                <c:pt idx="308">
                  <c:v>1683.643</c:v>
                </c:pt>
                <c:pt idx="309">
                  <c:v>1644.223</c:v>
                </c:pt>
                <c:pt idx="310">
                  <c:v>1557.5329999999999</c:v>
                </c:pt>
                <c:pt idx="311">
                  <c:v>1685.1769999999999</c:v>
                </c:pt>
                <c:pt idx="312">
                  <c:v>1598</c:v>
                </c:pt>
                <c:pt idx="313">
                  <c:v>1565.7950000000001</c:v>
                </c:pt>
                <c:pt idx="314">
                  <c:v>1539.0260000000001</c:v>
                </c:pt>
                <c:pt idx="315">
                  <c:v>1509.413</c:v>
                </c:pt>
                <c:pt idx="316">
                  <c:v>1563.8520000000001</c:v>
                </c:pt>
                <c:pt idx="317">
                  <c:v>1462.1769999999999</c:v>
                </c:pt>
                <c:pt idx="318">
                  <c:v>1516.7660000000001</c:v>
                </c:pt>
                <c:pt idx="319">
                  <c:v>1484.2070000000001</c:v>
                </c:pt>
                <c:pt idx="320">
                  <c:v>1477.3409999999999</c:v>
                </c:pt>
                <c:pt idx="321">
                  <c:v>1456.154</c:v>
                </c:pt>
                <c:pt idx="322">
                  <c:v>1416.4860000000001</c:v>
                </c:pt>
                <c:pt idx="323">
                  <c:v>1444.6110000000001</c:v>
                </c:pt>
                <c:pt idx="324">
                  <c:v>1429</c:v>
                </c:pt>
                <c:pt idx="325">
                  <c:v>1423.442</c:v>
                </c:pt>
                <c:pt idx="326">
                  <c:v>1332.82</c:v>
                </c:pt>
                <c:pt idx="327">
                  <c:v>1326.875</c:v>
                </c:pt>
                <c:pt idx="328">
                  <c:v>1345.268</c:v>
                </c:pt>
                <c:pt idx="329">
                  <c:v>1303.7929999999999</c:v>
                </c:pt>
                <c:pt idx="330">
                  <c:v>1329.989</c:v>
                </c:pt>
                <c:pt idx="331">
                  <c:v>1303.4949999999999</c:v>
                </c:pt>
                <c:pt idx="332">
                  <c:v>1282.0160000000001</c:v>
                </c:pt>
                <c:pt idx="333">
                  <c:v>1202.8969999999999</c:v>
                </c:pt>
                <c:pt idx="334">
                  <c:v>1188.481</c:v>
                </c:pt>
                <c:pt idx="335">
                  <c:v>1172.8119999999999</c:v>
                </c:pt>
                <c:pt idx="336">
                  <c:v>1160</c:v>
                </c:pt>
                <c:pt idx="337">
                  <c:v>1160.405</c:v>
                </c:pt>
                <c:pt idx="338">
                  <c:v>1143.154</c:v>
                </c:pt>
                <c:pt idx="339">
                  <c:v>1152.17</c:v>
                </c:pt>
                <c:pt idx="340">
                  <c:v>1098.3389999999999</c:v>
                </c:pt>
                <c:pt idx="341">
                  <c:v>1108.8399999999999</c:v>
                </c:pt>
                <c:pt idx="342">
                  <c:v>1088.499</c:v>
                </c:pt>
                <c:pt idx="343">
                  <c:v>1063.633</c:v>
                </c:pt>
                <c:pt idx="344">
                  <c:v>1033.04</c:v>
                </c:pt>
                <c:pt idx="345">
                  <c:v>1070.896</c:v>
                </c:pt>
                <c:pt idx="346">
                  <c:v>1017.256</c:v>
                </c:pt>
                <c:pt idx="347">
                  <c:v>1008.033</c:v>
                </c:pt>
                <c:pt idx="348">
                  <c:v>1007</c:v>
                </c:pt>
                <c:pt idx="349">
                  <c:v>996.89099999999996</c:v>
                </c:pt>
                <c:pt idx="350">
                  <c:v>968.41399999999999</c:v>
                </c:pt>
                <c:pt idx="351">
                  <c:v>958.12400000000002</c:v>
                </c:pt>
                <c:pt idx="352">
                  <c:v>957.94299999999998</c:v>
                </c:pt>
                <c:pt idx="353">
                  <c:v>936.11699999999996</c:v>
                </c:pt>
                <c:pt idx="354">
                  <c:v>937.91600000000005</c:v>
                </c:pt>
                <c:pt idx="355">
                  <c:v>957.303</c:v>
                </c:pt>
                <c:pt idx="356">
                  <c:v>919.69100000000003</c:v>
                </c:pt>
                <c:pt idx="357">
                  <c:v>932.55200000000002</c:v>
                </c:pt>
                <c:pt idx="358">
                  <c:v>900.22199999999998</c:v>
                </c:pt>
                <c:pt idx="359">
                  <c:v>917.38900000000001</c:v>
                </c:pt>
                <c:pt idx="360">
                  <c:v>899</c:v>
                </c:pt>
                <c:pt idx="361">
                  <c:v>857.85199999999998</c:v>
                </c:pt>
                <c:pt idx="362">
                  <c:v>867.63800000000003</c:v>
                </c:pt>
                <c:pt idx="363">
                  <c:v>795.92700000000002</c:v>
                </c:pt>
                <c:pt idx="364">
                  <c:v>847.94299999999998</c:v>
                </c:pt>
                <c:pt idx="365">
                  <c:v>792.83799999999997</c:v>
                </c:pt>
                <c:pt idx="366">
                  <c:v>761.29100000000005</c:v>
                </c:pt>
                <c:pt idx="367">
                  <c:v>750.327</c:v>
                </c:pt>
                <c:pt idx="368">
                  <c:v>731.76400000000001</c:v>
                </c:pt>
                <c:pt idx="369">
                  <c:v>693.125</c:v>
                </c:pt>
                <c:pt idx="370">
                  <c:v>685.24599999999998</c:v>
                </c:pt>
                <c:pt idx="371">
                  <c:v>683.73199999999997</c:v>
                </c:pt>
                <c:pt idx="372">
                  <c:v>654</c:v>
                </c:pt>
                <c:pt idx="373">
                  <c:v>652.149</c:v>
                </c:pt>
                <c:pt idx="374">
                  <c:v>598.65899999999999</c:v>
                </c:pt>
                <c:pt idx="375">
                  <c:v>595.33799999999997</c:v>
                </c:pt>
                <c:pt idx="376">
                  <c:v>603.34</c:v>
                </c:pt>
                <c:pt idx="377">
                  <c:v>574.09299999999996</c:v>
                </c:pt>
                <c:pt idx="378">
                  <c:v>572.86400000000003</c:v>
                </c:pt>
                <c:pt idx="379">
                  <c:v>550.39599999999996</c:v>
                </c:pt>
                <c:pt idx="380">
                  <c:v>532.56500000000005</c:v>
                </c:pt>
                <c:pt idx="381">
                  <c:v>489.13299999999998</c:v>
                </c:pt>
                <c:pt idx="382">
                  <c:v>488.464</c:v>
                </c:pt>
                <c:pt idx="383">
                  <c:v>466.48599999999999</c:v>
                </c:pt>
                <c:pt idx="384">
                  <c:v>450</c:v>
                </c:pt>
                <c:pt idx="385">
                  <c:v>451.899</c:v>
                </c:pt>
                <c:pt idx="386">
                  <c:v>436.14</c:v>
                </c:pt>
                <c:pt idx="387">
                  <c:v>449.77800000000002</c:v>
                </c:pt>
                <c:pt idx="388">
                  <c:v>469.15699999999998</c:v>
                </c:pt>
                <c:pt idx="389">
                  <c:v>456.85899999999998</c:v>
                </c:pt>
                <c:pt idx="390">
                  <c:v>435.678</c:v>
                </c:pt>
                <c:pt idx="391">
                  <c:v>443.28699999999998</c:v>
                </c:pt>
                <c:pt idx="392">
                  <c:v>451.077</c:v>
                </c:pt>
                <c:pt idx="393">
                  <c:v>474.92399999999998</c:v>
                </c:pt>
                <c:pt idx="394">
                  <c:v>446.82600000000002</c:v>
                </c:pt>
                <c:pt idx="395">
                  <c:v>456.87799999999999</c:v>
                </c:pt>
                <c:pt idx="396">
                  <c:v>458</c:v>
                </c:pt>
                <c:pt idx="397">
                  <c:v>434.85700000000003</c:v>
                </c:pt>
                <c:pt idx="398">
                  <c:v>411.58</c:v>
                </c:pt>
                <c:pt idx="399">
                  <c:v>391.452</c:v>
                </c:pt>
                <c:pt idx="400">
                  <c:v>392.267</c:v>
                </c:pt>
                <c:pt idx="401">
                  <c:v>353.67599999999999</c:v>
                </c:pt>
                <c:pt idx="402">
                  <c:v>327.108</c:v>
                </c:pt>
                <c:pt idx="403">
                  <c:v>311.02300000000002</c:v>
                </c:pt>
                <c:pt idx="404">
                  <c:v>302.73899999999998</c:v>
                </c:pt>
                <c:pt idx="405">
                  <c:v>265.21499999999997</c:v>
                </c:pt>
                <c:pt idx="406">
                  <c:v>243.852</c:v>
                </c:pt>
                <c:pt idx="407">
                  <c:v>235.48099999999999</c:v>
                </c:pt>
                <c:pt idx="408">
                  <c:v>209</c:v>
                </c:pt>
                <c:pt idx="409">
                  <c:v>221.09200000000001</c:v>
                </c:pt>
                <c:pt idx="410">
                  <c:v>218.053</c:v>
                </c:pt>
                <c:pt idx="411">
                  <c:v>227.66900000000001</c:v>
                </c:pt>
                <c:pt idx="412">
                  <c:v>226.45699999999999</c:v>
                </c:pt>
                <c:pt idx="413">
                  <c:v>228.71299999999999</c:v>
                </c:pt>
                <c:pt idx="414">
                  <c:v>239.43100000000001</c:v>
                </c:pt>
                <c:pt idx="415">
                  <c:v>251.87100000000001</c:v>
                </c:pt>
                <c:pt idx="416">
                  <c:v>258.49599999999998</c:v>
                </c:pt>
                <c:pt idx="417">
                  <c:v>259.52499999999998</c:v>
                </c:pt>
                <c:pt idx="418">
                  <c:v>262.65800000000002</c:v>
                </c:pt>
                <c:pt idx="419">
                  <c:v>272.19</c:v>
                </c:pt>
                <c:pt idx="420">
                  <c:v>273</c:v>
                </c:pt>
                <c:pt idx="421">
                  <c:v>267.36700000000002</c:v>
                </c:pt>
                <c:pt idx="422">
                  <c:v>259.541</c:v>
                </c:pt>
                <c:pt idx="423">
                  <c:v>252.53299999999999</c:v>
                </c:pt>
                <c:pt idx="424">
                  <c:v>257.02600000000001</c:v>
                </c:pt>
                <c:pt idx="425">
                  <c:v>241.749</c:v>
                </c:pt>
                <c:pt idx="426">
                  <c:v>238.56299999999999</c:v>
                </c:pt>
                <c:pt idx="427">
                  <c:v>247.24700000000001</c:v>
                </c:pt>
                <c:pt idx="428">
                  <c:v>234.64099999999999</c:v>
                </c:pt>
                <c:pt idx="429">
                  <c:v>224.482</c:v>
                </c:pt>
                <c:pt idx="430">
                  <c:v>220.50399999999999</c:v>
                </c:pt>
                <c:pt idx="431">
                  <c:v>220.55199999999999</c:v>
                </c:pt>
                <c:pt idx="432">
                  <c:v>218</c:v>
                </c:pt>
                <c:pt idx="433">
                  <c:v>213.96</c:v>
                </c:pt>
                <c:pt idx="434">
                  <c:v>226.864</c:v>
                </c:pt>
                <c:pt idx="435">
                  <c:v>231.703</c:v>
                </c:pt>
                <c:pt idx="436">
                  <c:v>224.142</c:v>
                </c:pt>
                <c:pt idx="437">
                  <c:v>224.928</c:v>
                </c:pt>
                <c:pt idx="438">
                  <c:v>225.822</c:v>
                </c:pt>
                <c:pt idx="439">
                  <c:v>232.565</c:v>
                </c:pt>
                <c:pt idx="440">
                  <c:v>231.96100000000001</c:v>
                </c:pt>
                <c:pt idx="441">
                  <c:v>258.291</c:v>
                </c:pt>
                <c:pt idx="442">
                  <c:v>236.15199999999999</c:v>
                </c:pt>
                <c:pt idx="443">
                  <c:v>250.90600000000001</c:v>
                </c:pt>
                <c:pt idx="444">
                  <c:v>246</c:v>
                </c:pt>
                <c:pt idx="445">
                  <c:v>242.352</c:v>
                </c:pt>
                <c:pt idx="446">
                  <c:v>248.333</c:v>
                </c:pt>
                <c:pt idx="447">
                  <c:v>252.00299999999999</c:v>
                </c:pt>
                <c:pt idx="448">
                  <c:v>248.846</c:v>
                </c:pt>
                <c:pt idx="449">
                  <c:v>256.58300000000003</c:v>
                </c:pt>
                <c:pt idx="450">
                  <c:v>250.25800000000001</c:v>
                </c:pt>
                <c:pt idx="451">
                  <c:v>253.80500000000001</c:v>
                </c:pt>
                <c:pt idx="452">
                  <c:v>263.82600000000002</c:v>
                </c:pt>
                <c:pt idx="453">
                  <c:v>275.23899999999998</c:v>
                </c:pt>
                <c:pt idx="454">
                  <c:v>264.238</c:v>
                </c:pt>
                <c:pt idx="455">
                  <c:v>254.65199999999999</c:v>
                </c:pt>
                <c:pt idx="456">
                  <c:v>269</c:v>
                </c:pt>
                <c:pt idx="457">
                  <c:v>267.37700000000001</c:v>
                </c:pt>
                <c:pt idx="458">
                  <c:v>278.05700000000002</c:v>
                </c:pt>
                <c:pt idx="459">
                  <c:v>267.03500000000003</c:v>
                </c:pt>
                <c:pt idx="460">
                  <c:v>270.76400000000001</c:v>
                </c:pt>
                <c:pt idx="461">
                  <c:v>263.262</c:v>
                </c:pt>
                <c:pt idx="462">
                  <c:v>291.09100000000001</c:v>
                </c:pt>
                <c:pt idx="463">
                  <c:v>281.00799999999998</c:v>
                </c:pt>
                <c:pt idx="464">
                  <c:v>275.346</c:v>
                </c:pt>
                <c:pt idx="465">
                  <c:v>291.32499999999999</c:v>
                </c:pt>
                <c:pt idx="466">
                  <c:v>283.85599999999999</c:v>
                </c:pt>
                <c:pt idx="467">
                  <c:v>276.73399999999998</c:v>
                </c:pt>
                <c:pt idx="468">
                  <c:v>288</c:v>
                </c:pt>
                <c:pt idx="469">
                  <c:v>294.46300000000002</c:v>
                </c:pt>
                <c:pt idx="470">
                  <c:v>297.17899999999997</c:v>
                </c:pt>
                <c:pt idx="471">
                  <c:v>309.91699999999997</c:v>
                </c:pt>
                <c:pt idx="472">
                  <c:v>300.93799999999999</c:v>
                </c:pt>
                <c:pt idx="473">
                  <c:v>313.36399999999998</c:v>
                </c:pt>
                <c:pt idx="474">
                  <c:v>308.59199999999998</c:v>
                </c:pt>
                <c:pt idx="475">
                  <c:v>316.01799999999997</c:v>
                </c:pt>
                <c:pt idx="476">
                  <c:v>308.13</c:v>
                </c:pt>
                <c:pt idx="477">
                  <c:v>314.36700000000002</c:v>
                </c:pt>
                <c:pt idx="478">
                  <c:v>302.072</c:v>
                </c:pt>
                <c:pt idx="479">
                  <c:v>314.911</c:v>
                </c:pt>
                <c:pt idx="480">
                  <c:v>327</c:v>
                </c:pt>
                <c:pt idx="481">
                  <c:v>343.29500000000002</c:v>
                </c:pt>
                <c:pt idx="482">
                  <c:v>346.70299999999997</c:v>
                </c:pt>
                <c:pt idx="483">
                  <c:v>357.26799999999997</c:v>
                </c:pt>
                <c:pt idx="484">
                  <c:v>416.78100000000001</c:v>
                </c:pt>
                <c:pt idx="485">
                  <c:v>402.99599999999998</c:v>
                </c:pt>
                <c:pt idx="486">
                  <c:v>428.66500000000002</c:v>
                </c:pt>
                <c:pt idx="487">
                  <c:v>438.96800000000002</c:v>
                </c:pt>
                <c:pt idx="488">
                  <c:v>474.57900000000001</c:v>
                </c:pt>
                <c:pt idx="489">
                  <c:v>464.45499999999998</c:v>
                </c:pt>
                <c:pt idx="490">
                  <c:v>475.863</c:v>
                </c:pt>
                <c:pt idx="491">
                  <c:v>508.74900000000002</c:v>
                </c:pt>
                <c:pt idx="492">
                  <c:v>509</c:v>
                </c:pt>
                <c:pt idx="493">
                  <c:v>530.11</c:v>
                </c:pt>
                <c:pt idx="494">
                  <c:v>545.17200000000003</c:v>
                </c:pt>
                <c:pt idx="495">
                  <c:v>605.46100000000001</c:v>
                </c:pt>
                <c:pt idx="496">
                  <c:v>611.20699999999999</c:v>
                </c:pt>
                <c:pt idx="497">
                  <c:v>649.99400000000003</c:v>
                </c:pt>
                <c:pt idx="498">
                  <c:v>665.93200000000002</c:v>
                </c:pt>
                <c:pt idx="499">
                  <c:v>685.99400000000003</c:v>
                </c:pt>
                <c:pt idx="500">
                  <c:v>730.55200000000002</c:v>
                </c:pt>
                <c:pt idx="501">
                  <c:v>751.12099999999998</c:v>
                </c:pt>
                <c:pt idx="502">
                  <c:v>784.072</c:v>
                </c:pt>
                <c:pt idx="503">
                  <c:v>805.40300000000002</c:v>
                </c:pt>
                <c:pt idx="504">
                  <c:v>838</c:v>
                </c:pt>
                <c:pt idx="505">
                  <c:v>884.92700000000002</c:v>
                </c:pt>
                <c:pt idx="506">
                  <c:v>854.03499999999997</c:v>
                </c:pt>
                <c:pt idx="507">
                  <c:v>918.46</c:v>
                </c:pt>
                <c:pt idx="508">
                  <c:v>968.41700000000003</c:v>
                </c:pt>
                <c:pt idx="509">
                  <c:v>949.51</c:v>
                </c:pt>
                <c:pt idx="510">
                  <c:v>1025.701</c:v>
                </c:pt>
                <c:pt idx="511">
                  <c:v>1067.0540000000001</c:v>
                </c:pt>
                <c:pt idx="512">
                  <c:v>1082.5409999999999</c:v>
                </c:pt>
                <c:pt idx="513">
                  <c:v>1105.9090000000001</c:v>
                </c:pt>
                <c:pt idx="514">
                  <c:v>1148.0840000000001</c:v>
                </c:pt>
                <c:pt idx="515">
                  <c:v>1218.1780000000001</c:v>
                </c:pt>
                <c:pt idx="516">
                  <c:v>1208</c:v>
                </c:pt>
                <c:pt idx="517">
                  <c:v>1260.1379999999999</c:v>
                </c:pt>
                <c:pt idx="518">
                  <c:v>1296.951</c:v>
                </c:pt>
                <c:pt idx="519">
                  <c:v>1319.8920000000001</c:v>
                </c:pt>
                <c:pt idx="520">
                  <c:v>1340.3050000000001</c:v>
                </c:pt>
                <c:pt idx="521">
                  <c:v>1383.414</c:v>
                </c:pt>
                <c:pt idx="522">
                  <c:v>1414.7059999999999</c:v>
                </c:pt>
                <c:pt idx="523">
                  <c:v>1450.1790000000001</c:v>
                </c:pt>
                <c:pt idx="524">
                  <c:v>1534.0609999999999</c:v>
                </c:pt>
                <c:pt idx="525">
                  <c:v>1581.787</c:v>
                </c:pt>
                <c:pt idx="526">
                  <c:v>1647.212</c:v>
                </c:pt>
                <c:pt idx="527">
                  <c:v>1692.9179999999999</c:v>
                </c:pt>
                <c:pt idx="528">
                  <c:v>1679</c:v>
                </c:pt>
                <c:pt idx="529">
                  <c:v>1684.442</c:v>
                </c:pt>
                <c:pt idx="530">
                  <c:v>1602.6010000000001</c:v>
                </c:pt>
                <c:pt idx="531">
                  <c:v>1574.473</c:v>
                </c:pt>
                <c:pt idx="532">
                  <c:v>1565.913</c:v>
                </c:pt>
                <c:pt idx="533">
                  <c:v>1568.826</c:v>
                </c:pt>
                <c:pt idx="534">
                  <c:v>1518.664</c:v>
                </c:pt>
                <c:pt idx="535">
                  <c:v>1490.2149999999999</c:v>
                </c:pt>
                <c:pt idx="536">
                  <c:v>1404.7619999999999</c:v>
                </c:pt>
                <c:pt idx="537">
                  <c:v>1442.769</c:v>
                </c:pt>
                <c:pt idx="538">
                  <c:v>1432.5239999999999</c:v>
                </c:pt>
                <c:pt idx="539">
                  <c:v>1325.288</c:v>
                </c:pt>
                <c:pt idx="540">
                  <c:v>1362</c:v>
                </c:pt>
                <c:pt idx="541">
                  <c:v>1348.163</c:v>
                </c:pt>
                <c:pt idx="542">
                  <c:v>1430.2280000000001</c:v>
                </c:pt>
                <c:pt idx="543">
                  <c:v>1322.3420000000001</c:v>
                </c:pt>
                <c:pt idx="544">
                  <c:v>1352.4929999999999</c:v>
                </c:pt>
                <c:pt idx="545">
                  <c:v>1377.886</c:v>
                </c:pt>
                <c:pt idx="546">
                  <c:v>1402.7570000000001</c:v>
                </c:pt>
                <c:pt idx="547">
                  <c:v>1362.8789999999999</c:v>
                </c:pt>
                <c:pt idx="548">
                  <c:v>1364.527</c:v>
                </c:pt>
                <c:pt idx="549">
                  <c:v>1355.6610000000001</c:v>
                </c:pt>
                <c:pt idx="550">
                  <c:v>1320.316</c:v>
                </c:pt>
                <c:pt idx="551">
                  <c:v>1283.279</c:v>
                </c:pt>
                <c:pt idx="552">
                  <c:v>1323</c:v>
                </c:pt>
                <c:pt idx="553">
                  <c:v>1329.7550000000001</c:v>
                </c:pt>
                <c:pt idx="554">
                  <c:v>1303.6859999999999</c:v>
                </c:pt>
                <c:pt idx="555">
                  <c:v>1369.921</c:v>
                </c:pt>
                <c:pt idx="556">
                  <c:v>1342.1320000000001</c:v>
                </c:pt>
                <c:pt idx="557">
                  <c:v>1326.8810000000001</c:v>
                </c:pt>
                <c:pt idx="558">
                  <c:v>1407.403</c:v>
                </c:pt>
                <c:pt idx="559">
                  <c:v>1443.73</c:v>
                </c:pt>
                <c:pt idx="560">
                  <c:v>1432.4259999999999</c:v>
                </c:pt>
                <c:pt idx="561">
                  <c:v>1489.886</c:v>
                </c:pt>
                <c:pt idx="562">
                  <c:v>1557.9760000000001</c:v>
                </c:pt>
                <c:pt idx="563">
                  <c:v>1487.9659999999999</c:v>
                </c:pt>
                <c:pt idx="564">
                  <c:v>1508</c:v>
                </c:pt>
                <c:pt idx="565">
                  <c:v>1502.9949999999999</c:v>
                </c:pt>
                <c:pt idx="566">
                  <c:v>1465.328</c:v>
                </c:pt>
                <c:pt idx="567">
                  <c:v>1527.921</c:v>
                </c:pt>
                <c:pt idx="568">
                  <c:v>1488.4680000000001</c:v>
                </c:pt>
                <c:pt idx="569">
                  <c:v>1519.374</c:v>
                </c:pt>
                <c:pt idx="570">
                  <c:v>1529.1110000000001</c:v>
                </c:pt>
                <c:pt idx="571">
                  <c:v>1532.4380000000001</c:v>
                </c:pt>
                <c:pt idx="572">
                  <c:v>1521.2380000000001</c:v>
                </c:pt>
                <c:pt idx="573">
                  <c:v>1550.4059999999999</c:v>
                </c:pt>
                <c:pt idx="574">
                  <c:v>1528.2429999999999</c:v>
                </c:pt>
                <c:pt idx="575">
                  <c:v>1600.626</c:v>
                </c:pt>
                <c:pt idx="576">
                  <c:v>1555</c:v>
                </c:pt>
                <c:pt idx="577">
                  <c:v>1529.7190000000001</c:v>
                </c:pt>
                <c:pt idx="578">
                  <c:v>1451.0650000000001</c:v>
                </c:pt>
                <c:pt idx="579">
                  <c:v>1485.7339999999999</c:v>
                </c:pt>
                <c:pt idx="580">
                  <c:v>1468.432</c:v>
                </c:pt>
                <c:pt idx="581">
                  <c:v>1397.636</c:v>
                </c:pt>
                <c:pt idx="582">
                  <c:v>1348.854</c:v>
                </c:pt>
                <c:pt idx="583">
                  <c:v>1333.1469999999999</c:v>
                </c:pt>
                <c:pt idx="584">
                  <c:v>1354.771</c:v>
                </c:pt>
                <c:pt idx="585">
                  <c:v>1300.354</c:v>
                </c:pt>
                <c:pt idx="586">
                  <c:v>1266.2460000000001</c:v>
                </c:pt>
                <c:pt idx="587">
                  <c:v>1210.7660000000001</c:v>
                </c:pt>
                <c:pt idx="588">
                  <c:v>1193</c:v>
                </c:pt>
                <c:pt idx="589">
                  <c:v>1158.501</c:v>
                </c:pt>
                <c:pt idx="590">
                  <c:v>1123.3510000000001</c:v>
                </c:pt>
                <c:pt idx="591">
                  <c:v>1160.0060000000001</c:v>
                </c:pt>
                <c:pt idx="592">
                  <c:v>1120.8109999999999</c:v>
                </c:pt>
                <c:pt idx="593">
                  <c:v>1114.8499999999999</c:v>
                </c:pt>
                <c:pt idx="594">
                  <c:v>1115.857</c:v>
                </c:pt>
                <c:pt idx="595">
                  <c:v>1088.654</c:v>
                </c:pt>
                <c:pt idx="596">
                  <c:v>1040.5450000000001</c:v>
                </c:pt>
                <c:pt idx="597">
                  <c:v>1020.679</c:v>
                </c:pt>
                <c:pt idx="598">
                  <c:v>992.86699999999996</c:v>
                </c:pt>
                <c:pt idx="599">
                  <c:v>1009.043</c:v>
                </c:pt>
                <c:pt idx="600">
                  <c:v>983</c:v>
                </c:pt>
                <c:pt idx="601">
                  <c:v>970.75599999999997</c:v>
                </c:pt>
                <c:pt idx="602">
                  <c:v>1053.357</c:v>
                </c:pt>
                <c:pt idx="603">
                  <c:v>1034.2080000000001</c:v>
                </c:pt>
                <c:pt idx="604">
                  <c:v>1031.2940000000001</c:v>
                </c:pt>
                <c:pt idx="605">
                  <c:v>1043.0609999999999</c:v>
                </c:pt>
                <c:pt idx="606">
                  <c:v>1052.9570000000001</c:v>
                </c:pt>
                <c:pt idx="607">
                  <c:v>1121.068</c:v>
                </c:pt>
                <c:pt idx="608">
                  <c:v>1128.646</c:v>
                </c:pt>
                <c:pt idx="609">
                  <c:v>1151.0899999999999</c:v>
                </c:pt>
                <c:pt idx="610">
                  <c:v>1183.76</c:v>
                </c:pt>
                <c:pt idx="611">
                  <c:v>1174.9269999999999</c:v>
                </c:pt>
                <c:pt idx="612">
                  <c:v>1189</c:v>
                </c:pt>
                <c:pt idx="613">
                  <c:v>1156.819</c:v>
                </c:pt>
                <c:pt idx="614">
                  <c:v>1156.201</c:v>
                </c:pt>
                <c:pt idx="615">
                  <c:v>1128.4659999999999</c:v>
                </c:pt>
                <c:pt idx="616">
                  <c:v>1105.2370000000001</c:v>
                </c:pt>
                <c:pt idx="617">
                  <c:v>1059.5260000000001</c:v>
                </c:pt>
                <c:pt idx="618">
                  <c:v>1123.8430000000001</c:v>
                </c:pt>
                <c:pt idx="619">
                  <c:v>1059.7170000000001</c:v>
                </c:pt>
                <c:pt idx="620">
                  <c:v>1034.6679999999999</c:v>
                </c:pt>
                <c:pt idx="621">
                  <c:v>1045.432</c:v>
                </c:pt>
                <c:pt idx="622">
                  <c:v>1028.3030000000001</c:v>
                </c:pt>
                <c:pt idx="623">
                  <c:v>1017.354</c:v>
                </c:pt>
                <c:pt idx="624">
                  <c:v>966</c:v>
                </c:pt>
                <c:pt idx="625">
                  <c:v>947.45899999999995</c:v>
                </c:pt>
                <c:pt idx="626">
                  <c:v>998.52099999999996</c:v>
                </c:pt>
                <c:pt idx="627">
                  <c:v>988.101</c:v>
                </c:pt>
                <c:pt idx="628">
                  <c:v>948.50099999999998</c:v>
                </c:pt>
                <c:pt idx="629">
                  <c:v>960.60599999999999</c:v>
                </c:pt>
                <c:pt idx="630">
                  <c:v>973.48</c:v>
                </c:pt>
                <c:pt idx="631">
                  <c:v>948.24699999999996</c:v>
                </c:pt>
                <c:pt idx="632">
                  <c:v>1010.28</c:v>
                </c:pt>
                <c:pt idx="633">
                  <c:v>996.48500000000001</c:v>
                </c:pt>
                <c:pt idx="634">
                  <c:v>991.471</c:v>
                </c:pt>
                <c:pt idx="635">
                  <c:v>980.47500000000002</c:v>
                </c:pt>
                <c:pt idx="636">
                  <c:v>997</c:v>
                </c:pt>
                <c:pt idx="637">
                  <c:v>998.21199999999999</c:v>
                </c:pt>
                <c:pt idx="638">
                  <c:v>980.99900000000002</c:v>
                </c:pt>
                <c:pt idx="639">
                  <c:v>1003.793</c:v>
                </c:pt>
                <c:pt idx="640">
                  <c:v>973.57299999999998</c:v>
                </c:pt>
                <c:pt idx="641">
                  <c:v>1036.615</c:v>
                </c:pt>
                <c:pt idx="642">
                  <c:v>986.26300000000003</c:v>
                </c:pt>
                <c:pt idx="643">
                  <c:v>959.49300000000005</c:v>
                </c:pt>
                <c:pt idx="644">
                  <c:v>954.2</c:v>
                </c:pt>
                <c:pt idx="645">
                  <c:v>977.28800000000001</c:v>
                </c:pt>
                <c:pt idx="646">
                  <c:v>957.96799999999996</c:v>
                </c:pt>
                <c:pt idx="647">
                  <c:v>994.58799999999997</c:v>
                </c:pt>
                <c:pt idx="648">
                  <c:v>974</c:v>
                </c:pt>
                <c:pt idx="649">
                  <c:v>942.2</c:v>
                </c:pt>
                <c:pt idx="650">
                  <c:v>879.82100000000003</c:v>
                </c:pt>
                <c:pt idx="651">
                  <c:v>834.06200000000001</c:v>
                </c:pt>
                <c:pt idx="652">
                  <c:v>787.33</c:v>
                </c:pt>
                <c:pt idx="653">
                  <c:v>717.86500000000001</c:v>
                </c:pt>
                <c:pt idx="654">
                  <c:v>697.96799999999996</c:v>
                </c:pt>
                <c:pt idx="655">
                  <c:v>627.49300000000005</c:v>
                </c:pt>
                <c:pt idx="656">
                  <c:v>595.34799999999996</c:v>
                </c:pt>
                <c:pt idx="657">
                  <c:v>559.4</c:v>
                </c:pt>
                <c:pt idx="658">
                  <c:v>498.74099999999999</c:v>
                </c:pt>
                <c:pt idx="659">
                  <c:v>470.52</c:v>
                </c:pt>
                <c:pt idx="660">
                  <c:v>419</c:v>
                </c:pt>
                <c:pt idx="661">
                  <c:v>378.88200000000001</c:v>
                </c:pt>
                <c:pt idx="662">
                  <c:v>366.22300000000001</c:v>
                </c:pt>
                <c:pt idx="663">
                  <c:v>327.98500000000001</c:v>
                </c:pt>
                <c:pt idx="664">
                  <c:v>324.74200000000002</c:v>
                </c:pt>
                <c:pt idx="665">
                  <c:v>295.97199999999998</c:v>
                </c:pt>
                <c:pt idx="666">
                  <c:v>249.84100000000001</c:v>
                </c:pt>
                <c:pt idx="667">
                  <c:v>241.375</c:v>
                </c:pt>
                <c:pt idx="668">
                  <c:v>217.38800000000001</c:v>
                </c:pt>
                <c:pt idx="669">
                  <c:v>187.40100000000001</c:v>
                </c:pt>
                <c:pt idx="670">
                  <c:v>167.11699999999999</c:v>
                </c:pt>
                <c:pt idx="671">
                  <c:v>132.75299999999999</c:v>
                </c:pt>
                <c:pt idx="672">
                  <c:v>109</c:v>
                </c:pt>
                <c:pt idx="673">
                  <c:v>126.708</c:v>
                </c:pt>
                <c:pt idx="674">
                  <c:v>140.291</c:v>
                </c:pt>
                <c:pt idx="675">
                  <c:v>155.60300000000001</c:v>
                </c:pt>
                <c:pt idx="676">
                  <c:v>182.39400000000001</c:v>
                </c:pt>
                <c:pt idx="677">
                  <c:v>197.697</c:v>
                </c:pt>
                <c:pt idx="678">
                  <c:v>207.268</c:v>
                </c:pt>
                <c:pt idx="679">
                  <c:v>221.17</c:v>
                </c:pt>
                <c:pt idx="680">
                  <c:v>235.375</c:v>
                </c:pt>
                <c:pt idx="681">
                  <c:v>249.523</c:v>
                </c:pt>
                <c:pt idx="682">
                  <c:v>281.56700000000001</c:v>
                </c:pt>
                <c:pt idx="683">
                  <c:v>286.99299999999999</c:v>
                </c:pt>
                <c:pt idx="684">
                  <c:v>304</c:v>
                </c:pt>
                <c:pt idx="685">
                  <c:v>337.26400000000001</c:v>
                </c:pt>
                <c:pt idx="686">
                  <c:v>365.28300000000002</c:v>
                </c:pt>
                <c:pt idx="687">
                  <c:v>371.63400000000001</c:v>
                </c:pt>
                <c:pt idx="688">
                  <c:v>392.20800000000003</c:v>
                </c:pt>
                <c:pt idx="689">
                  <c:v>412.19099999999997</c:v>
                </c:pt>
                <c:pt idx="690">
                  <c:v>433.75799999999998</c:v>
                </c:pt>
                <c:pt idx="691">
                  <c:v>468.78300000000002</c:v>
                </c:pt>
                <c:pt idx="692">
                  <c:v>495.93099999999998</c:v>
                </c:pt>
                <c:pt idx="693">
                  <c:v>499.149</c:v>
                </c:pt>
                <c:pt idx="694">
                  <c:v>528.95600000000002</c:v>
                </c:pt>
                <c:pt idx="695">
                  <c:v>568.17200000000003</c:v>
                </c:pt>
                <c:pt idx="696">
                  <c:v>580</c:v>
                </c:pt>
                <c:pt idx="697">
                  <c:v>594.13099999999997</c:v>
                </c:pt>
                <c:pt idx="698">
                  <c:v>607.88400000000001</c:v>
                </c:pt>
                <c:pt idx="699">
                  <c:v>637.77</c:v>
                </c:pt>
                <c:pt idx="700">
                  <c:v>649.30999999999995</c:v>
                </c:pt>
                <c:pt idx="701">
                  <c:v>662.83900000000006</c:v>
                </c:pt>
                <c:pt idx="702">
                  <c:v>699.72</c:v>
                </c:pt>
                <c:pt idx="703">
                  <c:v>711.89800000000002</c:v>
                </c:pt>
                <c:pt idx="704">
                  <c:v>681.00599999999997</c:v>
                </c:pt>
                <c:pt idx="705">
                  <c:v>748.11099999999999</c:v>
                </c:pt>
                <c:pt idx="706">
                  <c:v>760.51400000000001</c:v>
                </c:pt>
                <c:pt idx="707">
                  <c:v>752.68399999999997</c:v>
                </c:pt>
                <c:pt idx="708">
                  <c:v>798</c:v>
                </c:pt>
                <c:pt idx="709">
                  <c:v>771.83799999999997</c:v>
                </c:pt>
                <c:pt idx="710">
                  <c:v>778.63300000000004</c:v>
                </c:pt>
                <c:pt idx="711">
                  <c:v>774.23900000000003</c:v>
                </c:pt>
                <c:pt idx="712">
                  <c:v>797.58799999999997</c:v>
                </c:pt>
                <c:pt idx="713">
                  <c:v>792.779</c:v>
                </c:pt>
                <c:pt idx="714">
                  <c:v>773.84299999999996</c:v>
                </c:pt>
                <c:pt idx="715">
                  <c:v>756.59900000000005</c:v>
                </c:pt>
                <c:pt idx="716">
                  <c:v>790.32600000000002</c:v>
                </c:pt>
                <c:pt idx="717">
                  <c:v>790.69299999999998</c:v>
                </c:pt>
                <c:pt idx="718">
                  <c:v>707.21500000000003</c:v>
                </c:pt>
                <c:pt idx="719">
                  <c:v>726.96400000000006</c:v>
                </c:pt>
                <c:pt idx="720">
                  <c:v>756</c:v>
                </c:pt>
                <c:pt idx="721">
                  <c:v>765.65499999999997</c:v>
                </c:pt>
                <c:pt idx="722">
                  <c:v>759.07899999999995</c:v>
                </c:pt>
                <c:pt idx="723">
                  <c:v>794.45899999999995</c:v>
                </c:pt>
                <c:pt idx="724">
                  <c:v>761.85</c:v>
                </c:pt>
                <c:pt idx="725">
                  <c:v>769.11500000000001</c:v>
                </c:pt>
                <c:pt idx="726">
                  <c:v>775.27599999999995</c:v>
                </c:pt>
                <c:pt idx="727">
                  <c:v>777.74</c:v>
                </c:pt>
                <c:pt idx="728">
                  <c:v>792.96600000000001</c:v>
                </c:pt>
                <c:pt idx="729">
                  <c:v>767.66300000000001</c:v>
                </c:pt>
                <c:pt idx="730">
                  <c:v>768.14800000000002</c:v>
                </c:pt>
                <c:pt idx="731">
                  <c:v>805.28599999999994</c:v>
                </c:pt>
                <c:pt idx="732">
                  <c:v>801</c:v>
                </c:pt>
                <c:pt idx="733">
                  <c:v>825.13900000000001</c:v>
                </c:pt>
                <c:pt idx="734">
                  <c:v>774.98099999999999</c:v>
                </c:pt>
                <c:pt idx="735">
                  <c:v>807.33699999999999</c:v>
                </c:pt>
                <c:pt idx="736">
                  <c:v>816.54499999999996</c:v>
                </c:pt>
                <c:pt idx="737">
                  <c:v>807.17200000000003</c:v>
                </c:pt>
                <c:pt idx="738">
                  <c:v>832.27099999999996</c:v>
                </c:pt>
                <c:pt idx="739">
                  <c:v>784.154</c:v>
                </c:pt>
                <c:pt idx="740">
                  <c:v>782.274</c:v>
                </c:pt>
                <c:pt idx="741">
                  <c:v>777.76900000000001</c:v>
                </c:pt>
                <c:pt idx="742">
                  <c:v>785.88099999999997</c:v>
                </c:pt>
                <c:pt idx="743">
                  <c:v>806.66399999999999</c:v>
                </c:pt>
                <c:pt idx="744">
                  <c:v>777</c:v>
                </c:pt>
                <c:pt idx="745">
                  <c:v>744.63900000000001</c:v>
                </c:pt>
                <c:pt idx="746">
                  <c:v>758.01199999999994</c:v>
                </c:pt>
                <c:pt idx="747">
                  <c:v>745.07299999999998</c:v>
                </c:pt>
                <c:pt idx="748">
                  <c:v>705.56</c:v>
                </c:pt>
                <c:pt idx="749">
                  <c:v>713.29399999999998</c:v>
                </c:pt>
                <c:pt idx="750">
                  <c:v>685.19299999999998</c:v>
                </c:pt>
                <c:pt idx="751">
                  <c:v>685.89099999999996</c:v>
                </c:pt>
                <c:pt idx="752">
                  <c:v>712.10400000000004</c:v>
                </c:pt>
                <c:pt idx="753">
                  <c:v>643.83299999999997</c:v>
                </c:pt>
                <c:pt idx="754">
                  <c:v>652.86300000000006</c:v>
                </c:pt>
                <c:pt idx="755">
                  <c:v>637.58500000000004</c:v>
                </c:pt>
                <c:pt idx="756">
                  <c:v>611</c:v>
                </c:pt>
                <c:pt idx="757">
                  <c:v>620.80899999999997</c:v>
                </c:pt>
                <c:pt idx="758">
                  <c:v>607.84699999999998</c:v>
                </c:pt>
                <c:pt idx="759">
                  <c:v>595.96199999999999</c:v>
                </c:pt>
                <c:pt idx="760">
                  <c:v>611.87400000000002</c:v>
                </c:pt>
                <c:pt idx="761">
                  <c:v>596.67399999999998</c:v>
                </c:pt>
                <c:pt idx="762">
                  <c:v>577.21</c:v>
                </c:pt>
                <c:pt idx="763">
                  <c:v>575.17200000000003</c:v>
                </c:pt>
                <c:pt idx="764">
                  <c:v>570.87199999999996</c:v>
                </c:pt>
                <c:pt idx="765">
                  <c:v>599.85900000000004</c:v>
                </c:pt>
                <c:pt idx="766">
                  <c:v>580.31299999999999</c:v>
                </c:pt>
                <c:pt idx="767">
                  <c:v>555.101</c:v>
                </c:pt>
                <c:pt idx="768">
                  <c:v>554</c:v>
                </c:pt>
                <c:pt idx="769">
                  <c:v>569.72</c:v>
                </c:pt>
                <c:pt idx="770">
                  <c:v>535.053</c:v>
                </c:pt>
                <c:pt idx="771">
                  <c:v>568.01</c:v>
                </c:pt>
                <c:pt idx="772">
                  <c:v>596.78599999999994</c:v>
                </c:pt>
                <c:pt idx="773">
                  <c:v>599.32100000000003</c:v>
                </c:pt>
                <c:pt idx="774">
                  <c:v>591.38400000000001</c:v>
                </c:pt>
                <c:pt idx="775">
                  <c:v>592.62300000000005</c:v>
                </c:pt>
                <c:pt idx="776">
                  <c:v>602.06899999999996</c:v>
                </c:pt>
                <c:pt idx="777">
                  <c:v>598.65300000000002</c:v>
                </c:pt>
                <c:pt idx="778">
                  <c:v>605.16300000000001</c:v>
                </c:pt>
                <c:pt idx="779">
                  <c:v>643.221</c:v>
                </c:pt>
                <c:pt idx="780">
                  <c:v>636</c:v>
                </c:pt>
                <c:pt idx="781">
                  <c:v>623.12</c:v>
                </c:pt>
                <c:pt idx="782">
                  <c:v>716.05899999999997</c:v>
                </c:pt>
                <c:pt idx="783">
                  <c:v>712.26199999999994</c:v>
                </c:pt>
                <c:pt idx="784">
                  <c:v>733.13300000000004</c:v>
                </c:pt>
                <c:pt idx="785">
                  <c:v>744.45899999999995</c:v>
                </c:pt>
                <c:pt idx="786">
                  <c:v>760.49199999999996</c:v>
                </c:pt>
                <c:pt idx="787">
                  <c:v>779.03</c:v>
                </c:pt>
                <c:pt idx="788">
                  <c:v>784.62599999999998</c:v>
                </c:pt>
                <c:pt idx="789">
                  <c:v>826.36699999999996</c:v>
                </c:pt>
                <c:pt idx="790">
                  <c:v>863.43299999999999</c:v>
                </c:pt>
                <c:pt idx="791">
                  <c:v>911.17600000000004</c:v>
                </c:pt>
                <c:pt idx="792">
                  <c:v>916</c:v>
                </c:pt>
                <c:pt idx="793">
                  <c:v>982.79100000000005</c:v>
                </c:pt>
                <c:pt idx="794">
                  <c:v>947.25900000000001</c:v>
                </c:pt>
                <c:pt idx="795">
                  <c:v>958.596</c:v>
                </c:pt>
                <c:pt idx="796">
                  <c:v>1021.553</c:v>
                </c:pt>
                <c:pt idx="797">
                  <c:v>1041.3699999999999</c:v>
                </c:pt>
                <c:pt idx="798">
                  <c:v>1075.999</c:v>
                </c:pt>
                <c:pt idx="799">
                  <c:v>1144.819</c:v>
                </c:pt>
                <c:pt idx="800">
                  <c:v>1128.683</c:v>
                </c:pt>
                <c:pt idx="801">
                  <c:v>1119.693</c:v>
                </c:pt>
                <c:pt idx="802">
                  <c:v>1174.433</c:v>
                </c:pt>
                <c:pt idx="803">
                  <c:v>1267.038</c:v>
                </c:pt>
                <c:pt idx="804">
                  <c:v>1255</c:v>
                </c:pt>
                <c:pt idx="805">
                  <c:v>1286.421</c:v>
                </c:pt>
                <c:pt idx="806">
                  <c:v>1306.3800000000001</c:v>
                </c:pt>
                <c:pt idx="807">
                  <c:v>1368.4949999999999</c:v>
                </c:pt>
                <c:pt idx="808">
                  <c:v>1381.7280000000001</c:v>
                </c:pt>
                <c:pt idx="809">
                  <c:v>1375.114</c:v>
                </c:pt>
                <c:pt idx="810">
                  <c:v>1400.4290000000001</c:v>
                </c:pt>
                <c:pt idx="811">
                  <c:v>1505</c:v>
                </c:pt>
                <c:pt idx="812">
                  <c:v>1527.194</c:v>
                </c:pt>
                <c:pt idx="813">
                  <c:v>1514.3240000000001</c:v>
                </c:pt>
                <c:pt idx="814">
                  <c:v>1521.4870000000001</c:v>
                </c:pt>
                <c:pt idx="815">
                  <c:v>1583.1289999999999</c:v>
                </c:pt>
                <c:pt idx="816">
                  <c:v>1622</c:v>
                </c:pt>
                <c:pt idx="817">
                  <c:v>1649.6</c:v>
                </c:pt>
                <c:pt idx="818">
                  <c:v>1642.4670000000001</c:v>
                </c:pt>
                <c:pt idx="819">
                  <c:v>1742.1479999999999</c:v>
                </c:pt>
                <c:pt idx="820">
                  <c:v>1708.954</c:v>
                </c:pt>
                <c:pt idx="821">
                  <c:v>1659.3869999999999</c:v>
                </c:pt>
                <c:pt idx="822">
                  <c:v>1746.72</c:v>
                </c:pt>
                <c:pt idx="823">
                  <c:v>1738.3779999999999</c:v>
                </c:pt>
                <c:pt idx="824">
                  <c:v>1756.7850000000001</c:v>
                </c:pt>
                <c:pt idx="825">
                  <c:v>1666.366</c:v>
                </c:pt>
                <c:pt idx="826">
                  <c:v>1703.557</c:v>
                </c:pt>
                <c:pt idx="827">
                  <c:v>1769.2339999999999</c:v>
                </c:pt>
                <c:pt idx="828">
                  <c:v>1785</c:v>
                </c:pt>
                <c:pt idx="829">
                  <c:v>1811.712</c:v>
                </c:pt>
                <c:pt idx="830">
                  <c:v>1843.25</c:v>
                </c:pt>
                <c:pt idx="831">
                  <c:v>1824.3009999999999</c:v>
                </c:pt>
                <c:pt idx="832">
                  <c:v>1838.865</c:v>
                </c:pt>
                <c:pt idx="833">
                  <c:v>1969.25</c:v>
                </c:pt>
                <c:pt idx="834">
                  <c:v>1881.8969999999999</c:v>
                </c:pt>
                <c:pt idx="835">
                  <c:v>1874.27</c:v>
                </c:pt>
                <c:pt idx="836">
                  <c:v>1859.69</c:v>
                </c:pt>
                <c:pt idx="837">
                  <c:v>1851.27</c:v>
                </c:pt>
                <c:pt idx="838">
                  <c:v>1963.191</c:v>
                </c:pt>
                <c:pt idx="839">
                  <c:v>1965.5650000000001</c:v>
                </c:pt>
                <c:pt idx="840">
                  <c:v>1958</c:v>
                </c:pt>
                <c:pt idx="841">
                  <c:v>1855</c:v>
                </c:pt>
                <c:pt idx="842">
                  <c:v>1944.018</c:v>
                </c:pt>
                <c:pt idx="843">
                  <c:v>1961.7260000000001</c:v>
                </c:pt>
                <c:pt idx="844">
                  <c:v>1943.482</c:v>
                </c:pt>
                <c:pt idx="845">
                  <c:v>1945.1210000000001</c:v>
                </c:pt>
                <c:pt idx="846">
                  <c:v>1959.998</c:v>
                </c:pt>
                <c:pt idx="847">
                  <c:v>2010.3330000000001</c:v>
                </c:pt>
                <c:pt idx="848">
                  <c:v>1918.5070000000001</c:v>
                </c:pt>
                <c:pt idx="849">
                  <c:v>1936.0830000000001</c:v>
                </c:pt>
                <c:pt idx="850">
                  <c:v>1875.5329999999999</c:v>
                </c:pt>
                <c:pt idx="851">
                  <c:v>1941.287</c:v>
                </c:pt>
                <c:pt idx="852">
                  <c:v>1874</c:v>
                </c:pt>
                <c:pt idx="853">
                  <c:v>1876.058</c:v>
                </c:pt>
                <c:pt idx="854">
                  <c:v>1893.1569999999999</c:v>
                </c:pt>
                <c:pt idx="855">
                  <c:v>1976.981</c:v>
                </c:pt>
                <c:pt idx="856">
                  <c:v>1904.146</c:v>
                </c:pt>
                <c:pt idx="857">
                  <c:v>1980.12</c:v>
                </c:pt>
                <c:pt idx="858">
                  <c:v>1912.4190000000001</c:v>
                </c:pt>
                <c:pt idx="859">
                  <c:v>1898.452</c:v>
                </c:pt>
                <c:pt idx="860">
                  <c:v>1981.4349999999999</c:v>
                </c:pt>
                <c:pt idx="861">
                  <c:v>2003.962</c:v>
                </c:pt>
                <c:pt idx="862">
                  <c:v>1962.655</c:v>
                </c:pt>
                <c:pt idx="863">
                  <c:v>1962.8209999999999</c:v>
                </c:pt>
                <c:pt idx="864">
                  <c:v>2035</c:v>
                </c:pt>
                <c:pt idx="865">
                  <c:v>2073.9929999999999</c:v>
                </c:pt>
                <c:pt idx="866">
                  <c:v>2027.6379999999999</c:v>
                </c:pt>
                <c:pt idx="867">
                  <c:v>2100.877</c:v>
                </c:pt>
                <c:pt idx="868">
                  <c:v>2074.79</c:v>
                </c:pt>
                <c:pt idx="869">
                  <c:v>1982.9459999999999</c:v>
                </c:pt>
                <c:pt idx="870">
                  <c:v>2045.6610000000001</c:v>
                </c:pt>
                <c:pt idx="871">
                  <c:v>2038.037</c:v>
                </c:pt>
                <c:pt idx="872">
                  <c:v>2113.5219999999999</c:v>
                </c:pt>
                <c:pt idx="873">
                  <c:v>2046.1020000000001</c:v>
                </c:pt>
                <c:pt idx="874">
                  <c:v>2067.5140000000001</c:v>
                </c:pt>
                <c:pt idx="875">
                  <c:v>2135.828</c:v>
                </c:pt>
                <c:pt idx="876">
                  <c:v>2082</c:v>
                </c:pt>
                <c:pt idx="877">
                  <c:v>2116.8049999999998</c:v>
                </c:pt>
                <c:pt idx="878">
                  <c:v>2077.9090000000001</c:v>
                </c:pt>
                <c:pt idx="879">
                  <c:v>2039.046</c:v>
                </c:pt>
                <c:pt idx="880">
                  <c:v>1982.115</c:v>
                </c:pt>
                <c:pt idx="881">
                  <c:v>2067.404</c:v>
                </c:pt>
                <c:pt idx="882">
                  <c:v>1952.3969999999999</c:v>
                </c:pt>
                <c:pt idx="883">
                  <c:v>1994.396</c:v>
                </c:pt>
                <c:pt idx="884">
                  <c:v>1892.04</c:v>
                </c:pt>
                <c:pt idx="885">
                  <c:v>1918.9390000000001</c:v>
                </c:pt>
                <c:pt idx="886">
                  <c:v>1935.7460000000001</c:v>
                </c:pt>
                <c:pt idx="887">
                  <c:v>1916.5830000000001</c:v>
                </c:pt>
                <c:pt idx="888">
                  <c:v>1877</c:v>
                </c:pt>
                <c:pt idx="889">
                  <c:v>1830.7940000000001</c:v>
                </c:pt>
                <c:pt idx="890">
                  <c:v>1873.452</c:v>
                </c:pt>
                <c:pt idx="891">
                  <c:v>1872.9659999999999</c:v>
                </c:pt>
                <c:pt idx="892">
                  <c:v>1819.529</c:v>
                </c:pt>
                <c:pt idx="893">
                  <c:v>1790.1590000000001</c:v>
                </c:pt>
                <c:pt idx="894">
                  <c:v>1746.4680000000001</c:v>
                </c:pt>
                <c:pt idx="895">
                  <c:v>1759.0429999999999</c:v>
                </c:pt>
                <c:pt idx="896">
                  <c:v>1845.12</c:v>
                </c:pt>
                <c:pt idx="897">
                  <c:v>1808.6020000000001</c:v>
                </c:pt>
                <c:pt idx="898">
                  <c:v>1770.7929999999999</c:v>
                </c:pt>
                <c:pt idx="899">
                  <c:v>1665.0940000000001</c:v>
                </c:pt>
                <c:pt idx="900">
                  <c:v>1703</c:v>
                </c:pt>
                <c:pt idx="901">
                  <c:v>1726.162</c:v>
                </c:pt>
                <c:pt idx="902">
                  <c:v>1727.829</c:v>
                </c:pt>
                <c:pt idx="903">
                  <c:v>1684.175</c:v>
                </c:pt>
                <c:pt idx="904">
                  <c:v>1659.711</c:v>
                </c:pt>
                <c:pt idx="905">
                  <c:v>1651.78</c:v>
                </c:pt>
                <c:pt idx="906">
                  <c:v>1679.462</c:v>
                </c:pt>
                <c:pt idx="907">
                  <c:v>1595.0050000000001</c:v>
                </c:pt>
                <c:pt idx="908">
                  <c:v>1622.8710000000001</c:v>
                </c:pt>
                <c:pt idx="909">
                  <c:v>1625.6289999999999</c:v>
                </c:pt>
                <c:pt idx="910">
                  <c:v>1596.643</c:v>
                </c:pt>
                <c:pt idx="911">
                  <c:v>1622.0609999999999</c:v>
                </c:pt>
                <c:pt idx="912">
                  <c:v>1596</c:v>
                </c:pt>
                <c:pt idx="913">
                  <c:v>1589.182</c:v>
                </c:pt>
                <c:pt idx="914">
                  <c:v>1591.954</c:v>
                </c:pt>
                <c:pt idx="915">
                  <c:v>1601.107</c:v>
                </c:pt>
                <c:pt idx="916">
                  <c:v>1559.826</c:v>
                </c:pt>
                <c:pt idx="917">
                  <c:v>1542.2139999999999</c:v>
                </c:pt>
                <c:pt idx="918">
                  <c:v>1553.7650000000001</c:v>
                </c:pt>
                <c:pt idx="919">
                  <c:v>1545.771</c:v>
                </c:pt>
                <c:pt idx="920">
                  <c:v>1564.3679999999999</c:v>
                </c:pt>
                <c:pt idx="921">
                  <c:v>1606.172</c:v>
                </c:pt>
                <c:pt idx="922">
                  <c:v>1554.722</c:v>
                </c:pt>
                <c:pt idx="923">
                  <c:v>1487.3</c:v>
                </c:pt>
                <c:pt idx="924">
                  <c:v>1516</c:v>
                </c:pt>
                <c:pt idx="925">
                  <c:v>1482.63</c:v>
                </c:pt>
                <c:pt idx="926">
                  <c:v>1497.0619999999999</c:v>
                </c:pt>
                <c:pt idx="927">
                  <c:v>1546.229</c:v>
                </c:pt>
                <c:pt idx="928">
                  <c:v>1472.1420000000001</c:v>
                </c:pt>
                <c:pt idx="929">
                  <c:v>1454.7719999999999</c:v>
                </c:pt>
                <c:pt idx="930">
                  <c:v>1491.6479999999999</c:v>
                </c:pt>
                <c:pt idx="931">
                  <c:v>1466.4970000000001</c:v>
                </c:pt>
                <c:pt idx="932">
                  <c:v>1473.577</c:v>
                </c:pt>
                <c:pt idx="933">
                  <c:v>1437.759</c:v>
                </c:pt>
                <c:pt idx="934">
                  <c:v>1436.838</c:v>
                </c:pt>
                <c:pt idx="935">
                  <c:v>1460.3489999999999</c:v>
                </c:pt>
                <c:pt idx="936">
                  <c:v>1443</c:v>
                </c:pt>
                <c:pt idx="937">
                  <c:v>1434.625</c:v>
                </c:pt>
                <c:pt idx="938">
                  <c:v>1380.373</c:v>
                </c:pt>
                <c:pt idx="939">
                  <c:v>1364.45</c:v>
                </c:pt>
                <c:pt idx="940">
                  <c:v>1344.886</c:v>
                </c:pt>
                <c:pt idx="941">
                  <c:v>1312.9480000000001</c:v>
                </c:pt>
                <c:pt idx="942">
                  <c:v>1245.241</c:v>
                </c:pt>
                <c:pt idx="943">
                  <c:v>1213.9690000000001</c:v>
                </c:pt>
                <c:pt idx="944">
                  <c:v>1226.155</c:v>
                </c:pt>
                <c:pt idx="945">
                  <c:v>1150.5519999999999</c:v>
                </c:pt>
                <c:pt idx="946">
                  <c:v>1144.04</c:v>
                </c:pt>
                <c:pt idx="947">
                  <c:v>1135.8219999999999</c:v>
                </c:pt>
                <c:pt idx="948">
                  <c:v>1088</c:v>
                </c:pt>
                <c:pt idx="949">
                  <c:v>1076.174</c:v>
                </c:pt>
                <c:pt idx="950">
                  <c:v>1038.848</c:v>
                </c:pt>
                <c:pt idx="951">
                  <c:v>969.19799999999998</c:v>
                </c:pt>
                <c:pt idx="952">
                  <c:v>925</c:v>
                </c:pt>
                <c:pt idx="953">
                  <c:v>922.49400000000003</c:v>
                </c:pt>
                <c:pt idx="954">
                  <c:v>930.05600000000004</c:v>
                </c:pt>
                <c:pt idx="955">
                  <c:v>888.90099999999995</c:v>
                </c:pt>
                <c:pt idx="956">
                  <c:v>838.11</c:v>
                </c:pt>
                <c:pt idx="957">
                  <c:v>827.70699999999999</c:v>
                </c:pt>
                <c:pt idx="958">
                  <c:v>833.73500000000001</c:v>
                </c:pt>
                <c:pt idx="959">
                  <c:v>802.01300000000003</c:v>
                </c:pt>
                <c:pt idx="960">
                  <c:v>744</c:v>
                </c:pt>
                <c:pt idx="961">
                  <c:v>729.04499999999996</c:v>
                </c:pt>
                <c:pt idx="962">
                  <c:v>737.28</c:v>
                </c:pt>
                <c:pt idx="963">
                  <c:v>732.27800000000002</c:v>
                </c:pt>
                <c:pt idx="964">
                  <c:v>753.98400000000004</c:v>
                </c:pt>
                <c:pt idx="965">
                  <c:v>732.51700000000005</c:v>
                </c:pt>
                <c:pt idx="966">
                  <c:v>749.19799999999998</c:v>
                </c:pt>
                <c:pt idx="967">
                  <c:v>688.67700000000002</c:v>
                </c:pt>
                <c:pt idx="968">
                  <c:v>701.37400000000002</c:v>
                </c:pt>
                <c:pt idx="969">
                  <c:v>713.31</c:v>
                </c:pt>
                <c:pt idx="970">
                  <c:v>707.19799999999998</c:v>
                </c:pt>
                <c:pt idx="971">
                  <c:v>717.70500000000004</c:v>
                </c:pt>
                <c:pt idx="972">
                  <c:v>701</c:v>
                </c:pt>
                <c:pt idx="973">
                  <c:v>670.86699999999996</c:v>
                </c:pt>
                <c:pt idx="974">
                  <c:v>684.74699999999996</c:v>
                </c:pt>
                <c:pt idx="975">
                  <c:v>727.25699999999995</c:v>
                </c:pt>
                <c:pt idx="976">
                  <c:v>707.64099999999996</c:v>
                </c:pt>
                <c:pt idx="977">
                  <c:v>700.47799999999995</c:v>
                </c:pt>
                <c:pt idx="978">
                  <c:v>693.64400000000001</c:v>
                </c:pt>
                <c:pt idx="979">
                  <c:v>707.40700000000004</c:v>
                </c:pt>
                <c:pt idx="980">
                  <c:v>691.29200000000003</c:v>
                </c:pt>
                <c:pt idx="981">
                  <c:v>676.15099999999995</c:v>
                </c:pt>
                <c:pt idx="982">
                  <c:v>705.42200000000003</c:v>
                </c:pt>
                <c:pt idx="983">
                  <c:v>679.07299999999998</c:v>
                </c:pt>
                <c:pt idx="984">
                  <c:v>700</c:v>
                </c:pt>
                <c:pt idx="985">
                  <c:v>677.25300000000004</c:v>
                </c:pt>
                <c:pt idx="986">
                  <c:v>662.55100000000004</c:v>
                </c:pt>
                <c:pt idx="987">
                  <c:v>652.97299999999996</c:v>
                </c:pt>
                <c:pt idx="988">
                  <c:v>628.41899999999998</c:v>
                </c:pt>
                <c:pt idx="989">
                  <c:v>608.97699999999998</c:v>
                </c:pt>
                <c:pt idx="990">
                  <c:v>593.80200000000002</c:v>
                </c:pt>
                <c:pt idx="991">
                  <c:v>585.12199999999996</c:v>
                </c:pt>
                <c:pt idx="992">
                  <c:v>553.274</c:v>
                </c:pt>
                <c:pt idx="993">
                  <c:v>538.17700000000002</c:v>
                </c:pt>
                <c:pt idx="994">
                  <c:v>537.91899999999998</c:v>
                </c:pt>
                <c:pt idx="995">
                  <c:v>534.72500000000002</c:v>
                </c:pt>
                <c:pt idx="996">
                  <c:v>504</c:v>
                </c:pt>
                <c:pt idx="997">
                  <c:v>478.18</c:v>
                </c:pt>
                <c:pt idx="998">
                  <c:v>476.98099999999999</c:v>
                </c:pt>
                <c:pt idx="999">
                  <c:v>440.166</c:v>
                </c:pt>
                <c:pt idx="1000">
                  <c:v>423.649</c:v>
                </c:pt>
                <c:pt idx="1001">
                  <c:v>420.87200000000001</c:v>
                </c:pt>
                <c:pt idx="1002">
                  <c:v>407.12400000000002</c:v>
                </c:pt>
                <c:pt idx="1003">
                  <c:v>386.40899999999999</c:v>
                </c:pt>
                <c:pt idx="1004">
                  <c:v>366.36700000000002</c:v>
                </c:pt>
                <c:pt idx="1005">
                  <c:v>327.35199999999998</c:v>
                </c:pt>
                <c:pt idx="1006">
                  <c:v>330.40499999999997</c:v>
                </c:pt>
                <c:pt idx="1007">
                  <c:v>305.452</c:v>
                </c:pt>
                <c:pt idx="1008">
                  <c:v>286</c:v>
                </c:pt>
                <c:pt idx="1009">
                  <c:v>292.90499999999997</c:v>
                </c:pt>
                <c:pt idx="1010">
                  <c:v>276.27600000000001</c:v>
                </c:pt>
                <c:pt idx="1011">
                  <c:v>284.327</c:v>
                </c:pt>
                <c:pt idx="1012">
                  <c:v>294.11399999999998</c:v>
                </c:pt>
                <c:pt idx="1013">
                  <c:v>307.58600000000001</c:v>
                </c:pt>
                <c:pt idx="1014">
                  <c:v>306.77499999999998</c:v>
                </c:pt>
                <c:pt idx="1015">
                  <c:v>289.26600000000002</c:v>
                </c:pt>
                <c:pt idx="1016">
                  <c:v>279.56900000000002</c:v>
                </c:pt>
                <c:pt idx="1017">
                  <c:v>291.67399999999998</c:v>
                </c:pt>
                <c:pt idx="1018">
                  <c:v>298.85599999999999</c:v>
                </c:pt>
                <c:pt idx="1019">
                  <c:v>291.28399999999999</c:v>
                </c:pt>
                <c:pt idx="1020">
                  <c:v>290</c:v>
                </c:pt>
                <c:pt idx="1021">
                  <c:v>299.899</c:v>
                </c:pt>
                <c:pt idx="1022">
                  <c:v>286.93299999999999</c:v>
                </c:pt>
                <c:pt idx="1023">
                  <c:v>270.86500000000001</c:v>
                </c:pt>
                <c:pt idx="1024">
                  <c:v>274.42399999999998</c:v>
                </c:pt>
                <c:pt idx="1025">
                  <c:v>261.19099999999997</c:v>
                </c:pt>
                <c:pt idx="1026">
                  <c:v>264.35399999999998</c:v>
                </c:pt>
                <c:pt idx="1027">
                  <c:v>254.75299999999999</c:v>
                </c:pt>
                <c:pt idx="1028">
                  <c:v>249.89099999999999</c:v>
                </c:pt>
                <c:pt idx="1029">
                  <c:v>240.46799999999999</c:v>
                </c:pt>
                <c:pt idx="1030">
                  <c:v>246.51400000000001</c:v>
                </c:pt>
                <c:pt idx="1031">
                  <c:v>230.572</c:v>
                </c:pt>
                <c:pt idx="1032">
                  <c:v>229</c:v>
                </c:pt>
                <c:pt idx="1033">
                  <c:v>240.28200000000001</c:v>
                </c:pt>
                <c:pt idx="1034">
                  <c:v>222.357</c:v>
                </c:pt>
                <c:pt idx="1035">
                  <c:v>241.08199999999999</c:v>
                </c:pt>
                <c:pt idx="1036">
                  <c:v>231.9</c:v>
                </c:pt>
                <c:pt idx="1037">
                  <c:v>245.91499999999999</c:v>
                </c:pt>
                <c:pt idx="1038">
                  <c:v>252.31399999999999</c:v>
                </c:pt>
                <c:pt idx="1039">
                  <c:v>238.78100000000001</c:v>
                </c:pt>
                <c:pt idx="1040">
                  <c:v>247.21700000000001</c:v>
                </c:pt>
                <c:pt idx="1041">
                  <c:v>259.78300000000002</c:v>
                </c:pt>
                <c:pt idx="1042">
                  <c:v>251.93299999999999</c:v>
                </c:pt>
                <c:pt idx="1043">
                  <c:v>245.905</c:v>
                </c:pt>
                <c:pt idx="1044">
                  <c:v>251</c:v>
                </c:pt>
                <c:pt idx="1045">
                  <c:v>246.33</c:v>
                </c:pt>
                <c:pt idx="1046">
                  <c:v>234.32300000000001</c:v>
                </c:pt>
                <c:pt idx="1047">
                  <c:v>235.464</c:v>
                </c:pt>
                <c:pt idx="1048">
                  <c:v>240.73</c:v>
                </c:pt>
                <c:pt idx="1049">
                  <c:v>228.10599999999999</c:v>
                </c:pt>
                <c:pt idx="1050">
                  <c:v>218.446</c:v>
                </c:pt>
                <c:pt idx="1051">
                  <c:v>221.18700000000001</c:v>
                </c:pt>
                <c:pt idx="1052">
                  <c:v>217.21899999999999</c:v>
                </c:pt>
                <c:pt idx="1053">
                  <c:v>215.67</c:v>
                </c:pt>
                <c:pt idx="1054">
                  <c:v>206.13200000000001</c:v>
                </c:pt>
                <c:pt idx="1055">
                  <c:v>207.93100000000001</c:v>
                </c:pt>
                <c:pt idx="1056">
                  <c:v>204</c:v>
                </c:pt>
                <c:pt idx="1057">
                  <c:v>189.80199999999999</c:v>
                </c:pt>
                <c:pt idx="1058">
                  <c:v>181.77199999999999</c:v>
                </c:pt>
                <c:pt idx="1059">
                  <c:v>171.066</c:v>
                </c:pt>
                <c:pt idx="1060">
                  <c:v>179.39</c:v>
                </c:pt>
                <c:pt idx="1061">
                  <c:v>167.70500000000001</c:v>
                </c:pt>
                <c:pt idx="1062">
                  <c:v>168.072</c:v>
                </c:pt>
                <c:pt idx="1063">
                  <c:v>161.751</c:v>
                </c:pt>
                <c:pt idx="1064">
                  <c:v>152.63399999999999</c:v>
                </c:pt>
                <c:pt idx="1065">
                  <c:v>137.85</c:v>
                </c:pt>
                <c:pt idx="1066">
                  <c:v>139.875</c:v>
                </c:pt>
                <c:pt idx="1067">
                  <c:v>132.65799999999999</c:v>
                </c:pt>
                <c:pt idx="1068">
                  <c:v>120</c:v>
                </c:pt>
                <c:pt idx="1069">
                  <c:v>141.227</c:v>
                </c:pt>
                <c:pt idx="1070">
                  <c:v>158.65299999999999</c:v>
                </c:pt>
                <c:pt idx="1071">
                  <c:v>178.67500000000001</c:v>
                </c:pt>
                <c:pt idx="1072">
                  <c:v>184.58500000000001</c:v>
                </c:pt>
                <c:pt idx="1073">
                  <c:v>202.42699999999999</c:v>
                </c:pt>
                <c:pt idx="1074">
                  <c:v>231.00700000000001</c:v>
                </c:pt>
                <c:pt idx="1075">
                  <c:v>253.678</c:v>
                </c:pt>
                <c:pt idx="1076">
                  <c:v>263.44900000000001</c:v>
                </c:pt>
                <c:pt idx="1077">
                  <c:v>286.358</c:v>
                </c:pt>
                <c:pt idx="1078">
                  <c:v>301.36</c:v>
                </c:pt>
                <c:pt idx="1079">
                  <c:v>350.96499999999997</c:v>
                </c:pt>
                <c:pt idx="1080">
                  <c:v>342</c:v>
                </c:pt>
                <c:pt idx="1081">
                  <c:v>333.71100000000001</c:v>
                </c:pt>
                <c:pt idx="1082">
                  <c:v>349.16699999999997</c:v>
                </c:pt>
                <c:pt idx="1083">
                  <c:v>345.476</c:v>
                </c:pt>
                <c:pt idx="1084">
                  <c:v>335.47899999999998</c:v>
                </c:pt>
                <c:pt idx="1085">
                  <c:v>328.94200000000001</c:v>
                </c:pt>
                <c:pt idx="1086">
                  <c:v>351.935</c:v>
                </c:pt>
                <c:pt idx="1087">
                  <c:v>344.79899999999998</c:v>
                </c:pt>
                <c:pt idx="1088">
                  <c:v>345.59500000000003</c:v>
                </c:pt>
                <c:pt idx="1089">
                  <c:v>335.15899999999999</c:v>
                </c:pt>
                <c:pt idx="1090">
                  <c:v>353.392</c:v>
                </c:pt>
                <c:pt idx="1091">
                  <c:v>352.42200000000003</c:v>
                </c:pt>
                <c:pt idx="1092">
                  <c:v>347</c:v>
                </c:pt>
                <c:pt idx="1093">
                  <c:v>369.90600000000001</c:v>
                </c:pt>
                <c:pt idx="1094">
                  <c:v>373.83</c:v>
                </c:pt>
                <c:pt idx="1095">
                  <c:v>374.74299999999999</c:v>
                </c:pt>
                <c:pt idx="1096">
                  <c:v>412.19099999999997</c:v>
                </c:pt>
                <c:pt idx="1097">
                  <c:v>442.75099999999998</c:v>
                </c:pt>
                <c:pt idx="1098">
                  <c:v>428.75799999999998</c:v>
                </c:pt>
                <c:pt idx="1099">
                  <c:v>449.02699999999999</c:v>
                </c:pt>
                <c:pt idx="1100">
                  <c:v>488.45800000000003</c:v>
                </c:pt>
                <c:pt idx="1101">
                  <c:v>482.81700000000001</c:v>
                </c:pt>
                <c:pt idx="1102">
                  <c:v>496.59699999999998</c:v>
                </c:pt>
                <c:pt idx="1103">
                  <c:v>543.21799999999996</c:v>
                </c:pt>
                <c:pt idx="1104">
                  <c:v>542</c:v>
                </c:pt>
                <c:pt idx="1105">
                  <c:v>592.68799999999999</c:v>
                </c:pt>
                <c:pt idx="1106">
                  <c:v>617.05200000000002</c:v>
                </c:pt>
                <c:pt idx="1107">
                  <c:v>652.19399999999996</c:v>
                </c:pt>
                <c:pt idx="1108">
                  <c:v>659.029</c:v>
                </c:pt>
                <c:pt idx="1109">
                  <c:v>677.904</c:v>
                </c:pt>
                <c:pt idx="1110">
                  <c:v>730.49800000000005</c:v>
                </c:pt>
                <c:pt idx="1111">
                  <c:v>802.64599999999996</c:v>
                </c:pt>
                <c:pt idx="1112">
                  <c:v>784.43799999999999</c:v>
                </c:pt>
                <c:pt idx="1113">
                  <c:v>804.18399999999997</c:v>
                </c:pt>
                <c:pt idx="1114">
                  <c:v>923.596</c:v>
                </c:pt>
                <c:pt idx="1115">
                  <c:v>886.72199999999998</c:v>
                </c:pt>
                <c:pt idx="1116">
                  <c:v>924</c:v>
                </c:pt>
                <c:pt idx="1117">
                  <c:v>933.85900000000004</c:v>
                </c:pt>
                <c:pt idx="1118">
                  <c:v>932.43399999999997</c:v>
                </c:pt>
                <c:pt idx="1119">
                  <c:v>921.12699999999995</c:v>
                </c:pt>
                <c:pt idx="1120">
                  <c:v>878.46299999999997</c:v>
                </c:pt>
                <c:pt idx="1121">
                  <c:v>870.71100000000001</c:v>
                </c:pt>
                <c:pt idx="1122">
                  <c:v>876.55799999999999</c:v>
                </c:pt>
                <c:pt idx="1123">
                  <c:v>857.14499999999998</c:v>
                </c:pt>
                <c:pt idx="1124">
                  <c:v>878.91399999999999</c:v>
                </c:pt>
                <c:pt idx="1125">
                  <c:v>897.18200000000002</c:v>
                </c:pt>
                <c:pt idx="1126">
                  <c:v>834.75099999999998</c:v>
                </c:pt>
                <c:pt idx="1127">
                  <c:v>832.67</c:v>
                </c:pt>
                <c:pt idx="1128">
                  <c:v>822</c:v>
                </c:pt>
                <c:pt idx="1129">
                  <c:v>832.65800000000002</c:v>
                </c:pt>
                <c:pt idx="1130">
                  <c:v>803.94399999999996</c:v>
                </c:pt>
                <c:pt idx="1131">
                  <c:v>831.00699999999995</c:v>
                </c:pt>
                <c:pt idx="1132">
                  <c:v>831.19200000000001</c:v>
                </c:pt>
                <c:pt idx="1133">
                  <c:v>792.73199999999997</c:v>
                </c:pt>
                <c:pt idx="1134">
                  <c:v>785.66200000000003</c:v>
                </c:pt>
                <c:pt idx="1135">
                  <c:v>802.005</c:v>
                </c:pt>
                <c:pt idx="1136">
                  <c:v>742.46900000000005</c:v>
                </c:pt>
                <c:pt idx="1137">
                  <c:v>827.21799999999996</c:v>
                </c:pt>
                <c:pt idx="1138">
                  <c:v>774.14300000000003</c:v>
                </c:pt>
                <c:pt idx="1139">
                  <c:v>762.06200000000001</c:v>
                </c:pt>
                <c:pt idx="1140">
                  <c:v>796</c:v>
                </c:pt>
                <c:pt idx="1141">
                  <c:v>784.36800000000005</c:v>
                </c:pt>
                <c:pt idx="1142">
                  <c:v>824.01400000000001</c:v>
                </c:pt>
                <c:pt idx="1143">
                  <c:v>783.78899999999999</c:v>
                </c:pt>
                <c:pt idx="1144">
                  <c:v>829.62900000000002</c:v>
                </c:pt>
                <c:pt idx="1145">
                  <c:v>791.11199999999997</c:v>
                </c:pt>
                <c:pt idx="1146">
                  <c:v>818.40099999999995</c:v>
                </c:pt>
                <c:pt idx="1147">
                  <c:v>846.678</c:v>
                </c:pt>
                <c:pt idx="1148">
                  <c:v>829.83199999999999</c:v>
                </c:pt>
                <c:pt idx="1149">
                  <c:v>852.08799999999997</c:v>
                </c:pt>
                <c:pt idx="1150">
                  <c:v>757.62400000000002</c:v>
                </c:pt>
                <c:pt idx="1151">
                  <c:v>849.24099999999999</c:v>
                </c:pt>
                <c:pt idx="1152">
                  <c:v>840</c:v>
                </c:pt>
                <c:pt idx="1153">
                  <c:v>829.25699999999995</c:v>
                </c:pt>
                <c:pt idx="1154">
                  <c:v>826.61099999999999</c:v>
                </c:pt>
                <c:pt idx="1155">
                  <c:v>832.673</c:v>
                </c:pt>
                <c:pt idx="1156">
                  <c:v>821.39599999999996</c:v>
                </c:pt>
                <c:pt idx="1157">
                  <c:v>899.505</c:v>
                </c:pt>
                <c:pt idx="1158">
                  <c:v>835.95600000000002</c:v>
                </c:pt>
                <c:pt idx="1159">
                  <c:v>844.05399999999997</c:v>
                </c:pt>
                <c:pt idx="1160">
                  <c:v>839.56100000000004</c:v>
                </c:pt>
                <c:pt idx="1161">
                  <c:v>897.87300000000005</c:v>
                </c:pt>
                <c:pt idx="1162">
                  <c:v>863.54100000000005</c:v>
                </c:pt>
                <c:pt idx="1163">
                  <c:v>839.755</c:v>
                </c:pt>
                <c:pt idx="1164">
                  <c:v>857</c:v>
                </c:pt>
                <c:pt idx="1165">
                  <c:v>840.82</c:v>
                </c:pt>
                <c:pt idx="1166">
                  <c:v>842.99300000000005</c:v>
                </c:pt>
                <c:pt idx="1167">
                  <c:v>852.83500000000004</c:v>
                </c:pt>
                <c:pt idx="1168">
                  <c:v>869.26</c:v>
                </c:pt>
                <c:pt idx="1169">
                  <c:v>850.077</c:v>
                </c:pt>
                <c:pt idx="1170">
                  <c:v>892.88800000000003</c:v>
                </c:pt>
                <c:pt idx="1171">
                  <c:v>865.39</c:v>
                </c:pt>
                <c:pt idx="1172">
                  <c:v>843.76599999999996</c:v>
                </c:pt>
                <c:pt idx="1173">
                  <c:v>844.654</c:v>
                </c:pt>
                <c:pt idx="1174">
                  <c:v>863.15300000000002</c:v>
                </c:pt>
                <c:pt idx="1175">
                  <c:v>843.36599999999999</c:v>
                </c:pt>
                <c:pt idx="1176">
                  <c:v>855</c:v>
                </c:pt>
                <c:pt idx="1177">
                  <c:v>889.66600000000005</c:v>
                </c:pt>
                <c:pt idx="1178">
                  <c:v>864.84799999999996</c:v>
                </c:pt>
                <c:pt idx="1179">
                  <c:v>905.27700000000004</c:v>
                </c:pt>
                <c:pt idx="1180">
                  <c:v>923.83500000000004</c:v>
                </c:pt>
                <c:pt idx="1181">
                  <c:v>959.99900000000002</c:v>
                </c:pt>
                <c:pt idx="1182">
                  <c:v>982.68799999999999</c:v>
                </c:pt>
                <c:pt idx="1183">
                  <c:v>996.39400000000001</c:v>
                </c:pt>
                <c:pt idx="1184">
                  <c:v>1007.999</c:v>
                </c:pt>
                <c:pt idx="1185">
                  <c:v>1047.1099999999999</c:v>
                </c:pt>
                <c:pt idx="1186">
                  <c:v>1040.0060000000001</c:v>
                </c:pt>
                <c:pt idx="1187">
                  <c:v>1052.7190000000001</c:v>
                </c:pt>
                <c:pt idx="1188">
                  <c:v>1088</c:v>
                </c:pt>
                <c:pt idx="1189">
                  <c:v>1142.9580000000001</c:v>
                </c:pt>
                <c:pt idx="1190">
                  <c:v>1070.0519999999999</c:v>
                </c:pt>
                <c:pt idx="1191">
                  <c:v>1060.441</c:v>
                </c:pt>
                <c:pt idx="1192">
                  <c:v>1141.404</c:v>
                </c:pt>
                <c:pt idx="1193">
                  <c:v>1100.645</c:v>
                </c:pt>
                <c:pt idx="1194">
                  <c:v>1159.346</c:v>
                </c:pt>
                <c:pt idx="1195">
                  <c:v>1131.443</c:v>
                </c:pt>
                <c:pt idx="1196">
                  <c:v>1140.836</c:v>
                </c:pt>
                <c:pt idx="1197">
                  <c:v>1135.451</c:v>
                </c:pt>
                <c:pt idx="1198">
                  <c:v>1146.7070000000001</c:v>
                </c:pt>
                <c:pt idx="1199">
                  <c:v>1193.1669999999999</c:v>
                </c:pt>
                <c:pt idx="1200">
                  <c:v>1206</c:v>
                </c:pt>
                <c:pt idx="1201">
                  <c:v>1182.9179999999999</c:v>
                </c:pt>
                <c:pt idx="1202">
                  <c:v>1190.038</c:v>
                </c:pt>
                <c:pt idx="1203">
                  <c:v>1131.202</c:v>
                </c:pt>
                <c:pt idx="1204">
                  <c:v>1157.4929999999999</c:v>
                </c:pt>
                <c:pt idx="1205">
                  <c:v>1091.8989999999999</c:v>
                </c:pt>
                <c:pt idx="1206">
                  <c:v>1099.973</c:v>
                </c:pt>
                <c:pt idx="1207">
                  <c:v>1088.69</c:v>
                </c:pt>
                <c:pt idx="1208">
                  <c:v>1127.5139999999999</c:v>
                </c:pt>
                <c:pt idx="1209">
                  <c:v>1060.3720000000001</c:v>
                </c:pt>
                <c:pt idx="1210">
                  <c:v>1047.364</c:v>
                </c:pt>
                <c:pt idx="1211">
                  <c:v>1048.4690000000001</c:v>
                </c:pt>
                <c:pt idx="1212">
                  <c:v>1034</c:v>
                </c:pt>
                <c:pt idx="1213">
                  <c:v>1008.526</c:v>
                </c:pt>
                <c:pt idx="1214">
                  <c:v>990.04700000000003</c:v>
                </c:pt>
                <c:pt idx="1215">
                  <c:v>979.35900000000004</c:v>
                </c:pt>
                <c:pt idx="1216">
                  <c:v>955.79399999999998</c:v>
                </c:pt>
                <c:pt idx="1217">
                  <c:v>946.14800000000002</c:v>
                </c:pt>
                <c:pt idx="1218">
                  <c:v>971.71299999999997</c:v>
                </c:pt>
                <c:pt idx="1219">
                  <c:v>935.52800000000002</c:v>
                </c:pt>
                <c:pt idx="1220">
                  <c:v>846.82399999999996</c:v>
                </c:pt>
                <c:pt idx="1221">
                  <c:v>831.15200000000004</c:v>
                </c:pt>
                <c:pt idx="1222">
                  <c:v>844.02499999999998</c:v>
                </c:pt>
                <c:pt idx="1223">
                  <c:v>822.80899999999997</c:v>
                </c:pt>
                <c:pt idx="1224">
                  <c:v>813</c:v>
                </c:pt>
                <c:pt idx="1225">
                  <c:v>755.79700000000003</c:v>
                </c:pt>
                <c:pt idx="1226">
                  <c:v>743.65300000000002</c:v>
                </c:pt>
                <c:pt idx="1227">
                  <c:v>748.36099999999999</c:v>
                </c:pt>
                <c:pt idx="1228">
                  <c:v>746.53899999999999</c:v>
                </c:pt>
                <c:pt idx="1229">
                  <c:v>691.49099999999999</c:v>
                </c:pt>
                <c:pt idx="1230">
                  <c:v>644.32799999999997</c:v>
                </c:pt>
                <c:pt idx="1231">
                  <c:v>627.38099999999997</c:v>
                </c:pt>
                <c:pt idx="1232">
                  <c:v>620.34</c:v>
                </c:pt>
                <c:pt idx="1233">
                  <c:v>603.96299999999997</c:v>
                </c:pt>
                <c:pt idx="1234">
                  <c:v>571.04100000000005</c:v>
                </c:pt>
                <c:pt idx="1235">
                  <c:v>562.35</c:v>
                </c:pt>
                <c:pt idx="1236">
                  <c:v>533</c:v>
                </c:pt>
                <c:pt idx="1237">
                  <c:v>519.41</c:v>
                </c:pt>
                <c:pt idx="1238">
                  <c:v>505.45600000000002</c:v>
                </c:pt>
                <c:pt idx="1239">
                  <c:v>495.90600000000001</c:v>
                </c:pt>
                <c:pt idx="1240">
                  <c:v>452.197</c:v>
                </c:pt>
                <c:pt idx="1241">
                  <c:v>434.36700000000002</c:v>
                </c:pt>
                <c:pt idx="1242">
                  <c:v>420.05500000000001</c:v>
                </c:pt>
                <c:pt idx="1243">
                  <c:v>394.02600000000001</c:v>
                </c:pt>
                <c:pt idx="1244">
                  <c:v>389.44600000000003</c:v>
                </c:pt>
                <c:pt idx="1245">
                  <c:v>354.47699999999998</c:v>
                </c:pt>
                <c:pt idx="1246">
                  <c:v>340.654</c:v>
                </c:pt>
                <c:pt idx="1247">
                  <c:v>330.19200000000001</c:v>
                </c:pt>
                <c:pt idx="1248">
                  <c:v>303</c:v>
                </c:pt>
                <c:pt idx="1249">
                  <c:v>311.33699999999999</c:v>
                </c:pt>
                <c:pt idx="1250">
                  <c:v>326.91899999999998</c:v>
                </c:pt>
                <c:pt idx="1251">
                  <c:v>314.52999999999997</c:v>
                </c:pt>
                <c:pt idx="1252">
                  <c:v>319.67500000000001</c:v>
                </c:pt>
                <c:pt idx="1253">
                  <c:v>327.39100000000002</c:v>
                </c:pt>
                <c:pt idx="1254">
                  <c:v>333.762</c:v>
                </c:pt>
                <c:pt idx="1255">
                  <c:v>332.73500000000001</c:v>
                </c:pt>
                <c:pt idx="1256">
                  <c:v>323.15100000000001</c:v>
                </c:pt>
                <c:pt idx="1257">
                  <c:v>324.26600000000002</c:v>
                </c:pt>
                <c:pt idx="1258">
                  <c:v>319.54000000000002</c:v>
                </c:pt>
                <c:pt idx="1259">
                  <c:v>337.08300000000003</c:v>
                </c:pt>
                <c:pt idx="1260">
                  <c:v>340</c:v>
                </c:pt>
                <c:pt idx="1261">
                  <c:v>317.92</c:v>
                </c:pt>
                <c:pt idx="1262">
                  <c:v>315.13799999999998</c:v>
                </c:pt>
                <c:pt idx="1263">
                  <c:v>316.10899999999998</c:v>
                </c:pt>
                <c:pt idx="1264">
                  <c:v>328.22</c:v>
                </c:pt>
                <c:pt idx="1265">
                  <c:v>302.41399999999999</c:v>
                </c:pt>
                <c:pt idx="1266">
                  <c:v>300.09100000000001</c:v>
                </c:pt>
                <c:pt idx="1267">
                  <c:v>297.00200000000001</c:v>
                </c:pt>
                <c:pt idx="1268">
                  <c:v>279.976</c:v>
                </c:pt>
                <c:pt idx="1269">
                  <c:v>278.75700000000001</c:v>
                </c:pt>
                <c:pt idx="1270">
                  <c:v>258.27699999999999</c:v>
                </c:pt>
                <c:pt idx="1271">
                  <c:v>266.685</c:v>
                </c:pt>
                <c:pt idx="1272">
                  <c:v>257</c:v>
                </c:pt>
                <c:pt idx="1273">
                  <c:v>280.649</c:v>
                </c:pt>
                <c:pt idx="1274">
                  <c:v>291.125</c:v>
                </c:pt>
                <c:pt idx="1275">
                  <c:v>310.798</c:v>
                </c:pt>
                <c:pt idx="1276">
                  <c:v>313.62400000000002</c:v>
                </c:pt>
                <c:pt idx="1277">
                  <c:v>308.57400000000001</c:v>
                </c:pt>
                <c:pt idx="1278">
                  <c:v>326.678</c:v>
                </c:pt>
                <c:pt idx="1279">
                  <c:v>345.87400000000002</c:v>
                </c:pt>
                <c:pt idx="1280">
                  <c:v>367.69400000000002</c:v>
                </c:pt>
                <c:pt idx="1281">
                  <c:v>349.45299999999997</c:v>
                </c:pt>
                <c:pt idx="1282">
                  <c:v>359.15800000000002</c:v>
                </c:pt>
                <c:pt idx="1283">
                  <c:v>395.58600000000001</c:v>
                </c:pt>
                <c:pt idx="1284">
                  <c:v>414</c:v>
                </c:pt>
                <c:pt idx="1285">
                  <c:v>486.86700000000002</c:v>
                </c:pt>
                <c:pt idx="1286">
                  <c:v>495.51600000000002</c:v>
                </c:pt>
                <c:pt idx="1287">
                  <c:v>547.45299999999997</c:v>
                </c:pt>
                <c:pt idx="1288">
                  <c:v>601.31700000000001</c:v>
                </c:pt>
                <c:pt idx="1289">
                  <c:v>646.94600000000003</c:v>
                </c:pt>
                <c:pt idx="1290">
                  <c:v>677.69500000000005</c:v>
                </c:pt>
                <c:pt idx="1291">
                  <c:v>712.83500000000004</c:v>
                </c:pt>
                <c:pt idx="1292">
                  <c:v>744.56399999999996</c:v>
                </c:pt>
                <c:pt idx="1293">
                  <c:v>794.17700000000002</c:v>
                </c:pt>
                <c:pt idx="1294">
                  <c:v>860.32799999999997</c:v>
                </c:pt>
                <c:pt idx="1295">
                  <c:v>902.95299999999997</c:v>
                </c:pt>
                <c:pt idx="1296">
                  <c:v>924</c:v>
                </c:pt>
                <c:pt idx="1297">
                  <c:v>918.75699999999995</c:v>
                </c:pt>
                <c:pt idx="1298">
                  <c:v>995.34400000000005</c:v>
                </c:pt>
                <c:pt idx="1299">
                  <c:v>954.70699999999999</c:v>
                </c:pt>
                <c:pt idx="1300">
                  <c:v>1015.043</c:v>
                </c:pt>
                <c:pt idx="1301">
                  <c:v>995.05</c:v>
                </c:pt>
                <c:pt idx="1302">
                  <c:v>979.08900000000006</c:v>
                </c:pt>
                <c:pt idx="1303">
                  <c:v>1011.9690000000001</c:v>
                </c:pt>
                <c:pt idx="1304">
                  <c:v>1020.827</c:v>
                </c:pt>
                <c:pt idx="1305">
                  <c:v>1062.6569999999999</c:v>
                </c:pt>
                <c:pt idx="1306">
                  <c:v>1014.284</c:v>
                </c:pt>
                <c:pt idx="1307">
                  <c:v>985.93700000000001</c:v>
                </c:pt>
                <c:pt idx="1308">
                  <c:v>1085</c:v>
                </c:pt>
                <c:pt idx="1309">
                  <c:v>1116.0260000000001</c:v>
                </c:pt>
                <c:pt idx="1310">
                  <c:v>1115.412</c:v>
                </c:pt>
                <c:pt idx="1311">
                  <c:v>1064.298</c:v>
                </c:pt>
                <c:pt idx="1312">
                  <c:v>1086.5889999999999</c:v>
                </c:pt>
                <c:pt idx="1313">
                  <c:v>1139.9059999999999</c:v>
                </c:pt>
                <c:pt idx="1314">
                  <c:v>1061.732</c:v>
                </c:pt>
                <c:pt idx="1315">
                  <c:v>1086.655</c:v>
                </c:pt>
                <c:pt idx="1316">
                  <c:v>1093.6369999999999</c:v>
                </c:pt>
                <c:pt idx="1317">
                  <c:v>1064.7940000000001</c:v>
                </c:pt>
                <c:pt idx="1318">
                  <c:v>1095.357</c:v>
                </c:pt>
                <c:pt idx="1319">
                  <c:v>1111.877</c:v>
                </c:pt>
                <c:pt idx="1320">
                  <c:v>1092</c:v>
                </c:pt>
                <c:pt idx="1321">
                  <c:v>1060.452</c:v>
                </c:pt>
                <c:pt idx="1322">
                  <c:v>1034.1379999999999</c:v>
                </c:pt>
                <c:pt idx="1323">
                  <c:v>1001.633</c:v>
                </c:pt>
                <c:pt idx="1324">
                  <c:v>954.48299999999995</c:v>
                </c:pt>
                <c:pt idx="1325">
                  <c:v>983.18200000000002</c:v>
                </c:pt>
                <c:pt idx="1326">
                  <c:v>922.42899999999997</c:v>
                </c:pt>
                <c:pt idx="1327">
                  <c:v>923.80100000000004</c:v>
                </c:pt>
                <c:pt idx="1328">
                  <c:v>890.89599999999996</c:v>
                </c:pt>
                <c:pt idx="1329">
                  <c:v>843.95799999999997</c:v>
                </c:pt>
                <c:pt idx="1330">
                  <c:v>808.06700000000001</c:v>
                </c:pt>
                <c:pt idx="1331">
                  <c:v>838.96400000000006</c:v>
                </c:pt>
                <c:pt idx="1332">
                  <c:v>790</c:v>
                </c:pt>
                <c:pt idx="1333">
                  <c:v>779.08900000000006</c:v>
                </c:pt>
                <c:pt idx="1334">
                  <c:v>721.54200000000003</c:v>
                </c:pt>
                <c:pt idx="1335">
                  <c:v>714.73699999999997</c:v>
                </c:pt>
                <c:pt idx="1336">
                  <c:v>700.50800000000004</c:v>
                </c:pt>
                <c:pt idx="1337">
                  <c:v>683.40899999999999</c:v>
                </c:pt>
                <c:pt idx="1338">
                  <c:v>628.19299999999998</c:v>
                </c:pt>
                <c:pt idx="1339">
                  <c:v>638.15</c:v>
                </c:pt>
                <c:pt idx="1340">
                  <c:v>610.99699999999996</c:v>
                </c:pt>
                <c:pt idx="1341">
                  <c:v>592.21100000000001</c:v>
                </c:pt>
                <c:pt idx="1342">
                  <c:v>565.29499999999996</c:v>
                </c:pt>
                <c:pt idx="1343">
                  <c:v>556.64300000000003</c:v>
                </c:pt>
                <c:pt idx="1344">
                  <c:v>532</c:v>
                </c:pt>
                <c:pt idx="1345">
                  <c:v>513.16300000000001</c:v>
                </c:pt>
                <c:pt idx="1346">
                  <c:v>508.81599999999997</c:v>
                </c:pt>
                <c:pt idx="1347">
                  <c:v>505.27</c:v>
                </c:pt>
                <c:pt idx="1348">
                  <c:v>486.80599999999998</c:v>
                </c:pt>
                <c:pt idx="1349">
                  <c:v>463.87700000000001</c:v>
                </c:pt>
                <c:pt idx="1350">
                  <c:v>473.35399999999998</c:v>
                </c:pt>
                <c:pt idx="1351">
                  <c:v>467.55399999999997</c:v>
                </c:pt>
                <c:pt idx="1352">
                  <c:v>440.20800000000003</c:v>
                </c:pt>
                <c:pt idx="1353">
                  <c:v>439.39299999999997</c:v>
                </c:pt>
                <c:pt idx="1354">
                  <c:v>433.85899999999998</c:v>
                </c:pt>
                <c:pt idx="1355">
                  <c:v>425.46499999999997</c:v>
                </c:pt>
                <c:pt idx="1356">
                  <c:v>408</c:v>
                </c:pt>
                <c:pt idx="1357">
                  <c:v>413.029</c:v>
                </c:pt>
                <c:pt idx="1358">
                  <c:v>404.339</c:v>
                </c:pt>
                <c:pt idx="1359">
                  <c:v>419.07299999999998</c:v>
                </c:pt>
                <c:pt idx="1360">
                  <c:v>397.572</c:v>
                </c:pt>
                <c:pt idx="1361">
                  <c:v>378.077</c:v>
                </c:pt>
                <c:pt idx="1362">
                  <c:v>389.06700000000001</c:v>
                </c:pt>
                <c:pt idx="1363">
                  <c:v>387.94900000000001</c:v>
                </c:pt>
                <c:pt idx="1364">
                  <c:v>386.09500000000003</c:v>
                </c:pt>
                <c:pt idx="1365">
                  <c:v>369.03800000000001</c:v>
                </c:pt>
                <c:pt idx="1366">
                  <c:v>379.32499999999999</c:v>
                </c:pt>
                <c:pt idx="1367">
                  <c:v>352.625</c:v>
                </c:pt>
                <c:pt idx="1368">
                  <c:v>361</c:v>
                </c:pt>
                <c:pt idx="1369">
                  <c:v>391.48700000000002</c:v>
                </c:pt>
                <c:pt idx="1370">
                  <c:v>443.37200000000001</c:v>
                </c:pt>
                <c:pt idx="1371">
                  <c:v>490.43400000000003</c:v>
                </c:pt>
                <c:pt idx="1372">
                  <c:v>518.56500000000005</c:v>
                </c:pt>
                <c:pt idx="1373">
                  <c:v>560.29499999999996</c:v>
                </c:pt>
                <c:pt idx="1374">
                  <c:v>623.29499999999996</c:v>
                </c:pt>
                <c:pt idx="1375">
                  <c:v>618.10799999999995</c:v>
                </c:pt>
                <c:pt idx="1376">
                  <c:v>688.827</c:v>
                </c:pt>
                <c:pt idx="1377">
                  <c:v>714.23800000000006</c:v>
                </c:pt>
                <c:pt idx="1378">
                  <c:v>767.322</c:v>
                </c:pt>
                <c:pt idx="1379">
                  <c:v>807.19399999999996</c:v>
                </c:pt>
                <c:pt idx="1380">
                  <c:v>840</c:v>
                </c:pt>
                <c:pt idx="1381">
                  <c:v>919.58900000000006</c:v>
                </c:pt>
                <c:pt idx="1382">
                  <c:v>938.94500000000005</c:v>
                </c:pt>
                <c:pt idx="1383">
                  <c:v>1015.174</c:v>
                </c:pt>
                <c:pt idx="1384">
                  <c:v>1092.7950000000001</c:v>
                </c:pt>
                <c:pt idx="1385">
                  <c:v>1126.912</c:v>
                </c:pt>
                <c:pt idx="1386">
                  <c:v>1174.133</c:v>
                </c:pt>
                <c:pt idx="1387">
                  <c:v>1215.9680000000001</c:v>
                </c:pt>
                <c:pt idx="1388">
                  <c:v>1295.058</c:v>
                </c:pt>
                <c:pt idx="1389">
                  <c:v>1360.415</c:v>
                </c:pt>
                <c:pt idx="1390">
                  <c:v>1413.0640000000001</c:v>
                </c:pt>
                <c:pt idx="1391">
                  <c:v>1444.348</c:v>
                </c:pt>
                <c:pt idx="1392">
                  <c:v>1508</c:v>
                </c:pt>
                <c:pt idx="1393">
                  <c:v>1546.0830000000001</c:v>
                </c:pt>
                <c:pt idx="1394">
                  <c:v>1575.684</c:v>
                </c:pt>
                <c:pt idx="1395">
                  <c:v>1628.4179999999999</c:v>
                </c:pt>
                <c:pt idx="1396">
                  <c:v>1612.4860000000001</c:v>
                </c:pt>
                <c:pt idx="1397">
                  <c:v>1643.2539999999999</c:v>
                </c:pt>
                <c:pt idx="1398">
                  <c:v>1680.57</c:v>
                </c:pt>
                <c:pt idx="1399">
                  <c:v>1722.3820000000001</c:v>
                </c:pt>
                <c:pt idx="1400">
                  <c:v>1724.896</c:v>
                </c:pt>
                <c:pt idx="1401">
                  <c:v>1772.146</c:v>
                </c:pt>
                <c:pt idx="1402">
                  <c:v>1830.461</c:v>
                </c:pt>
                <c:pt idx="1403">
                  <c:v>1750.1289999999999</c:v>
                </c:pt>
                <c:pt idx="1404">
                  <c:v>1841</c:v>
                </c:pt>
                <c:pt idx="1405">
                  <c:v>1775.395</c:v>
                </c:pt>
                <c:pt idx="1406">
                  <c:v>1848.8330000000001</c:v>
                </c:pt>
                <c:pt idx="1407">
                  <c:v>1809.558</c:v>
                </c:pt>
                <c:pt idx="1408">
                  <c:v>1846.414</c:v>
                </c:pt>
                <c:pt idx="1409">
                  <c:v>1831.528</c:v>
                </c:pt>
                <c:pt idx="1410">
                  <c:v>1893.4079999999999</c:v>
                </c:pt>
                <c:pt idx="1411">
                  <c:v>1874.2149999999999</c:v>
                </c:pt>
                <c:pt idx="1412">
                  <c:v>1831.9960000000001</c:v>
                </c:pt>
                <c:pt idx="1413">
                  <c:v>1784.931</c:v>
                </c:pt>
                <c:pt idx="1414">
                  <c:v>1819.23</c:v>
                </c:pt>
                <c:pt idx="1415">
                  <c:v>1795.2919999999999</c:v>
                </c:pt>
                <c:pt idx="1416">
                  <c:v>1861</c:v>
                </c:pt>
                <c:pt idx="1417">
                  <c:v>1879.6890000000001</c:v>
                </c:pt>
                <c:pt idx="1418">
                  <c:v>1919.079</c:v>
                </c:pt>
                <c:pt idx="1419">
                  <c:v>1904.7080000000001</c:v>
                </c:pt>
                <c:pt idx="1420">
                  <c:v>1909.03</c:v>
                </c:pt>
                <c:pt idx="1421">
                  <c:v>1938.269</c:v>
                </c:pt>
                <c:pt idx="1422">
                  <c:v>1978.4359999999999</c:v>
                </c:pt>
                <c:pt idx="1423">
                  <c:v>1984.2070000000001</c:v>
                </c:pt>
                <c:pt idx="1424">
                  <c:v>2058.1350000000002</c:v>
                </c:pt>
                <c:pt idx="1425">
                  <c:v>2099.4549999999999</c:v>
                </c:pt>
                <c:pt idx="1426">
                  <c:v>2071.4</c:v>
                </c:pt>
                <c:pt idx="1427">
                  <c:v>2021.049</c:v>
                </c:pt>
                <c:pt idx="1428">
                  <c:v>2106</c:v>
                </c:pt>
                <c:pt idx="1429">
                  <c:v>2146.5340000000001</c:v>
                </c:pt>
                <c:pt idx="1430">
                  <c:v>2042.1679999999999</c:v>
                </c:pt>
                <c:pt idx="1431">
                  <c:v>2040.7249999999999</c:v>
                </c:pt>
                <c:pt idx="1432">
                  <c:v>1996.8009999999999</c:v>
                </c:pt>
                <c:pt idx="1433">
                  <c:v>2024.682</c:v>
                </c:pt>
                <c:pt idx="1434">
                  <c:v>1941.384</c:v>
                </c:pt>
                <c:pt idx="1435">
                  <c:v>2026.11</c:v>
                </c:pt>
                <c:pt idx="1436">
                  <c:v>2033.6990000000001</c:v>
                </c:pt>
                <c:pt idx="1437">
                  <c:v>2008.8440000000001</c:v>
                </c:pt>
                <c:pt idx="1438">
                  <c:v>1922.05</c:v>
                </c:pt>
                <c:pt idx="1439">
                  <c:v>1921.1980000000001</c:v>
                </c:pt>
                <c:pt idx="1440">
                  <c:v>1929</c:v>
                </c:pt>
              </c:numCache>
            </c:numRef>
          </c:val>
        </c:ser>
        <c:ser>
          <c:idx val="4"/>
          <c:order val="4"/>
          <c:tx>
            <c:strRef>
              <c:f>Scenario2_5_TY_UC!$F$1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Scenario2_5_TY_UC!$F$2:$F$1442</c:f>
              <c:numCache>
                <c:formatCode>General</c:formatCode>
                <c:ptCount val="1441"/>
                <c:pt idx="61">
                  <c:v>0.31900000000000001</c:v>
                </c:pt>
                <c:pt idx="62">
                  <c:v>0.63700000000000001</c:v>
                </c:pt>
                <c:pt idx="63">
                  <c:v>0.95699999999999996</c:v>
                </c:pt>
                <c:pt idx="64">
                  <c:v>1.206</c:v>
                </c:pt>
                <c:pt idx="65">
                  <c:v>1.7829999999999999</c:v>
                </c:pt>
                <c:pt idx="66">
                  <c:v>1.734</c:v>
                </c:pt>
                <c:pt idx="67">
                  <c:v>2.3839999999999999</c:v>
                </c:pt>
                <c:pt idx="68">
                  <c:v>2.835</c:v>
                </c:pt>
                <c:pt idx="69">
                  <c:v>2.6419999999999999</c:v>
                </c:pt>
                <c:pt idx="70">
                  <c:v>3.056</c:v>
                </c:pt>
                <c:pt idx="71">
                  <c:v>4.048</c:v>
                </c:pt>
                <c:pt idx="72">
                  <c:v>4</c:v>
                </c:pt>
                <c:pt idx="73">
                  <c:v>9.5389999999999997</c:v>
                </c:pt>
                <c:pt idx="74">
                  <c:v>16</c:v>
                </c:pt>
                <c:pt idx="75">
                  <c:v>20.86</c:v>
                </c:pt>
                <c:pt idx="76">
                  <c:v>26.4</c:v>
                </c:pt>
                <c:pt idx="77">
                  <c:v>32.805</c:v>
                </c:pt>
                <c:pt idx="78">
                  <c:v>36.109000000000002</c:v>
                </c:pt>
                <c:pt idx="79">
                  <c:v>42.466999999999999</c:v>
                </c:pt>
                <c:pt idx="80">
                  <c:v>48.027999999999999</c:v>
                </c:pt>
                <c:pt idx="81">
                  <c:v>52.825000000000003</c:v>
                </c:pt>
                <c:pt idx="82">
                  <c:v>61.564</c:v>
                </c:pt>
                <c:pt idx="83">
                  <c:v>67.376000000000005</c:v>
                </c:pt>
                <c:pt idx="84">
                  <c:v>72</c:v>
                </c:pt>
                <c:pt idx="85">
                  <c:v>86.625</c:v>
                </c:pt>
                <c:pt idx="86">
                  <c:v>97.385000000000005</c:v>
                </c:pt>
                <c:pt idx="87">
                  <c:v>110.54</c:v>
                </c:pt>
                <c:pt idx="88">
                  <c:v>132.28100000000001</c:v>
                </c:pt>
                <c:pt idx="89">
                  <c:v>146.88200000000001</c:v>
                </c:pt>
                <c:pt idx="90">
                  <c:v>162.97800000000001</c:v>
                </c:pt>
                <c:pt idx="91">
                  <c:v>188.624</c:v>
                </c:pt>
                <c:pt idx="92">
                  <c:v>192.411</c:v>
                </c:pt>
                <c:pt idx="93">
                  <c:v>224.518</c:v>
                </c:pt>
                <c:pt idx="94">
                  <c:v>206.05</c:v>
                </c:pt>
                <c:pt idx="95">
                  <c:v>246.69499999999999</c:v>
                </c:pt>
                <c:pt idx="96">
                  <c:v>254</c:v>
                </c:pt>
                <c:pt idx="97">
                  <c:v>281.84199999999998</c:v>
                </c:pt>
                <c:pt idx="98">
                  <c:v>297.50200000000001</c:v>
                </c:pt>
                <c:pt idx="99">
                  <c:v>294.65499999999997</c:v>
                </c:pt>
                <c:pt idx="100">
                  <c:v>315.97899999999998</c:v>
                </c:pt>
                <c:pt idx="101">
                  <c:v>338.04500000000002</c:v>
                </c:pt>
                <c:pt idx="102">
                  <c:v>366.267</c:v>
                </c:pt>
                <c:pt idx="103">
                  <c:v>381.13299999999998</c:v>
                </c:pt>
                <c:pt idx="104">
                  <c:v>383.31299999999999</c:v>
                </c:pt>
                <c:pt idx="105">
                  <c:v>388.79399999999998</c:v>
                </c:pt>
                <c:pt idx="106">
                  <c:v>420.495</c:v>
                </c:pt>
                <c:pt idx="107">
                  <c:v>417.36700000000002</c:v>
                </c:pt>
                <c:pt idx="108">
                  <c:v>446</c:v>
                </c:pt>
                <c:pt idx="109">
                  <c:v>456.173</c:v>
                </c:pt>
                <c:pt idx="110">
                  <c:v>469.72199999999998</c:v>
                </c:pt>
                <c:pt idx="111">
                  <c:v>464.51100000000002</c:v>
                </c:pt>
                <c:pt idx="112">
                  <c:v>511.75</c:v>
                </c:pt>
                <c:pt idx="113">
                  <c:v>535.81799999999998</c:v>
                </c:pt>
                <c:pt idx="114">
                  <c:v>500.24099999999999</c:v>
                </c:pt>
                <c:pt idx="115">
                  <c:v>525.46600000000001</c:v>
                </c:pt>
                <c:pt idx="116">
                  <c:v>558.12900000000002</c:v>
                </c:pt>
                <c:pt idx="117">
                  <c:v>529.07899999999995</c:v>
                </c:pt>
                <c:pt idx="118">
                  <c:v>595.73</c:v>
                </c:pt>
                <c:pt idx="119">
                  <c:v>619.60699999999997</c:v>
                </c:pt>
                <c:pt idx="120">
                  <c:v>610</c:v>
                </c:pt>
                <c:pt idx="121">
                  <c:v>663.89400000000001</c:v>
                </c:pt>
                <c:pt idx="122">
                  <c:v>640.31899999999996</c:v>
                </c:pt>
                <c:pt idx="123">
                  <c:v>646.39300000000003</c:v>
                </c:pt>
                <c:pt idx="124">
                  <c:v>663.51599999999996</c:v>
                </c:pt>
                <c:pt idx="125">
                  <c:v>626.51099999999997</c:v>
                </c:pt>
                <c:pt idx="126">
                  <c:v>683.19299999999998</c:v>
                </c:pt>
                <c:pt idx="127">
                  <c:v>690.21</c:v>
                </c:pt>
                <c:pt idx="128">
                  <c:v>720.31100000000004</c:v>
                </c:pt>
                <c:pt idx="129">
                  <c:v>725.61300000000006</c:v>
                </c:pt>
                <c:pt idx="130">
                  <c:v>694.21</c:v>
                </c:pt>
                <c:pt idx="131">
                  <c:v>762.68100000000004</c:v>
                </c:pt>
                <c:pt idx="132">
                  <c:v>746</c:v>
                </c:pt>
                <c:pt idx="133">
                  <c:v>748.00599999999997</c:v>
                </c:pt>
                <c:pt idx="134">
                  <c:v>775.00699999999995</c:v>
                </c:pt>
                <c:pt idx="135">
                  <c:v>777.62599999999998</c:v>
                </c:pt>
                <c:pt idx="136">
                  <c:v>713.78700000000003</c:v>
                </c:pt>
                <c:pt idx="137">
                  <c:v>755.47699999999998</c:v>
                </c:pt>
                <c:pt idx="138">
                  <c:v>798.45100000000002</c:v>
                </c:pt>
                <c:pt idx="139">
                  <c:v>718.01400000000001</c:v>
                </c:pt>
                <c:pt idx="140">
                  <c:v>743.29600000000005</c:v>
                </c:pt>
                <c:pt idx="141">
                  <c:v>823.19299999999998</c:v>
                </c:pt>
                <c:pt idx="142">
                  <c:v>809.83600000000001</c:v>
                </c:pt>
                <c:pt idx="143">
                  <c:v>802.88800000000003</c:v>
                </c:pt>
                <c:pt idx="144">
                  <c:v>794</c:v>
                </c:pt>
                <c:pt idx="145">
                  <c:v>812.21699999999998</c:v>
                </c:pt>
                <c:pt idx="146">
                  <c:v>843.76700000000005</c:v>
                </c:pt>
                <c:pt idx="147">
                  <c:v>785.66200000000003</c:v>
                </c:pt>
                <c:pt idx="148">
                  <c:v>739.09799999999996</c:v>
                </c:pt>
                <c:pt idx="149">
                  <c:v>833.52599999999995</c:v>
                </c:pt>
                <c:pt idx="150">
                  <c:v>831.34500000000003</c:v>
                </c:pt>
                <c:pt idx="151">
                  <c:v>804.68</c:v>
                </c:pt>
                <c:pt idx="152">
                  <c:v>794.88900000000001</c:v>
                </c:pt>
                <c:pt idx="153">
                  <c:v>795.54300000000001</c:v>
                </c:pt>
                <c:pt idx="154">
                  <c:v>817.79700000000003</c:v>
                </c:pt>
                <c:pt idx="155">
                  <c:v>797.81200000000001</c:v>
                </c:pt>
                <c:pt idx="156">
                  <c:v>782</c:v>
                </c:pt>
                <c:pt idx="157">
                  <c:v>769.98800000000006</c:v>
                </c:pt>
                <c:pt idx="158">
                  <c:v>804.67899999999997</c:v>
                </c:pt>
                <c:pt idx="159">
                  <c:v>800.50099999999998</c:v>
                </c:pt>
                <c:pt idx="160">
                  <c:v>798.67</c:v>
                </c:pt>
                <c:pt idx="161">
                  <c:v>825.827</c:v>
                </c:pt>
                <c:pt idx="162">
                  <c:v>779.697</c:v>
                </c:pt>
                <c:pt idx="163">
                  <c:v>777.99800000000005</c:v>
                </c:pt>
                <c:pt idx="164">
                  <c:v>790.29200000000003</c:v>
                </c:pt>
                <c:pt idx="165">
                  <c:v>729.06899999999996</c:v>
                </c:pt>
                <c:pt idx="166">
                  <c:v>845.41600000000005</c:v>
                </c:pt>
                <c:pt idx="167">
                  <c:v>802.928</c:v>
                </c:pt>
                <c:pt idx="168">
                  <c:v>808</c:v>
                </c:pt>
                <c:pt idx="169">
                  <c:v>772.52200000000005</c:v>
                </c:pt>
                <c:pt idx="170">
                  <c:v>796.82500000000005</c:v>
                </c:pt>
                <c:pt idx="171">
                  <c:v>781.96799999999996</c:v>
                </c:pt>
                <c:pt idx="172">
                  <c:v>779.63800000000003</c:v>
                </c:pt>
                <c:pt idx="173">
                  <c:v>779.42899999999997</c:v>
                </c:pt>
                <c:pt idx="174">
                  <c:v>735.71699999999998</c:v>
                </c:pt>
                <c:pt idx="175">
                  <c:v>729.64200000000005</c:v>
                </c:pt>
                <c:pt idx="176">
                  <c:v>752.29300000000001</c:v>
                </c:pt>
                <c:pt idx="177">
                  <c:v>728.173</c:v>
                </c:pt>
                <c:pt idx="178">
                  <c:v>765.71900000000005</c:v>
                </c:pt>
                <c:pt idx="179">
                  <c:v>681.94299999999998</c:v>
                </c:pt>
                <c:pt idx="180">
                  <c:v>696</c:v>
                </c:pt>
                <c:pt idx="181">
                  <c:v>663.71699999999998</c:v>
                </c:pt>
                <c:pt idx="182">
                  <c:v>637.64300000000003</c:v>
                </c:pt>
                <c:pt idx="183">
                  <c:v>649.15700000000004</c:v>
                </c:pt>
                <c:pt idx="184">
                  <c:v>669.178</c:v>
                </c:pt>
                <c:pt idx="185">
                  <c:v>689.197</c:v>
                </c:pt>
                <c:pt idx="186">
                  <c:v>628.40499999999997</c:v>
                </c:pt>
                <c:pt idx="187">
                  <c:v>661.39300000000003</c:v>
                </c:pt>
                <c:pt idx="188">
                  <c:v>629.005</c:v>
                </c:pt>
                <c:pt idx="189">
                  <c:v>621.78200000000004</c:v>
                </c:pt>
                <c:pt idx="190">
                  <c:v>578.27599999999995</c:v>
                </c:pt>
                <c:pt idx="191">
                  <c:v>588.81399999999996</c:v>
                </c:pt>
                <c:pt idx="192">
                  <c:v>594</c:v>
                </c:pt>
                <c:pt idx="193">
                  <c:v>608.48800000000006</c:v>
                </c:pt>
                <c:pt idx="194">
                  <c:v>562.73400000000004</c:v>
                </c:pt>
                <c:pt idx="195">
                  <c:v>547.23099999999999</c:v>
                </c:pt>
                <c:pt idx="196">
                  <c:v>573.65800000000002</c:v>
                </c:pt>
                <c:pt idx="197">
                  <c:v>516.04700000000003</c:v>
                </c:pt>
                <c:pt idx="198">
                  <c:v>476.33600000000001</c:v>
                </c:pt>
                <c:pt idx="199">
                  <c:v>495.20600000000002</c:v>
                </c:pt>
                <c:pt idx="200">
                  <c:v>477.53699999999998</c:v>
                </c:pt>
                <c:pt idx="201">
                  <c:v>472.822</c:v>
                </c:pt>
                <c:pt idx="202">
                  <c:v>439.28899999999999</c:v>
                </c:pt>
                <c:pt idx="203">
                  <c:v>444.13600000000002</c:v>
                </c:pt>
                <c:pt idx="204">
                  <c:v>422</c:v>
                </c:pt>
                <c:pt idx="205">
                  <c:v>391.66899999999998</c:v>
                </c:pt>
                <c:pt idx="206">
                  <c:v>380.78399999999999</c:v>
                </c:pt>
                <c:pt idx="207">
                  <c:v>378.58800000000002</c:v>
                </c:pt>
                <c:pt idx="208">
                  <c:v>350.137</c:v>
                </c:pt>
                <c:pt idx="209">
                  <c:v>347.53699999999998</c:v>
                </c:pt>
                <c:pt idx="210">
                  <c:v>335.98399999999998</c:v>
                </c:pt>
                <c:pt idx="211">
                  <c:v>313.72500000000002</c:v>
                </c:pt>
                <c:pt idx="212">
                  <c:v>313.50700000000001</c:v>
                </c:pt>
                <c:pt idx="213">
                  <c:v>292.029</c:v>
                </c:pt>
                <c:pt idx="214">
                  <c:v>261.75700000000001</c:v>
                </c:pt>
                <c:pt idx="215">
                  <c:v>255.95699999999999</c:v>
                </c:pt>
                <c:pt idx="216">
                  <c:v>242</c:v>
                </c:pt>
                <c:pt idx="217">
                  <c:v>244.03200000000001</c:v>
                </c:pt>
                <c:pt idx="218">
                  <c:v>210.77</c:v>
                </c:pt>
                <c:pt idx="219">
                  <c:v>205.136</c:v>
                </c:pt>
                <c:pt idx="220">
                  <c:v>192.721</c:v>
                </c:pt>
                <c:pt idx="221">
                  <c:v>168.01300000000001</c:v>
                </c:pt>
                <c:pt idx="222">
                  <c:v>164.46700000000001</c:v>
                </c:pt>
                <c:pt idx="223">
                  <c:v>147.51599999999999</c:v>
                </c:pt>
                <c:pt idx="224">
                  <c:v>134.846</c:v>
                </c:pt>
                <c:pt idx="225">
                  <c:v>125.18300000000001</c:v>
                </c:pt>
                <c:pt idx="226">
                  <c:v>107.492</c:v>
                </c:pt>
                <c:pt idx="227">
                  <c:v>91.995000000000005</c:v>
                </c:pt>
                <c:pt idx="228">
                  <c:v>76</c:v>
                </c:pt>
                <c:pt idx="229">
                  <c:v>73.215999999999994</c:v>
                </c:pt>
                <c:pt idx="230">
                  <c:v>61.892000000000003</c:v>
                </c:pt>
                <c:pt idx="231">
                  <c:v>59.219000000000001</c:v>
                </c:pt>
                <c:pt idx="232">
                  <c:v>51.151000000000003</c:v>
                </c:pt>
                <c:pt idx="233">
                  <c:v>47.156999999999996</c:v>
                </c:pt>
                <c:pt idx="234">
                  <c:v>37.909999999999997</c:v>
                </c:pt>
                <c:pt idx="235">
                  <c:v>32.343000000000004</c:v>
                </c:pt>
                <c:pt idx="236">
                  <c:v>27.347000000000001</c:v>
                </c:pt>
                <c:pt idx="237">
                  <c:v>22.808</c:v>
                </c:pt>
                <c:pt idx="238">
                  <c:v>16.379000000000001</c:v>
                </c:pt>
                <c:pt idx="239">
                  <c:v>10.728</c:v>
                </c:pt>
                <c:pt idx="240">
                  <c:v>4</c:v>
                </c:pt>
                <c:pt idx="241">
                  <c:v>3.6640000000000001</c:v>
                </c:pt>
                <c:pt idx="242">
                  <c:v>3.36</c:v>
                </c:pt>
                <c:pt idx="243">
                  <c:v>2.9359999999999999</c:v>
                </c:pt>
                <c:pt idx="244">
                  <c:v>2.5489999999999999</c:v>
                </c:pt>
                <c:pt idx="245">
                  <c:v>2.2519999999999998</c:v>
                </c:pt>
                <c:pt idx="246">
                  <c:v>2.1459999999999999</c:v>
                </c:pt>
                <c:pt idx="247">
                  <c:v>1.611</c:v>
                </c:pt>
                <c:pt idx="248">
                  <c:v>1.4410000000000001</c:v>
                </c:pt>
                <c:pt idx="249">
                  <c:v>1.048</c:v>
                </c:pt>
                <c:pt idx="250">
                  <c:v>0.73099999999999998</c:v>
                </c:pt>
                <c:pt idx="251">
                  <c:v>0.38300000000000001</c:v>
                </c:pt>
                <c:pt idx="349">
                  <c:v>0.17899999999999999</c:v>
                </c:pt>
                <c:pt idx="350">
                  <c:v>0.36</c:v>
                </c:pt>
                <c:pt idx="351">
                  <c:v>0.54300000000000004</c:v>
                </c:pt>
                <c:pt idx="352">
                  <c:v>0.55000000000000004</c:v>
                </c:pt>
                <c:pt idx="353">
                  <c:v>0.83099999999999996</c:v>
                </c:pt>
                <c:pt idx="354">
                  <c:v>0.878</c:v>
                </c:pt>
                <c:pt idx="355">
                  <c:v>1.04</c:v>
                </c:pt>
                <c:pt idx="356">
                  <c:v>1.2849999999999999</c:v>
                </c:pt>
                <c:pt idx="357">
                  <c:v>1.5489999999999999</c:v>
                </c:pt>
                <c:pt idx="358">
                  <c:v>1.597</c:v>
                </c:pt>
                <c:pt idx="359">
                  <c:v>1.5640000000000001</c:v>
                </c:pt>
                <c:pt idx="360">
                  <c:v>2</c:v>
                </c:pt>
                <c:pt idx="361">
                  <c:v>7.2880000000000003</c:v>
                </c:pt>
                <c:pt idx="362">
                  <c:v>12.802</c:v>
                </c:pt>
                <c:pt idx="363">
                  <c:v>17.251000000000001</c:v>
                </c:pt>
                <c:pt idx="364">
                  <c:v>23.373000000000001</c:v>
                </c:pt>
                <c:pt idx="365">
                  <c:v>27.082999999999998</c:v>
                </c:pt>
                <c:pt idx="366">
                  <c:v>31.045000000000002</c:v>
                </c:pt>
                <c:pt idx="367">
                  <c:v>39.078000000000003</c:v>
                </c:pt>
                <c:pt idx="368">
                  <c:v>47.322000000000003</c:v>
                </c:pt>
                <c:pt idx="369">
                  <c:v>50.000999999999998</c:v>
                </c:pt>
                <c:pt idx="370">
                  <c:v>55.451999999999998</c:v>
                </c:pt>
                <c:pt idx="371">
                  <c:v>62.290999999999997</c:v>
                </c:pt>
                <c:pt idx="372">
                  <c:v>66</c:v>
                </c:pt>
                <c:pt idx="373">
                  <c:v>79.256</c:v>
                </c:pt>
                <c:pt idx="374">
                  <c:v>91.272999999999996</c:v>
                </c:pt>
                <c:pt idx="375">
                  <c:v>113.619</c:v>
                </c:pt>
                <c:pt idx="376">
                  <c:v>108.926</c:v>
                </c:pt>
                <c:pt idx="377">
                  <c:v>131.30699999999999</c:v>
                </c:pt>
                <c:pt idx="378">
                  <c:v>144.94499999999999</c:v>
                </c:pt>
                <c:pt idx="379">
                  <c:v>161.38800000000001</c:v>
                </c:pt>
                <c:pt idx="380">
                  <c:v>167.239</c:v>
                </c:pt>
                <c:pt idx="381">
                  <c:v>183.30199999999999</c:v>
                </c:pt>
                <c:pt idx="382">
                  <c:v>208.06899999999999</c:v>
                </c:pt>
                <c:pt idx="383">
                  <c:v>200.92500000000001</c:v>
                </c:pt>
                <c:pt idx="384">
                  <c:v>220</c:v>
                </c:pt>
                <c:pt idx="385">
                  <c:v>235.18700000000001</c:v>
                </c:pt>
                <c:pt idx="386">
                  <c:v>257.03500000000003</c:v>
                </c:pt>
                <c:pt idx="387">
                  <c:v>276.45999999999998</c:v>
                </c:pt>
                <c:pt idx="388">
                  <c:v>314.25</c:v>
                </c:pt>
                <c:pt idx="389">
                  <c:v>315.47300000000001</c:v>
                </c:pt>
                <c:pt idx="390">
                  <c:v>331.23899999999998</c:v>
                </c:pt>
                <c:pt idx="391">
                  <c:v>344.68200000000002</c:v>
                </c:pt>
                <c:pt idx="392">
                  <c:v>336.42</c:v>
                </c:pt>
                <c:pt idx="393">
                  <c:v>389.39400000000001</c:v>
                </c:pt>
                <c:pt idx="394">
                  <c:v>387.57299999999998</c:v>
                </c:pt>
                <c:pt idx="395">
                  <c:v>421.572</c:v>
                </c:pt>
                <c:pt idx="396">
                  <c:v>436</c:v>
                </c:pt>
                <c:pt idx="397">
                  <c:v>435.18900000000002</c:v>
                </c:pt>
                <c:pt idx="398">
                  <c:v>433.81</c:v>
                </c:pt>
                <c:pt idx="399">
                  <c:v>494.82900000000001</c:v>
                </c:pt>
                <c:pt idx="400">
                  <c:v>505.11200000000002</c:v>
                </c:pt>
                <c:pt idx="401">
                  <c:v>486.303</c:v>
                </c:pt>
                <c:pt idx="402">
                  <c:v>509.28899999999999</c:v>
                </c:pt>
                <c:pt idx="403">
                  <c:v>520.29</c:v>
                </c:pt>
                <c:pt idx="404">
                  <c:v>519.80399999999997</c:v>
                </c:pt>
                <c:pt idx="405">
                  <c:v>550.995</c:v>
                </c:pt>
                <c:pt idx="406">
                  <c:v>520.91200000000003</c:v>
                </c:pt>
                <c:pt idx="407">
                  <c:v>580.35299999999995</c:v>
                </c:pt>
                <c:pt idx="408">
                  <c:v>582</c:v>
                </c:pt>
                <c:pt idx="409">
                  <c:v>604.70100000000002</c:v>
                </c:pt>
                <c:pt idx="410">
                  <c:v>611.14499999999998</c:v>
                </c:pt>
                <c:pt idx="411">
                  <c:v>640.90200000000004</c:v>
                </c:pt>
                <c:pt idx="412">
                  <c:v>616.173</c:v>
                </c:pt>
                <c:pt idx="413">
                  <c:v>609.29399999999998</c:v>
                </c:pt>
                <c:pt idx="414">
                  <c:v>650.23400000000004</c:v>
                </c:pt>
                <c:pt idx="415">
                  <c:v>637.50699999999995</c:v>
                </c:pt>
                <c:pt idx="416">
                  <c:v>665.48900000000003</c:v>
                </c:pt>
                <c:pt idx="417">
                  <c:v>684.68200000000002</c:v>
                </c:pt>
                <c:pt idx="418">
                  <c:v>671.33600000000001</c:v>
                </c:pt>
                <c:pt idx="419">
                  <c:v>707.76400000000001</c:v>
                </c:pt>
                <c:pt idx="420">
                  <c:v>734</c:v>
                </c:pt>
                <c:pt idx="421">
                  <c:v>739.66600000000005</c:v>
                </c:pt>
                <c:pt idx="422">
                  <c:v>749.47299999999996</c:v>
                </c:pt>
                <c:pt idx="423">
                  <c:v>714.43100000000004</c:v>
                </c:pt>
                <c:pt idx="424">
                  <c:v>773.38099999999997</c:v>
                </c:pt>
                <c:pt idx="425">
                  <c:v>728.15300000000002</c:v>
                </c:pt>
                <c:pt idx="426">
                  <c:v>744.45699999999999</c:v>
                </c:pt>
                <c:pt idx="427">
                  <c:v>803.40300000000002</c:v>
                </c:pt>
                <c:pt idx="428">
                  <c:v>786.88900000000001</c:v>
                </c:pt>
                <c:pt idx="429">
                  <c:v>783.90300000000002</c:v>
                </c:pt>
                <c:pt idx="430">
                  <c:v>735.03700000000003</c:v>
                </c:pt>
                <c:pt idx="431">
                  <c:v>809.68200000000002</c:v>
                </c:pt>
                <c:pt idx="432">
                  <c:v>802</c:v>
                </c:pt>
                <c:pt idx="433">
                  <c:v>786.76400000000001</c:v>
                </c:pt>
                <c:pt idx="434">
                  <c:v>807.99800000000005</c:v>
                </c:pt>
                <c:pt idx="435">
                  <c:v>796.96699999999998</c:v>
                </c:pt>
                <c:pt idx="436">
                  <c:v>785.78200000000004</c:v>
                </c:pt>
                <c:pt idx="437">
                  <c:v>837.245</c:v>
                </c:pt>
                <c:pt idx="438">
                  <c:v>826.31200000000001</c:v>
                </c:pt>
                <c:pt idx="439">
                  <c:v>769.86</c:v>
                </c:pt>
                <c:pt idx="440">
                  <c:v>791.596</c:v>
                </c:pt>
                <c:pt idx="441">
                  <c:v>829.529</c:v>
                </c:pt>
                <c:pt idx="442">
                  <c:v>805.11800000000005</c:v>
                </c:pt>
                <c:pt idx="443">
                  <c:v>799.67</c:v>
                </c:pt>
                <c:pt idx="444">
                  <c:v>800</c:v>
                </c:pt>
                <c:pt idx="445">
                  <c:v>746.28099999999995</c:v>
                </c:pt>
                <c:pt idx="446">
                  <c:v>804.16099999999994</c:v>
                </c:pt>
                <c:pt idx="447">
                  <c:v>756.70500000000004</c:v>
                </c:pt>
                <c:pt idx="448">
                  <c:v>800.04700000000003</c:v>
                </c:pt>
                <c:pt idx="449">
                  <c:v>828.06299999999999</c:v>
                </c:pt>
                <c:pt idx="450">
                  <c:v>769.75400000000002</c:v>
                </c:pt>
                <c:pt idx="451">
                  <c:v>814.67600000000004</c:v>
                </c:pt>
                <c:pt idx="452">
                  <c:v>852.94100000000003</c:v>
                </c:pt>
                <c:pt idx="453">
                  <c:v>755.31299999999999</c:v>
                </c:pt>
                <c:pt idx="454">
                  <c:v>767.10299999999995</c:v>
                </c:pt>
                <c:pt idx="455">
                  <c:v>773.55</c:v>
                </c:pt>
                <c:pt idx="456">
                  <c:v>768</c:v>
                </c:pt>
                <c:pt idx="457">
                  <c:v>753.16300000000001</c:v>
                </c:pt>
                <c:pt idx="458">
                  <c:v>800.18200000000002</c:v>
                </c:pt>
                <c:pt idx="459">
                  <c:v>727.14499999999998</c:v>
                </c:pt>
                <c:pt idx="460">
                  <c:v>757.46199999999999</c:v>
                </c:pt>
                <c:pt idx="461">
                  <c:v>737.88499999999999</c:v>
                </c:pt>
                <c:pt idx="462">
                  <c:v>732.11199999999997</c:v>
                </c:pt>
                <c:pt idx="463">
                  <c:v>742.40499999999997</c:v>
                </c:pt>
                <c:pt idx="464">
                  <c:v>723.67399999999998</c:v>
                </c:pt>
                <c:pt idx="465">
                  <c:v>702.37800000000004</c:v>
                </c:pt>
                <c:pt idx="466">
                  <c:v>649.48900000000003</c:v>
                </c:pt>
                <c:pt idx="467">
                  <c:v>667.80799999999999</c:v>
                </c:pt>
                <c:pt idx="468">
                  <c:v>674</c:v>
                </c:pt>
                <c:pt idx="469">
                  <c:v>661.90099999999995</c:v>
                </c:pt>
                <c:pt idx="470">
                  <c:v>657.197</c:v>
                </c:pt>
                <c:pt idx="471">
                  <c:v>640.36300000000006</c:v>
                </c:pt>
                <c:pt idx="472">
                  <c:v>677.98800000000006</c:v>
                </c:pt>
                <c:pt idx="473">
                  <c:v>595.78200000000004</c:v>
                </c:pt>
                <c:pt idx="474">
                  <c:v>633.93499999999995</c:v>
                </c:pt>
                <c:pt idx="475">
                  <c:v>598.42600000000004</c:v>
                </c:pt>
                <c:pt idx="476">
                  <c:v>592.56500000000005</c:v>
                </c:pt>
                <c:pt idx="477">
                  <c:v>581.89099999999996</c:v>
                </c:pt>
                <c:pt idx="478">
                  <c:v>624.45000000000005</c:v>
                </c:pt>
                <c:pt idx="479">
                  <c:v>560.52599999999995</c:v>
                </c:pt>
                <c:pt idx="480">
                  <c:v>572</c:v>
                </c:pt>
                <c:pt idx="481">
                  <c:v>560.33100000000002</c:v>
                </c:pt>
                <c:pt idx="482">
                  <c:v>552.59500000000003</c:v>
                </c:pt>
                <c:pt idx="483">
                  <c:v>521.62300000000005</c:v>
                </c:pt>
                <c:pt idx="484">
                  <c:v>528.05200000000002</c:v>
                </c:pt>
                <c:pt idx="485">
                  <c:v>490.84500000000003</c:v>
                </c:pt>
                <c:pt idx="486">
                  <c:v>472.899</c:v>
                </c:pt>
                <c:pt idx="487">
                  <c:v>470.92500000000001</c:v>
                </c:pt>
                <c:pt idx="488">
                  <c:v>477.50799999999998</c:v>
                </c:pt>
                <c:pt idx="489">
                  <c:v>453.81099999999998</c:v>
                </c:pt>
                <c:pt idx="490">
                  <c:v>399.19299999999998</c:v>
                </c:pt>
                <c:pt idx="491">
                  <c:v>430.66399999999999</c:v>
                </c:pt>
                <c:pt idx="492">
                  <c:v>404</c:v>
                </c:pt>
                <c:pt idx="493">
                  <c:v>405.387</c:v>
                </c:pt>
                <c:pt idx="494">
                  <c:v>387.79700000000003</c:v>
                </c:pt>
                <c:pt idx="495">
                  <c:v>342.79300000000001</c:v>
                </c:pt>
                <c:pt idx="496">
                  <c:v>358.21600000000001</c:v>
                </c:pt>
                <c:pt idx="497">
                  <c:v>323.35599999999999</c:v>
                </c:pt>
                <c:pt idx="498">
                  <c:v>290.64299999999997</c:v>
                </c:pt>
                <c:pt idx="499">
                  <c:v>307.29000000000002</c:v>
                </c:pt>
                <c:pt idx="500">
                  <c:v>290.83699999999999</c:v>
                </c:pt>
                <c:pt idx="501">
                  <c:v>285.06799999999998</c:v>
                </c:pt>
                <c:pt idx="502">
                  <c:v>256.18099999999998</c:v>
                </c:pt>
                <c:pt idx="503">
                  <c:v>243.28100000000001</c:v>
                </c:pt>
                <c:pt idx="504">
                  <c:v>224</c:v>
                </c:pt>
                <c:pt idx="505">
                  <c:v>213.79300000000001</c:v>
                </c:pt>
                <c:pt idx="506">
                  <c:v>211.44200000000001</c:v>
                </c:pt>
                <c:pt idx="507">
                  <c:v>185.92</c:v>
                </c:pt>
                <c:pt idx="508">
                  <c:v>169.09800000000001</c:v>
                </c:pt>
                <c:pt idx="509">
                  <c:v>161.21899999999999</c:v>
                </c:pt>
                <c:pt idx="510">
                  <c:v>151.96600000000001</c:v>
                </c:pt>
                <c:pt idx="511">
                  <c:v>148.28899999999999</c:v>
                </c:pt>
                <c:pt idx="512">
                  <c:v>128.828</c:v>
                </c:pt>
                <c:pt idx="513">
                  <c:v>116.093</c:v>
                </c:pt>
                <c:pt idx="514">
                  <c:v>110.574</c:v>
                </c:pt>
                <c:pt idx="515">
                  <c:v>93.090999999999994</c:v>
                </c:pt>
                <c:pt idx="516">
                  <c:v>82</c:v>
                </c:pt>
                <c:pt idx="517">
                  <c:v>76.977999999999994</c:v>
                </c:pt>
                <c:pt idx="518">
                  <c:v>71.12</c:v>
                </c:pt>
                <c:pt idx="519">
                  <c:v>60.994</c:v>
                </c:pt>
                <c:pt idx="520">
                  <c:v>55.98</c:v>
                </c:pt>
                <c:pt idx="521">
                  <c:v>51.496000000000002</c:v>
                </c:pt>
                <c:pt idx="522">
                  <c:v>43.051000000000002</c:v>
                </c:pt>
                <c:pt idx="523">
                  <c:v>37.869999999999997</c:v>
                </c:pt>
                <c:pt idx="524">
                  <c:v>30.715</c:v>
                </c:pt>
                <c:pt idx="525">
                  <c:v>24.297999999999998</c:v>
                </c:pt>
                <c:pt idx="526">
                  <c:v>16.850000000000001</c:v>
                </c:pt>
                <c:pt idx="527">
                  <c:v>10.256</c:v>
                </c:pt>
                <c:pt idx="528">
                  <c:v>4</c:v>
                </c:pt>
                <c:pt idx="529">
                  <c:v>3.4460000000000002</c:v>
                </c:pt>
                <c:pt idx="530">
                  <c:v>3.3809999999999998</c:v>
                </c:pt>
                <c:pt idx="531">
                  <c:v>2.8679999999999999</c:v>
                </c:pt>
                <c:pt idx="532">
                  <c:v>2.2519999999999998</c:v>
                </c:pt>
                <c:pt idx="533">
                  <c:v>2.1240000000000001</c:v>
                </c:pt>
                <c:pt idx="534">
                  <c:v>1.9019999999999999</c:v>
                </c:pt>
                <c:pt idx="535">
                  <c:v>1.532</c:v>
                </c:pt>
                <c:pt idx="536">
                  <c:v>1.448</c:v>
                </c:pt>
                <c:pt idx="537">
                  <c:v>1.044</c:v>
                </c:pt>
                <c:pt idx="538">
                  <c:v>0.69899999999999995</c:v>
                </c:pt>
                <c:pt idx="539">
                  <c:v>0.3</c:v>
                </c:pt>
                <c:pt idx="637">
                  <c:v>0.18</c:v>
                </c:pt>
                <c:pt idx="638">
                  <c:v>0.34100000000000003</c:v>
                </c:pt>
                <c:pt idx="639">
                  <c:v>0.57499999999999996</c:v>
                </c:pt>
                <c:pt idx="640">
                  <c:v>0.57999999999999996</c:v>
                </c:pt>
                <c:pt idx="641">
                  <c:v>0.94299999999999995</c:v>
                </c:pt>
                <c:pt idx="642">
                  <c:v>1.121</c:v>
                </c:pt>
                <c:pt idx="643">
                  <c:v>1.1639999999999999</c:v>
                </c:pt>
                <c:pt idx="644">
                  <c:v>1.2649999999999999</c:v>
                </c:pt>
                <c:pt idx="645">
                  <c:v>1.393</c:v>
                </c:pt>
                <c:pt idx="646">
                  <c:v>1.399</c:v>
                </c:pt>
                <c:pt idx="647">
                  <c:v>2.0510000000000002</c:v>
                </c:pt>
                <c:pt idx="648">
                  <c:v>2</c:v>
                </c:pt>
                <c:pt idx="649">
                  <c:v>7.7930000000000001</c:v>
                </c:pt>
                <c:pt idx="650">
                  <c:v>12.756</c:v>
                </c:pt>
                <c:pt idx="651">
                  <c:v>19.78</c:v>
                </c:pt>
                <c:pt idx="652">
                  <c:v>24.175999999999998</c:v>
                </c:pt>
                <c:pt idx="653">
                  <c:v>28.131</c:v>
                </c:pt>
                <c:pt idx="654">
                  <c:v>36.064</c:v>
                </c:pt>
                <c:pt idx="655">
                  <c:v>40.241</c:v>
                </c:pt>
                <c:pt idx="656">
                  <c:v>46.656999999999996</c:v>
                </c:pt>
                <c:pt idx="657">
                  <c:v>51.174999999999997</c:v>
                </c:pt>
                <c:pt idx="658">
                  <c:v>56.542000000000002</c:v>
                </c:pt>
                <c:pt idx="659">
                  <c:v>65.483000000000004</c:v>
                </c:pt>
                <c:pt idx="660">
                  <c:v>68</c:v>
                </c:pt>
                <c:pt idx="661">
                  <c:v>80.08</c:v>
                </c:pt>
                <c:pt idx="662">
                  <c:v>96.144000000000005</c:v>
                </c:pt>
                <c:pt idx="663">
                  <c:v>114.914</c:v>
                </c:pt>
                <c:pt idx="664">
                  <c:v>122.78700000000001</c:v>
                </c:pt>
                <c:pt idx="665">
                  <c:v>142.154</c:v>
                </c:pt>
                <c:pt idx="666">
                  <c:v>151.124</c:v>
                </c:pt>
                <c:pt idx="667">
                  <c:v>156.49799999999999</c:v>
                </c:pt>
                <c:pt idx="668">
                  <c:v>177.12299999999999</c:v>
                </c:pt>
                <c:pt idx="669">
                  <c:v>200.34800000000001</c:v>
                </c:pt>
                <c:pt idx="670">
                  <c:v>203.435</c:v>
                </c:pt>
                <c:pt idx="671">
                  <c:v>215.74700000000001</c:v>
                </c:pt>
                <c:pt idx="672">
                  <c:v>240</c:v>
                </c:pt>
                <c:pt idx="673">
                  <c:v>254.946</c:v>
                </c:pt>
                <c:pt idx="674">
                  <c:v>272.47899999999998</c:v>
                </c:pt>
                <c:pt idx="675">
                  <c:v>312.483</c:v>
                </c:pt>
                <c:pt idx="676">
                  <c:v>301.11700000000002</c:v>
                </c:pt>
                <c:pt idx="677">
                  <c:v>315.24599999999998</c:v>
                </c:pt>
                <c:pt idx="678">
                  <c:v>313.815</c:v>
                </c:pt>
                <c:pt idx="679">
                  <c:v>353.79</c:v>
                </c:pt>
                <c:pt idx="680">
                  <c:v>345.67899999999997</c:v>
                </c:pt>
                <c:pt idx="681">
                  <c:v>357.65300000000002</c:v>
                </c:pt>
                <c:pt idx="682">
                  <c:v>405.459</c:v>
                </c:pt>
                <c:pt idx="683">
                  <c:v>415.54300000000001</c:v>
                </c:pt>
                <c:pt idx="684">
                  <c:v>424</c:v>
                </c:pt>
                <c:pt idx="685">
                  <c:v>435.346</c:v>
                </c:pt>
                <c:pt idx="686">
                  <c:v>447.18200000000002</c:v>
                </c:pt>
                <c:pt idx="687">
                  <c:v>475.83</c:v>
                </c:pt>
                <c:pt idx="688">
                  <c:v>457.63600000000002</c:v>
                </c:pt>
                <c:pt idx="689">
                  <c:v>479.76900000000001</c:v>
                </c:pt>
                <c:pt idx="690">
                  <c:v>473.33800000000002</c:v>
                </c:pt>
                <c:pt idx="691">
                  <c:v>479.786</c:v>
                </c:pt>
                <c:pt idx="692">
                  <c:v>491.62599999999998</c:v>
                </c:pt>
                <c:pt idx="693">
                  <c:v>517.28300000000002</c:v>
                </c:pt>
                <c:pt idx="694">
                  <c:v>524.90099999999995</c:v>
                </c:pt>
                <c:pt idx="695">
                  <c:v>554.52499999999998</c:v>
                </c:pt>
                <c:pt idx="696">
                  <c:v>556</c:v>
                </c:pt>
                <c:pt idx="697">
                  <c:v>579.42600000000004</c:v>
                </c:pt>
                <c:pt idx="698">
                  <c:v>569.851</c:v>
                </c:pt>
                <c:pt idx="699">
                  <c:v>606.62199999999996</c:v>
                </c:pt>
                <c:pt idx="700">
                  <c:v>614.57799999999997</c:v>
                </c:pt>
                <c:pt idx="701">
                  <c:v>603.09</c:v>
                </c:pt>
                <c:pt idx="702">
                  <c:v>624.31200000000001</c:v>
                </c:pt>
                <c:pt idx="703">
                  <c:v>643.548</c:v>
                </c:pt>
                <c:pt idx="704">
                  <c:v>635.74099999999999</c:v>
                </c:pt>
                <c:pt idx="705">
                  <c:v>657.64200000000005</c:v>
                </c:pt>
                <c:pt idx="706">
                  <c:v>697.00199999999995</c:v>
                </c:pt>
                <c:pt idx="707">
                  <c:v>657.10599999999999</c:v>
                </c:pt>
                <c:pt idx="708">
                  <c:v>692</c:v>
                </c:pt>
                <c:pt idx="709">
                  <c:v>710.12800000000004</c:v>
                </c:pt>
                <c:pt idx="710">
                  <c:v>706.36599999999999</c:v>
                </c:pt>
                <c:pt idx="711">
                  <c:v>708.5</c:v>
                </c:pt>
                <c:pt idx="712">
                  <c:v>717.54300000000001</c:v>
                </c:pt>
                <c:pt idx="713">
                  <c:v>735.66099999999994</c:v>
                </c:pt>
                <c:pt idx="714">
                  <c:v>719.03700000000003</c:v>
                </c:pt>
                <c:pt idx="715">
                  <c:v>752.053</c:v>
                </c:pt>
                <c:pt idx="716">
                  <c:v>723.447</c:v>
                </c:pt>
                <c:pt idx="717">
                  <c:v>709.81700000000001</c:v>
                </c:pt>
                <c:pt idx="718">
                  <c:v>774.00400000000002</c:v>
                </c:pt>
                <c:pt idx="719">
                  <c:v>785.37599999999998</c:v>
                </c:pt>
                <c:pt idx="720">
                  <c:v>762</c:v>
                </c:pt>
                <c:pt idx="721">
                  <c:v>744.90300000000002</c:v>
                </c:pt>
                <c:pt idx="722">
                  <c:v>740.60199999999998</c:v>
                </c:pt>
                <c:pt idx="723">
                  <c:v>763.87400000000002</c:v>
                </c:pt>
                <c:pt idx="724">
                  <c:v>832.76400000000001</c:v>
                </c:pt>
                <c:pt idx="725">
                  <c:v>787.94799999999998</c:v>
                </c:pt>
                <c:pt idx="726">
                  <c:v>792.93899999999996</c:v>
                </c:pt>
                <c:pt idx="727">
                  <c:v>780.16300000000001</c:v>
                </c:pt>
                <c:pt idx="728">
                  <c:v>811.28399999999999</c:v>
                </c:pt>
                <c:pt idx="729">
                  <c:v>768.06700000000001</c:v>
                </c:pt>
                <c:pt idx="730">
                  <c:v>824.38</c:v>
                </c:pt>
                <c:pt idx="731">
                  <c:v>788.23099999999999</c:v>
                </c:pt>
                <c:pt idx="732">
                  <c:v>808</c:v>
                </c:pt>
                <c:pt idx="733">
                  <c:v>786.86099999999999</c:v>
                </c:pt>
                <c:pt idx="734">
                  <c:v>831.66600000000005</c:v>
                </c:pt>
                <c:pt idx="735">
                  <c:v>843.029</c:v>
                </c:pt>
                <c:pt idx="736">
                  <c:v>809.00900000000001</c:v>
                </c:pt>
                <c:pt idx="737">
                  <c:v>817.52599999999995</c:v>
                </c:pt>
                <c:pt idx="738">
                  <c:v>752.12599999999998</c:v>
                </c:pt>
                <c:pt idx="739">
                  <c:v>826.33500000000004</c:v>
                </c:pt>
                <c:pt idx="740">
                  <c:v>789.73400000000004</c:v>
                </c:pt>
                <c:pt idx="741">
                  <c:v>801.44100000000003</c:v>
                </c:pt>
                <c:pt idx="742">
                  <c:v>792.726</c:v>
                </c:pt>
                <c:pt idx="743">
                  <c:v>770.73599999999999</c:v>
                </c:pt>
                <c:pt idx="744">
                  <c:v>794</c:v>
                </c:pt>
                <c:pt idx="745">
                  <c:v>771.36699999999996</c:v>
                </c:pt>
                <c:pt idx="746">
                  <c:v>817.41899999999998</c:v>
                </c:pt>
                <c:pt idx="747">
                  <c:v>781.86099999999999</c:v>
                </c:pt>
                <c:pt idx="748">
                  <c:v>746.02700000000004</c:v>
                </c:pt>
                <c:pt idx="749">
                  <c:v>725.21400000000006</c:v>
                </c:pt>
                <c:pt idx="750">
                  <c:v>782.43799999999999</c:v>
                </c:pt>
                <c:pt idx="751">
                  <c:v>727.44799999999998</c:v>
                </c:pt>
                <c:pt idx="752">
                  <c:v>759.03300000000002</c:v>
                </c:pt>
                <c:pt idx="753">
                  <c:v>701.78899999999999</c:v>
                </c:pt>
                <c:pt idx="754">
                  <c:v>703.79300000000001</c:v>
                </c:pt>
                <c:pt idx="755">
                  <c:v>676.60699999999997</c:v>
                </c:pt>
                <c:pt idx="756">
                  <c:v>684</c:v>
                </c:pt>
                <c:pt idx="757">
                  <c:v>674.92399999999998</c:v>
                </c:pt>
                <c:pt idx="758">
                  <c:v>668.58199999999999</c:v>
                </c:pt>
                <c:pt idx="759">
                  <c:v>661.99800000000005</c:v>
                </c:pt>
                <c:pt idx="760">
                  <c:v>603.29600000000005</c:v>
                </c:pt>
                <c:pt idx="761">
                  <c:v>640.45399999999995</c:v>
                </c:pt>
                <c:pt idx="762">
                  <c:v>640.30499999999995</c:v>
                </c:pt>
                <c:pt idx="763">
                  <c:v>648.53599999999994</c:v>
                </c:pt>
                <c:pt idx="764">
                  <c:v>603.327</c:v>
                </c:pt>
                <c:pt idx="765">
                  <c:v>612.26</c:v>
                </c:pt>
                <c:pt idx="766">
                  <c:v>573.57299999999998</c:v>
                </c:pt>
                <c:pt idx="767">
                  <c:v>587.75099999999998</c:v>
                </c:pt>
                <c:pt idx="768">
                  <c:v>578</c:v>
                </c:pt>
                <c:pt idx="769">
                  <c:v>553.53200000000004</c:v>
                </c:pt>
                <c:pt idx="770">
                  <c:v>554.25699999999995</c:v>
                </c:pt>
                <c:pt idx="771">
                  <c:v>526.33199999999999</c:v>
                </c:pt>
                <c:pt idx="772">
                  <c:v>522.61500000000001</c:v>
                </c:pt>
                <c:pt idx="773">
                  <c:v>502.02800000000002</c:v>
                </c:pt>
                <c:pt idx="774">
                  <c:v>511.18</c:v>
                </c:pt>
                <c:pt idx="775">
                  <c:v>483.98</c:v>
                </c:pt>
                <c:pt idx="776">
                  <c:v>481.70400000000001</c:v>
                </c:pt>
                <c:pt idx="777">
                  <c:v>480.43599999999998</c:v>
                </c:pt>
                <c:pt idx="778">
                  <c:v>441.58100000000002</c:v>
                </c:pt>
                <c:pt idx="779">
                  <c:v>392.47</c:v>
                </c:pt>
                <c:pt idx="780">
                  <c:v>422</c:v>
                </c:pt>
                <c:pt idx="781">
                  <c:v>408.96100000000001</c:v>
                </c:pt>
                <c:pt idx="782">
                  <c:v>382.95100000000002</c:v>
                </c:pt>
                <c:pt idx="783">
                  <c:v>364.43200000000002</c:v>
                </c:pt>
                <c:pt idx="784">
                  <c:v>329.94400000000002</c:v>
                </c:pt>
                <c:pt idx="785">
                  <c:v>309.37400000000002</c:v>
                </c:pt>
                <c:pt idx="786">
                  <c:v>321.64699999999999</c:v>
                </c:pt>
                <c:pt idx="787">
                  <c:v>330.85500000000002</c:v>
                </c:pt>
                <c:pt idx="788">
                  <c:v>294.63600000000002</c:v>
                </c:pt>
                <c:pt idx="789">
                  <c:v>287.702</c:v>
                </c:pt>
                <c:pt idx="790">
                  <c:v>259.76600000000002</c:v>
                </c:pt>
                <c:pt idx="791">
                  <c:v>229.667</c:v>
                </c:pt>
                <c:pt idx="792">
                  <c:v>226</c:v>
                </c:pt>
                <c:pt idx="793">
                  <c:v>197.87299999999999</c:v>
                </c:pt>
                <c:pt idx="794">
                  <c:v>194.34899999999999</c:v>
                </c:pt>
                <c:pt idx="795">
                  <c:v>184.28700000000001</c:v>
                </c:pt>
                <c:pt idx="796">
                  <c:v>165.63399999999999</c:v>
                </c:pt>
                <c:pt idx="797">
                  <c:v>155.63</c:v>
                </c:pt>
                <c:pt idx="798">
                  <c:v>156.376</c:v>
                </c:pt>
                <c:pt idx="799">
                  <c:v>127.771</c:v>
                </c:pt>
                <c:pt idx="800">
                  <c:v>124.121</c:v>
                </c:pt>
                <c:pt idx="801">
                  <c:v>112.22</c:v>
                </c:pt>
                <c:pt idx="802">
                  <c:v>98.792000000000002</c:v>
                </c:pt>
                <c:pt idx="803">
                  <c:v>82.525000000000006</c:v>
                </c:pt>
                <c:pt idx="804">
                  <c:v>70</c:v>
                </c:pt>
                <c:pt idx="805">
                  <c:v>64.828000000000003</c:v>
                </c:pt>
                <c:pt idx="806">
                  <c:v>58.183999999999997</c:v>
                </c:pt>
                <c:pt idx="807">
                  <c:v>53.511000000000003</c:v>
                </c:pt>
                <c:pt idx="808">
                  <c:v>47.128999999999998</c:v>
                </c:pt>
                <c:pt idx="809">
                  <c:v>40.805</c:v>
                </c:pt>
                <c:pt idx="810">
                  <c:v>35.529000000000003</c:v>
                </c:pt>
                <c:pt idx="811">
                  <c:v>31.535</c:v>
                </c:pt>
                <c:pt idx="812">
                  <c:v>24.812000000000001</c:v>
                </c:pt>
                <c:pt idx="813">
                  <c:v>20.446000000000002</c:v>
                </c:pt>
                <c:pt idx="814">
                  <c:v>14.853999999999999</c:v>
                </c:pt>
                <c:pt idx="815">
                  <c:v>10.146000000000001</c:v>
                </c:pt>
                <c:pt idx="816">
                  <c:v>4</c:v>
                </c:pt>
                <c:pt idx="817">
                  <c:v>3.919</c:v>
                </c:pt>
                <c:pt idx="818">
                  <c:v>2.8740000000000001</c:v>
                </c:pt>
                <c:pt idx="819">
                  <c:v>2.97</c:v>
                </c:pt>
                <c:pt idx="820">
                  <c:v>2.6040000000000001</c:v>
                </c:pt>
                <c:pt idx="821">
                  <c:v>2.468</c:v>
                </c:pt>
                <c:pt idx="822">
                  <c:v>1.794</c:v>
                </c:pt>
                <c:pt idx="823">
                  <c:v>1.8420000000000001</c:v>
                </c:pt>
                <c:pt idx="824">
                  <c:v>1.38</c:v>
                </c:pt>
                <c:pt idx="825">
                  <c:v>1.0309999999999999</c:v>
                </c:pt>
                <c:pt idx="826">
                  <c:v>0.66900000000000004</c:v>
                </c:pt>
                <c:pt idx="827">
                  <c:v>0.28000000000000003</c:v>
                </c:pt>
                <c:pt idx="925">
                  <c:v>0.18099999999999999</c:v>
                </c:pt>
                <c:pt idx="926">
                  <c:v>0.32900000000000001</c:v>
                </c:pt>
                <c:pt idx="927">
                  <c:v>0.497</c:v>
                </c:pt>
                <c:pt idx="928">
                  <c:v>0.76500000000000001</c:v>
                </c:pt>
                <c:pt idx="929">
                  <c:v>0.79800000000000004</c:v>
                </c:pt>
                <c:pt idx="930">
                  <c:v>1.0329999999999999</c:v>
                </c:pt>
                <c:pt idx="931">
                  <c:v>1.0229999999999999</c:v>
                </c:pt>
                <c:pt idx="932">
                  <c:v>1.403</c:v>
                </c:pt>
                <c:pt idx="933">
                  <c:v>1.3620000000000001</c:v>
                </c:pt>
                <c:pt idx="934">
                  <c:v>1.841</c:v>
                </c:pt>
                <c:pt idx="935">
                  <c:v>1.7649999999999999</c:v>
                </c:pt>
                <c:pt idx="936">
                  <c:v>2</c:v>
                </c:pt>
                <c:pt idx="937">
                  <c:v>7.8979999999999997</c:v>
                </c:pt>
                <c:pt idx="938">
                  <c:v>13.894</c:v>
                </c:pt>
                <c:pt idx="939">
                  <c:v>18.420000000000002</c:v>
                </c:pt>
                <c:pt idx="940">
                  <c:v>23.864999999999998</c:v>
                </c:pt>
                <c:pt idx="941">
                  <c:v>28.143000000000001</c:v>
                </c:pt>
                <c:pt idx="942">
                  <c:v>34.688000000000002</c:v>
                </c:pt>
                <c:pt idx="943">
                  <c:v>36.661000000000001</c:v>
                </c:pt>
                <c:pt idx="944">
                  <c:v>44.088000000000001</c:v>
                </c:pt>
                <c:pt idx="945">
                  <c:v>52.087000000000003</c:v>
                </c:pt>
                <c:pt idx="946">
                  <c:v>56.328000000000003</c:v>
                </c:pt>
                <c:pt idx="947">
                  <c:v>67.757000000000005</c:v>
                </c:pt>
                <c:pt idx="948">
                  <c:v>68</c:v>
                </c:pt>
                <c:pt idx="949">
                  <c:v>83.923000000000002</c:v>
                </c:pt>
                <c:pt idx="950">
                  <c:v>98.622</c:v>
                </c:pt>
                <c:pt idx="951">
                  <c:v>105.18300000000001</c:v>
                </c:pt>
                <c:pt idx="952">
                  <c:v>118.58799999999999</c:v>
                </c:pt>
                <c:pt idx="953">
                  <c:v>136.93799999999999</c:v>
                </c:pt>
                <c:pt idx="954">
                  <c:v>144.69</c:v>
                </c:pt>
                <c:pt idx="955">
                  <c:v>165.041</c:v>
                </c:pt>
                <c:pt idx="956">
                  <c:v>169.96899999999999</c:v>
                </c:pt>
                <c:pt idx="957">
                  <c:v>195.982</c:v>
                </c:pt>
                <c:pt idx="958">
                  <c:v>189.34200000000001</c:v>
                </c:pt>
                <c:pt idx="959">
                  <c:v>210.89099999999999</c:v>
                </c:pt>
                <c:pt idx="960">
                  <c:v>234</c:v>
                </c:pt>
                <c:pt idx="961">
                  <c:v>252.28200000000001</c:v>
                </c:pt>
                <c:pt idx="962">
                  <c:v>256.09199999999998</c:v>
                </c:pt>
                <c:pt idx="963">
                  <c:v>285.00700000000001</c:v>
                </c:pt>
                <c:pt idx="964">
                  <c:v>290.97899999999998</c:v>
                </c:pt>
                <c:pt idx="965">
                  <c:v>303.82600000000002</c:v>
                </c:pt>
                <c:pt idx="966">
                  <c:v>309.91199999999998</c:v>
                </c:pt>
                <c:pt idx="967">
                  <c:v>329.88600000000002</c:v>
                </c:pt>
                <c:pt idx="968">
                  <c:v>366.24599999999998</c:v>
                </c:pt>
                <c:pt idx="969">
                  <c:v>377.065</c:v>
                </c:pt>
                <c:pt idx="970">
                  <c:v>371.95299999999997</c:v>
                </c:pt>
                <c:pt idx="971">
                  <c:v>404.40800000000002</c:v>
                </c:pt>
                <c:pt idx="972">
                  <c:v>418</c:v>
                </c:pt>
                <c:pt idx="973">
                  <c:v>468.30599999999998</c:v>
                </c:pt>
                <c:pt idx="974">
                  <c:v>450.34399999999999</c:v>
                </c:pt>
                <c:pt idx="975">
                  <c:v>408.733</c:v>
                </c:pt>
                <c:pt idx="976">
                  <c:v>460.21600000000001</c:v>
                </c:pt>
                <c:pt idx="977">
                  <c:v>436.048</c:v>
                </c:pt>
                <c:pt idx="978">
                  <c:v>493.09800000000001</c:v>
                </c:pt>
                <c:pt idx="979">
                  <c:v>485.75599999999997</c:v>
                </c:pt>
                <c:pt idx="980">
                  <c:v>487.47500000000002</c:v>
                </c:pt>
                <c:pt idx="981">
                  <c:v>512.62699999999995</c:v>
                </c:pt>
                <c:pt idx="982">
                  <c:v>545.81399999999996</c:v>
                </c:pt>
                <c:pt idx="983">
                  <c:v>544.00900000000001</c:v>
                </c:pt>
                <c:pt idx="984">
                  <c:v>540</c:v>
                </c:pt>
                <c:pt idx="985">
                  <c:v>546.32299999999998</c:v>
                </c:pt>
                <c:pt idx="986">
                  <c:v>568.27099999999996</c:v>
                </c:pt>
                <c:pt idx="987">
                  <c:v>532.44200000000001</c:v>
                </c:pt>
                <c:pt idx="988">
                  <c:v>590.38900000000001</c:v>
                </c:pt>
                <c:pt idx="989">
                  <c:v>537.64800000000002</c:v>
                </c:pt>
                <c:pt idx="990">
                  <c:v>596.18700000000001</c:v>
                </c:pt>
                <c:pt idx="991">
                  <c:v>595.95600000000002</c:v>
                </c:pt>
                <c:pt idx="992">
                  <c:v>593.60599999999999</c:v>
                </c:pt>
                <c:pt idx="993">
                  <c:v>656.74400000000003</c:v>
                </c:pt>
                <c:pt idx="994">
                  <c:v>626.58600000000001</c:v>
                </c:pt>
                <c:pt idx="995">
                  <c:v>667.64200000000005</c:v>
                </c:pt>
                <c:pt idx="996">
                  <c:v>656</c:v>
                </c:pt>
                <c:pt idx="997">
                  <c:v>638.24099999999999</c:v>
                </c:pt>
                <c:pt idx="998">
                  <c:v>691.54700000000003</c:v>
                </c:pt>
                <c:pt idx="999">
                  <c:v>666.06799999999998</c:v>
                </c:pt>
                <c:pt idx="1000">
                  <c:v>681.97400000000005</c:v>
                </c:pt>
                <c:pt idx="1001">
                  <c:v>691.49300000000005</c:v>
                </c:pt>
                <c:pt idx="1002">
                  <c:v>721.19</c:v>
                </c:pt>
                <c:pt idx="1003">
                  <c:v>670.51499999999999</c:v>
                </c:pt>
                <c:pt idx="1004">
                  <c:v>715.01599999999996</c:v>
                </c:pt>
                <c:pt idx="1005">
                  <c:v>681.81500000000005</c:v>
                </c:pt>
                <c:pt idx="1006">
                  <c:v>700.46900000000005</c:v>
                </c:pt>
                <c:pt idx="1007">
                  <c:v>724.90899999999999</c:v>
                </c:pt>
                <c:pt idx="1008">
                  <c:v>750</c:v>
                </c:pt>
                <c:pt idx="1009">
                  <c:v>767.81700000000001</c:v>
                </c:pt>
                <c:pt idx="1010">
                  <c:v>691.23699999999997</c:v>
                </c:pt>
                <c:pt idx="1011">
                  <c:v>757.97699999999998</c:v>
                </c:pt>
                <c:pt idx="1012">
                  <c:v>805.68200000000002</c:v>
                </c:pt>
                <c:pt idx="1013">
                  <c:v>805.43899999999996</c:v>
                </c:pt>
                <c:pt idx="1014">
                  <c:v>784.24099999999999</c:v>
                </c:pt>
                <c:pt idx="1015">
                  <c:v>779.80100000000004</c:v>
                </c:pt>
                <c:pt idx="1016">
                  <c:v>772.96100000000001</c:v>
                </c:pt>
                <c:pt idx="1017">
                  <c:v>802.01800000000003</c:v>
                </c:pt>
                <c:pt idx="1018">
                  <c:v>756.51700000000005</c:v>
                </c:pt>
                <c:pt idx="1019">
                  <c:v>788.96500000000003</c:v>
                </c:pt>
                <c:pt idx="1020">
                  <c:v>780</c:v>
                </c:pt>
                <c:pt idx="1021">
                  <c:v>788.4</c:v>
                </c:pt>
                <c:pt idx="1022">
                  <c:v>783.91800000000001</c:v>
                </c:pt>
                <c:pt idx="1023">
                  <c:v>771.02700000000004</c:v>
                </c:pt>
                <c:pt idx="1024">
                  <c:v>716.649</c:v>
                </c:pt>
                <c:pt idx="1025">
                  <c:v>735.33</c:v>
                </c:pt>
                <c:pt idx="1026">
                  <c:v>764.34699999999998</c:v>
                </c:pt>
                <c:pt idx="1027">
                  <c:v>723.36500000000001</c:v>
                </c:pt>
                <c:pt idx="1028">
                  <c:v>795.46100000000001</c:v>
                </c:pt>
                <c:pt idx="1029">
                  <c:v>768.48400000000004</c:v>
                </c:pt>
                <c:pt idx="1030">
                  <c:v>738.149</c:v>
                </c:pt>
                <c:pt idx="1031">
                  <c:v>773.74400000000003</c:v>
                </c:pt>
                <c:pt idx="1032">
                  <c:v>728</c:v>
                </c:pt>
                <c:pt idx="1033">
                  <c:v>694.78399999999999</c:v>
                </c:pt>
                <c:pt idx="1034">
                  <c:v>696.64499999999998</c:v>
                </c:pt>
                <c:pt idx="1035">
                  <c:v>703.56</c:v>
                </c:pt>
                <c:pt idx="1036">
                  <c:v>735.37699999999995</c:v>
                </c:pt>
                <c:pt idx="1037">
                  <c:v>709.99599999999998</c:v>
                </c:pt>
                <c:pt idx="1038">
                  <c:v>709.07899999999995</c:v>
                </c:pt>
                <c:pt idx="1039">
                  <c:v>631.029</c:v>
                </c:pt>
                <c:pt idx="1040">
                  <c:v>650.76199999999994</c:v>
                </c:pt>
                <c:pt idx="1041">
                  <c:v>711.24900000000002</c:v>
                </c:pt>
                <c:pt idx="1042">
                  <c:v>705.71400000000006</c:v>
                </c:pt>
                <c:pt idx="1043">
                  <c:v>699.71900000000005</c:v>
                </c:pt>
                <c:pt idx="1044">
                  <c:v>662</c:v>
                </c:pt>
                <c:pt idx="1045">
                  <c:v>680.01400000000001</c:v>
                </c:pt>
                <c:pt idx="1046">
                  <c:v>649.20899999999995</c:v>
                </c:pt>
                <c:pt idx="1047">
                  <c:v>646.48199999999997</c:v>
                </c:pt>
                <c:pt idx="1048">
                  <c:v>648.702</c:v>
                </c:pt>
                <c:pt idx="1049">
                  <c:v>632.11800000000005</c:v>
                </c:pt>
                <c:pt idx="1050">
                  <c:v>604.02300000000002</c:v>
                </c:pt>
                <c:pt idx="1051">
                  <c:v>652.375</c:v>
                </c:pt>
                <c:pt idx="1052">
                  <c:v>628.48500000000001</c:v>
                </c:pt>
                <c:pt idx="1053">
                  <c:v>590.45799999999997</c:v>
                </c:pt>
                <c:pt idx="1054">
                  <c:v>583.52599999999995</c:v>
                </c:pt>
                <c:pt idx="1055">
                  <c:v>590.28399999999999</c:v>
                </c:pt>
                <c:pt idx="1056">
                  <c:v>566</c:v>
                </c:pt>
                <c:pt idx="1057">
                  <c:v>533.62199999999996</c:v>
                </c:pt>
                <c:pt idx="1058">
                  <c:v>524.21799999999996</c:v>
                </c:pt>
                <c:pt idx="1059">
                  <c:v>528.08299999999997</c:v>
                </c:pt>
                <c:pt idx="1060">
                  <c:v>495.38400000000001</c:v>
                </c:pt>
                <c:pt idx="1061">
                  <c:v>481.81400000000002</c:v>
                </c:pt>
                <c:pt idx="1062">
                  <c:v>480.95800000000003</c:v>
                </c:pt>
                <c:pt idx="1063">
                  <c:v>482.70699999999999</c:v>
                </c:pt>
                <c:pt idx="1064">
                  <c:v>459.346</c:v>
                </c:pt>
                <c:pt idx="1065">
                  <c:v>422.16300000000001</c:v>
                </c:pt>
                <c:pt idx="1066">
                  <c:v>425.44200000000001</c:v>
                </c:pt>
                <c:pt idx="1067">
                  <c:v>407.98700000000002</c:v>
                </c:pt>
                <c:pt idx="1068">
                  <c:v>398</c:v>
                </c:pt>
                <c:pt idx="1069">
                  <c:v>389.68700000000001</c:v>
                </c:pt>
                <c:pt idx="1070">
                  <c:v>368.08300000000003</c:v>
                </c:pt>
                <c:pt idx="1071">
                  <c:v>345.15199999999999</c:v>
                </c:pt>
                <c:pt idx="1072">
                  <c:v>357.2</c:v>
                </c:pt>
                <c:pt idx="1073">
                  <c:v>318.74299999999999</c:v>
                </c:pt>
                <c:pt idx="1074">
                  <c:v>313.03800000000001</c:v>
                </c:pt>
                <c:pt idx="1075">
                  <c:v>290.38299999999998</c:v>
                </c:pt>
                <c:pt idx="1076">
                  <c:v>272.16199999999998</c:v>
                </c:pt>
                <c:pt idx="1077">
                  <c:v>252.78200000000001</c:v>
                </c:pt>
                <c:pt idx="1078">
                  <c:v>231.47</c:v>
                </c:pt>
                <c:pt idx="1079">
                  <c:v>229.64500000000001</c:v>
                </c:pt>
                <c:pt idx="1080">
                  <c:v>204</c:v>
                </c:pt>
                <c:pt idx="1081">
                  <c:v>195.36</c:v>
                </c:pt>
                <c:pt idx="1082">
                  <c:v>186.696</c:v>
                </c:pt>
                <c:pt idx="1083">
                  <c:v>179.41900000000001</c:v>
                </c:pt>
                <c:pt idx="1084">
                  <c:v>160.56200000000001</c:v>
                </c:pt>
                <c:pt idx="1085">
                  <c:v>147.38999999999999</c:v>
                </c:pt>
                <c:pt idx="1086">
                  <c:v>135.45099999999999</c:v>
                </c:pt>
                <c:pt idx="1087">
                  <c:v>122.63200000000001</c:v>
                </c:pt>
                <c:pt idx="1088">
                  <c:v>119.727</c:v>
                </c:pt>
                <c:pt idx="1089">
                  <c:v>105.97499999999999</c:v>
                </c:pt>
                <c:pt idx="1090">
                  <c:v>91.423000000000002</c:v>
                </c:pt>
                <c:pt idx="1091">
                  <c:v>80.36</c:v>
                </c:pt>
                <c:pt idx="1092">
                  <c:v>72</c:v>
                </c:pt>
                <c:pt idx="1093">
                  <c:v>65.078000000000003</c:v>
                </c:pt>
                <c:pt idx="1094">
                  <c:v>58.930999999999997</c:v>
                </c:pt>
                <c:pt idx="1095">
                  <c:v>51.774999999999999</c:v>
                </c:pt>
                <c:pt idx="1096">
                  <c:v>51.838999999999999</c:v>
                </c:pt>
                <c:pt idx="1097">
                  <c:v>43.966999999999999</c:v>
                </c:pt>
                <c:pt idx="1098">
                  <c:v>37.774000000000001</c:v>
                </c:pt>
                <c:pt idx="1099">
                  <c:v>34.659999999999997</c:v>
                </c:pt>
                <c:pt idx="1100">
                  <c:v>28.245999999999999</c:v>
                </c:pt>
                <c:pt idx="1101">
                  <c:v>23.832000000000001</c:v>
                </c:pt>
                <c:pt idx="1102">
                  <c:v>17.140999999999998</c:v>
                </c:pt>
                <c:pt idx="1103">
                  <c:v>12.096</c:v>
                </c:pt>
                <c:pt idx="1104">
                  <c:v>6</c:v>
                </c:pt>
                <c:pt idx="1105">
                  <c:v>5.4569999999999999</c:v>
                </c:pt>
                <c:pt idx="1106">
                  <c:v>4.9939999999999998</c:v>
                </c:pt>
                <c:pt idx="1107">
                  <c:v>4.7759999999999998</c:v>
                </c:pt>
                <c:pt idx="1108">
                  <c:v>4.1909999999999998</c:v>
                </c:pt>
                <c:pt idx="1109">
                  <c:v>3.8540000000000001</c:v>
                </c:pt>
                <c:pt idx="1110">
                  <c:v>2.8340000000000001</c:v>
                </c:pt>
                <c:pt idx="1111">
                  <c:v>2.4390000000000001</c:v>
                </c:pt>
                <c:pt idx="1112">
                  <c:v>2.1970000000000001</c:v>
                </c:pt>
                <c:pt idx="1113">
                  <c:v>1.474</c:v>
                </c:pt>
                <c:pt idx="1114">
                  <c:v>1.0760000000000001</c:v>
                </c:pt>
                <c:pt idx="1115">
                  <c:v>0.52700000000000002</c:v>
                </c:pt>
                <c:pt idx="1213">
                  <c:v>0.191</c:v>
                </c:pt>
                <c:pt idx="1214">
                  <c:v>0.32500000000000001</c:v>
                </c:pt>
                <c:pt idx="1215">
                  <c:v>0.53300000000000003</c:v>
                </c:pt>
                <c:pt idx="1216">
                  <c:v>0.7</c:v>
                </c:pt>
                <c:pt idx="1217">
                  <c:v>0.73799999999999999</c:v>
                </c:pt>
                <c:pt idx="1218">
                  <c:v>1.042</c:v>
                </c:pt>
                <c:pt idx="1219">
                  <c:v>1.268</c:v>
                </c:pt>
                <c:pt idx="1220">
                  <c:v>1.397</c:v>
                </c:pt>
                <c:pt idx="1221">
                  <c:v>1.5529999999999999</c:v>
                </c:pt>
                <c:pt idx="1222">
                  <c:v>1.67</c:v>
                </c:pt>
                <c:pt idx="1223">
                  <c:v>1.8129999999999999</c:v>
                </c:pt>
                <c:pt idx="1224">
                  <c:v>2</c:v>
                </c:pt>
                <c:pt idx="1225">
                  <c:v>6.2629999999999999</c:v>
                </c:pt>
                <c:pt idx="1226">
                  <c:v>12.404</c:v>
                </c:pt>
                <c:pt idx="1227">
                  <c:v>15.776999999999999</c:v>
                </c:pt>
                <c:pt idx="1228">
                  <c:v>20.835999999999999</c:v>
                </c:pt>
                <c:pt idx="1229">
                  <c:v>25.518999999999998</c:v>
                </c:pt>
                <c:pt idx="1230">
                  <c:v>30.419</c:v>
                </c:pt>
                <c:pt idx="1231">
                  <c:v>34.362000000000002</c:v>
                </c:pt>
                <c:pt idx="1232">
                  <c:v>40.389000000000003</c:v>
                </c:pt>
                <c:pt idx="1233">
                  <c:v>45.052999999999997</c:v>
                </c:pt>
                <c:pt idx="1234">
                  <c:v>51.151000000000003</c:v>
                </c:pt>
                <c:pt idx="1235">
                  <c:v>52.307000000000002</c:v>
                </c:pt>
                <c:pt idx="1236">
                  <c:v>58</c:v>
                </c:pt>
                <c:pt idx="1237">
                  <c:v>73.692999999999998</c:v>
                </c:pt>
                <c:pt idx="1238">
                  <c:v>80.447000000000003</c:v>
                </c:pt>
                <c:pt idx="1239">
                  <c:v>89.965999999999994</c:v>
                </c:pt>
                <c:pt idx="1240">
                  <c:v>108.354</c:v>
                </c:pt>
                <c:pt idx="1241">
                  <c:v>121.23099999999999</c:v>
                </c:pt>
                <c:pt idx="1242">
                  <c:v>128.25700000000001</c:v>
                </c:pt>
                <c:pt idx="1243">
                  <c:v>130.78800000000001</c:v>
                </c:pt>
                <c:pt idx="1244">
                  <c:v>159.42099999999999</c:v>
                </c:pt>
                <c:pt idx="1245">
                  <c:v>156.232</c:v>
                </c:pt>
                <c:pt idx="1246">
                  <c:v>181.649</c:v>
                </c:pt>
                <c:pt idx="1247">
                  <c:v>182.905</c:v>
                </c:pt>
                <c:pt idx="1248">
                  <c:v>196</c:v>
                </c:pt>
                <c:pt idx="1249">
                  <c:v>226.995</c:v>
                </c:pt>
                <c:pt idx="1250">
                  <c:v>216.345</c:v>
                </c:pt>
                <c:pt idx="1251">
                  <c:v>238.28299999999999</c:v>
                </c:pt>
                <c:pt idx="1252">
                  <c:v>239.55500000000001</c:v>
                </c:pt>
                <c:pt idx="1253">
                  <c:v>253.286</c:v>
                </c:pt>
                <c:pt idx="1254">
                  <c:v>287.28399999999999</c:v>
                </c:pt>
                <c:pt idx="1255">
                  <c:v>279.93400000000003</c:v>
                </c:pt>
                <c:pt idx="1256">
                  <c:v>304.27699999999999</c:v>
                </c:pt>
                <c:pt idx="1257">
                  <c:v>300.137</c:v>
                </c:pt>
                <c:pt idx="1258">
                  <c:v>333.15600000000001</c:v>
                </c:pt>
                <c:pt idx="1259">
                  <c:v>348.423</c:v>
                </c:pt>
                <c:pt idx="1260">
                  <c:v>360</c:v>
                </c:pt>
                <c:pt idx="1261">
                  <c:v>346.33600000000001</c:v>
                </c:pt>
                <c:pt idx="1262">
                  <c:v>362.209</c:v>
                </c:pt>
                <c:pt idx="1263">
                  <c:v>385.39400000000001</c:v>
                </c:pt>
                <c:pt idx="1264">
                  <c:v>406.82299999999998</c:v>
                </c:pt>
                <c:pt idx="1265">
                  <c:v>427.01499999999999</c:v>
                </c:pt>
                <c:pt idx="1266">
                  <c:v>397.1</c:v>
                </c:pt>
                <c:pt idx="1267">
                  <c:v>413.23700000000002</c:v>
                </c:pt>
                <c:pt idx="1268">
                  <c:v>441.89100000000002</c:v>
                </c:pt>
                <c:pt idx="1269">
                  <c:v>465.428</c:v>
                </c:pt>
                <c:pt idx="1270">
                  <c:v>464.47399999999999</c:v>
                </c:pt>
                <c:pt idx="1271">
                  <c:v>434.58499999999998</c:v>
                </c:pt>
                <c:pt idx="1272">
                  <c:v>464</c:v>
                </c:pt>
                <c:pt idx="1273">
                  <c:v>510.363</c:v>
                </c:pt>
                <c:pt idx="1274">
                  <c:v>479.25200000000001</c:v>
                </c:pt>
                <c:pt idx="1275">
                  <c:v>509.35199999999998</c:v>
                </c:pt>
                <c:pt idx="1276">
                  <c:v>545.39</c:v>
                </c:pt>
                <c:pt idx="1277">
                  <c:v>550.25699999999995</c:v>
                </c:pt>
                <c:pt idx="1278">
                  <c:v>557.81700000000001</c:v>
                </c:pt>
                <c:pt idx="1279">
                  <c:v>555.91800000000001</c:v>
                </c:pt>
                <c:pt idx="1280">
                  <c:v>569.65800000000002</c:v>
                </c:pt>
                <c:pt idx="1281">
                  <c:v>576.20299999999997</c:v>
                </c:pt>
                <c:pt idx="1282">
                  <c:v>612.649</c:v>
                </c:pt>
                <c:pt idx="1283">
                  <c:v>609.10900000000004</c:v>
                </c:pt>
                <c:pt idx="1284">
                  <c:v>632</c:v>
                </c:pt>
                <c:pt idx="1285">
                  <c:v>619.755</c:v>
                </c:pt>
                <c:pt idx="1286">
                  <c:v>696.04899999999998</c:v>
                </c:pt>
                <c:pt idx="1287">
                  <c:v>620.53599999999994</c:v>
                </c:pt>
                <c:pt idx="1288">
                  <c:v>688.15499999999997</c:v>
                </c:pt>
                <c:pt idx="1289">
                  <c:v>707.14200000000005</c:v>
                </c:pt>
                <c:pt idx="1290">
                  <c:v>693.15700000000004</c:v>
                </c:pt>
                <c:pt idx="1291">
                  <c:v>687.72900000000004</c:v>
                </c:pt>
                <c:pt idx="1292">
                  <c:v>714.904</c:v>
                </c:pt>
                <c:pt idx="1293">
                  <c:v>728.25599999999997</c:v>
                </c:pt>
                <c:pt idx="1294">
                  <c:v>709.93100000000004</c:v>
                </c:pt>
                <c:pt idx="1295">
                  <c:v>760.58900000000006</c:v>
                </c:pt>
                <c:pt idx="1296">
                  <c:v>756</c:v>
                </c:pt>
                <c:pt idx="1297">
                  <c:v>781.01900000000001</c:v>
                </c:pt>
                <c:pt idx="1298">
                  <c:v>806.30899999999997</c:v>
                </c:pt>
                <c:pt idx="1299">
                  <c:v>788.00400000000002</c:v>
                </c:pt>
                <c:pt idx="1300">
                  <c:v>765.58100000000002</c:v>
                </c:pt>
                <c:pt idx="1301">
                  <c:v>757.29300000000001</c:v>
                </c:pt>
                <c:pt idx="1302">
                  <c:v>732.15499999999997</c:v>
                </c:pt>
                <c:pt idx="1303">
                  <c:v>803.20899999999995</c:v>
                </c:pt>
                <c:pt idx="1304">
                  <c:v>729.69799999999998</c:v>
                </c:pt>
                <c:pt idx="1305">
                  <c:v>767.14200000000005</c:v>
                </c:pt>
                <c:pt idx="1306">
                  <c:v>747.93499999999995</c:v>
                </c:pt>
                <c:pt idx="1307">
                  <c:v>722.47699999999998</c:v>
                </c:pt>
                <c:pt idx="1308">
                  <c:v>746</c:v>
                </c:pt>
                <c:pt idx="1309">
                  <c:v>735.94</c:v>
                </c:pt>
                <c:pt idx="1310">
                  <c:v>734.82899999999995</c:v>
                </c:pt>
                <c:pt idx="1311">
                  <c:v>724.81</c:v>
                </c:pt>
                <c:pt idx="1312">
                  <c:v>706.226</c:v>
                </c:pt>
                <c:pt idx="1313">
                  <c:v>695.17899999999997</c:v>
                </c:pt>
                <c:pt idx="1314">
                  <c:v>754.21500000000003</c:v>
                </c:pt>
                <c:pt idx="1315">
                  <c:v>734.66399999999999</c:v>
                </c:pt>
                <c:pt idx="1316">
                  <c:v>680.99599999999998</c:v>
                </c:pt>
                <c:pt idx="1317">
                  <c:v>730.96199999999999</c:v>
                </c:pt>
                <c:pt idx="1318">
                  <c:v>759.28</c:v>
                </c:pt>
                <c:pt idx="1319">
                  <c:v>717.81100000000004</c:v>
                </c:pt>
                <c:pt idx="1320">
                  <c:v>728</c:v>
                </c:pt>
                <c:pt idx="1321">
                  <c:v>687.63599999999997</c:v>
                </c:pt>
                <c:pt idx="1322">
                  <c:v>705.43799999999999</c:v>
                </c:pt>
                <c:pt idx="1323">
                  <c:v>697.87400000000002</c:v>
                </c:pt>
                <c:pt idx="1324">
                  <c:v>730.66200000000003</c:v>
                </c:pt>
                <c:pt idx="1325">
                  <c:v>711.86400000000003</c:v>
                </c:pt>
                <c:pt idx="1326">
                  <c:v>694.65099999999995</c:v>
                </c:pt>
                <c:pt idx="1327">
                  <c:v>695.90200000000004</c:v>
                </c:pt>
                <c:pt idx="1328">
                  <c:v>710.81</c:v>
                </c:pt>
                <c:pt idx="1329">
                  <c:v>696.94799999999998</c:v>
                </c:pt>
                <c:pt idx="1330">
                  <c:v>653.77499999999998</c:v>
                </c:pt>
                <c:pt idx="1331">
                  <c:v>682.49199999999996</c:v>
                </c:pt>
                <c:pt idx="1332">
                  <c:v>682</c:v>
                </c:pt>
                <c:pt idx="1333">
                  <c:v>692.31200000000001</c:v>
                </c:pt>
                <c:pt idx="1334">
                  <c:v>663.56600000000003</c:v>
                </c:pt>
                <c:pt idx="1335">
                  <c:v>660.87300000000005</c:v>
                </c:pt>
                <c:pt idx="1336">
                  <c:v>644.19000000000005</c:v>
                </c:pt>
                <c:pt idx="1337">
                  <c:v>668.22299999999996</c:v>
                </c:pt>
                <c:pt idx="1338">
                  <c:v>601.07299999999998</c:v>
                </c:pt>
                <c:pt idx="1339">
                  <c:v>642.73</c:v>
                </c:pt>
                <c:pt idx="1340">
                  <c:v>602.28899999999999</c:v>
                </c:pt>
                <c:pt idx="1341">
                  <c:v>586.41999999999996</c:v>
                </c:pt>
                <c:pt idx="1342">
                  <c:v>559.14200000000005</c:v>
                </c:pt>
                <c:pt idx="1343">
                  <c:v>550.89200000000005</c:v>
                </c:pt>
                <c:pt idx="1344">
                  <c:v>550</c:v>
                </c:pt>
                <c:pt idx="1345">
                  <c:v>542.87300000000005</c:v>
                </c:pt>
                <c:pt idx="1346">
                  <c:v>499.25400000000002</c:v>
                </c:pt>
                <c:pt idx="1347">
                  <c:v>496.029</c:v>
                </c:pt>
                <c:pt idx="1348">
                  <c:v>517.69100000000003</c:v>
                </c:pt>
                <c:pt idx="1349">
                  <c:v>470.839</c:v>
                </c:pt>
                <c:pt idx="1350">
                  <c:v>489.82499999999999</c:v>
                </c:pt>
                <c:pt idx="1351">
                  <c:v>471.15699999999998</c:v>
                </c:pt>
                <c:pt idx="1352">
                  <c:v>464.95499999999998</c:v>
                </c:pt>
                <c:pt idx="1353">
                  <c:v>460.892</c:v>
                </c:pt>
                <c:pt idx="1354">
                  <c:v>456.24700000000001</c:v>
                </c:pt>
                <c:pt idx="1355">
                  <c:v>417.16800000000001</c:v>
                </c:pt>
                <c:pt idx="1356">
                  <c:v>412</c:v>
                </c:pt>
                <c:pt idx="1357">
                  <c:v>372.61799999999999</c:v>
                </c:pt>
                <c:pt idx="1358">
                  <c:v>388.35300000000001</c:v>
                </c:pt>
                <c:pt idx="1359">
                  <c:v>370.10599999999999</c:v>
                </c:pt>
                <c:pt idx="1360">
                  <c:v>377.46300000000002</c:v>
                </c:pt>
                <c:pt idx="1361">
                  <c:v>325.464</c:v>
                </c:pt>
                <c:pt idx="1362">
                  <c:v>325.90600000000001</c:v>
                </c:pt>
                <c:pt idx="1363">
                  <c:v>306.26900000000001</c:v>
                </c:pt>
                <c:pt idx="1364">
                  <c:v>298.84500000000003</c:v>
                </c:pt>
                <c:pt idx="1365">
                  <c:v>292.233</c:v>
                </c:pt>
                <c:pt idx="1366">
                  <c:v>275.65199999999999</c:v>
                </c:pt>
                <c:pt idx="1367">
                  <c:v>251.78200000000001</c:v>
                </c:pt>
                <c:pt idx="1368">
                  <c:v>242</c:v>
                </c:pt>
                <c:pt idx="1369">
                  <c:v>233.077</c:v>
                </c:pt>
                <c:pt idx="1370">
                  <c:v>218.416</c:v>
                </c:pt>
                <c:pt idx="1371">
                  <c:v>200.00899999999999</c:v>
                </c:pt>
                <c:pt idx="1372">
                  <c:v>193.39099999999999</c:v>
                </c:pt>
                <c:pt idx="1373">
                  <c:v>177.501</c:v>
                </c:pt>
                <c:pt idx="1374">
                  <c:v>166.33099999999999</c:v>
                </c:pt>
                <c:pt idx="1375">
                  <c:v>150.09899999999999</c:v>
                </c:pt>
                <c:pt idx="1376">
                  <c:v>134.47999999999999</c:v>
                </c:pt>
                <c:pt idx="1377">
                  <c:v>122.304</c:v>
                </c:pt>
                <c:pt idx="1378">
                  <c:v>100.077</c:v>
                </c:pt>
                <c:pt idx="1379">
                  <c:v>94.421000000000006</c:v>
                </c:pt>
                <c:pt idx="1380">
                  <c:v>78</c:v>
                </c:pt>
                <c:pt idx="1381">
                  <c:v>71.855999999999995</c:v>
                </c:pt>
                <c:pt idx="1382">
                  <c:v>65.896000000000001</c:v>
                </c:pt>
                <c:pt idx="1383">
                  <c:v>59.993000000000002</c:v>
                </c:pt>
                <c:pt idx="1384">
                  <c:v>52.03</c:v>
                </c:pt>
                <c:pt idx="1385">
                  <c:v>47.98</c:v>
                </c:pt>
                <c:pt idx="1386">
                  <c:v>40.93</c:v>
                </c:pt>
                <c:pt idx="1387">
                  <c:v>33.963999999999999</c:v>
                </c:pt>
                <c:pt idx="1388">
                  <c:v>28.811</c:v>
                </c:pt>
                <c:pt idx="1389">
                  <c:v>22.875</c:v>
                </c:pt>
                <c:pt idx="1390">
                  <c:v>16.373000000000001</c:v>
                </c:pt>
                <c:pt idx="1391">
                  <c:v>9.968</c:v>
                </c:pt>
                <c:pt idx="1392">
                  <c:v>4</c:v>
                </c:pt>
                <c:pt idx="1393">
                  <c:v>3.7120000000000002</c:v>
                </c:pt>
                <c:pt idx="1394">
                  <c:v>2.7919999999999998</c:v>
                </c:pt>
                <c:pt idx="1395">
                  <c:v>3.1480000000000001</c:v>
                </c:pt>
                <c:pt idx="1396">
                  <c:v>2.3439999999999999</c:v>
                </c:pt>
                <c:pt idx="1397">
                  <c:v>2.7570000000000001</c:v>
                </c:pt>
                <c:pt idx="1398">
                  <c:v>2.0379999999999998</c:v>
                </c:pt>
                <c:pt idx="1399">
                  <c:v>1.4319999999999999</c:v>
                </c:pt>
                <c:pt idx="1400">
                  <c:v>1.3169999999999999</c:v>
                </c:pt>
                <c:pt idx="1401">
                  <c:v>0.98199999999999998</c:v>
                </c:pt>
                <c:pt idx="1402">
                  <c:v>0.57699999999999996</c:v>
                </c:pt>
                <c:pt idx="1403">
                  <c:v>0.33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7456"/>
        <c:axId val="469238240"/>
      </c:areaChart>
      <c:catAx>
        <c:axId val="4692374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8240"/>
        <c:crosses val="autoZero"/>
        <c:auto val="0"/>
        <c:lblAlgn val="ctr"/>
        <c:lblOffset val="100"/>
        <c:noMultiLvlLbl val="0"/>
      </c:catAx>
      <c:valAx>
        <c:axId val="469238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7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Scenario2_60_TN_ED!$E$2:$E$122</c:f>
              <c:numCache>
                <c:formatCode>General</c:formatCode>
                <c:ptCount val="121"/>
                <c:pt idx="0">
                  <c:v>587.99300000000005</c:v>
                </c:pt>
                <c:pt idx="1">
                  <c:v>355.58100000000002</c:v>
                </c:pt>
                <c:pt idx="2">
                  <c:v>295.755</c:v>
                </c:pt>
                <c:pt idx="3">
                  <c:v>296.93</c:v>
                </c:pt>
                <c:pt idx="4">
                  <c:v>645.34299999999996</c:v>
                </c:pt>
                <c:pt idx="5">
                  <c:v>1046.818</c:v>
                </c:pt>
                <c:pt idx="6">
                  <c:v>1628.7059999999999</c:v>
                </c:pt>
                <c:pt idx="7">
                  <c:v>2398.0700000000002</c:v>
                </c:pt>
                <c:pt idx="8">
                  <c:v>2846.1959999999999</c:v>
                </c:pt>
                <c:pt idx="9">
                  <c:v>2963.846</c:v>
                </c:pt>
                <c:pt idx="10">
                  <c:v>2664.259</c:v>
                </c:pt>
                <c:pt idx="11">
                  <c:v>2401.846</c:v>
                </c:pt>
                <c:pt idx="12">
                  <c:v>2167.3710000000001</c:v>
                </c:pt>
                <c:pt idx="13">
                  <c:v>2147.9580000000001</c:v>
                </c:pt>
                <c:pt idx="14">
                  <c:v>2363.1329999999998</c:v>
                </c:pt>
                <c:pt idx="15">
                  <c:v>2530.308</c:v>
                </c:pt>
                <c:pt idx="16">
                  <c:v>2903.1329999999998</c:v>
                </c:pt>
                <c:pt idx="17">
                  <c:v>3143.9580000000001</c:v>
                </c:pt>
                <c:pt idx="18">
                  <c:v>3410.6089999999999</c:v>
                </c:pt>
                <c:pt idx="19">
                  <c:v>3185.4340000000002</c:v>
                </c:pt>
                <c:pt idx="20">
                  <c:v>2554.6089999999999</c:v>
                </c:pt>
                <c:pt idx="21">
                  <c:v>2195.1329999999998</c:v>
                </c:pt>
                <c:pt idx="22">
                  <c:v>1496.0070000000001</c:v>
                </c:pt>
                <c:pt idx="23">
                  <c:v>868.88099999999997</c:v>
                </c:pt>
                <c:pt idx="24">
                  <c:v>545.32000000000005</c:v>
                </c:pt>
                <c:pt idx="25">
                  <c:v>693.14</c:v>
                </c:pt>
                <c:pt idx="26">
                  <c:v>769.78099999999995</c:v>
                </c:pt>
                <c:pt idx="27">
                  <c:v>820.42100000000005</c:v>
                </c:pt>
                <c:pt idx="28">
                  <c:v>1148.6010000000001</c:v>
                </c:pt>
                <c:pt idx="29">
                  <c:v>1656.6790000000001</c:v>
                </c:pt>
                <c:pt idx="30">
                  <c:v>2176.9369999999999</c:v>
                </c:pt>
                <c:pt idx="31">
                  <c:v>3127.2730000000001</c:v>
                </c:pt>
                <c:pt idx="32">
                  <c:v>3769.07</c:v>
                </c:pt>
                <c:pt idx="33">
                  <c:v>3781.788</c:v>
                </c:pt>
                <c:pt idx="34">
                  <c:v>3943.9679999999998</c:v>
                </c:pt>
                <c:pt idx="35">
                  <c:v>3668.788</c:v>
                </c:pt>
                <c:pt idx="36">
                  <c:v>3300.71</c:v>
                </c:pt>
                <c:pt idx="37">
                  <c:v>3215.5309999999999</c:v>
                </c:pt>
                <c:pt idx="38">
                  <c:v>3106.1709999999998</c:v>
                </c:pt>
                <c:pt idx="39">
                  <c:v>3062.8119999999999</c:v>
                </c:pt>
                <c:pt idx="40">
                  <c:v>3244.1709999999998</c:v>
                </c:pt>
                <c:pt idx="41">
                  <c:v>3348.5309999999999</c:v>
                </c:pt>
                <c:pt idx="42">
                  <c:v>3436.2489999999998</c:v>
                </c:pt>
                <c:pt idx="43">
                  <c:v>3326.6089999999999</c:v>
                </c:pt>
                <c:pt idx="44">
                  <c:v>2815.2489999999998</c:v>
                </c:pt>
                <c:pt idx="45">
                  <c:v>2781.1709999999998</c:v>
                </c:pt>
                <c:pt idx="46">
                  <c:v>2228.3739999999998</c:v>
                </c:pt>
                <c:pt idx="47">
                  <c:v>1451.578</c:v>
                </c:pt>
                <c:pt idx="48">
                  <c:v>912.64700000000005</c:v>
                </c:pt>
                <c:pt idx="49">
                  <c:v>1216.7</c:v>
                </c:pt>
                <c:pt idx="50">
                  <c:v>1310.806</c:v>
                </c:pt>
                <c:pt idx="51">
                  <c:v>988.91300000000001</c:v>
                </c:pt>
                <c:pt idx="52">
                  <c:v>1269.8589999999999</c:v>
                </c:pt>
                <c:pt idx="53">
                  <c:v>1586.54</c:v>
                </c:pt>
                <c:pt idx="54">
                  <c:v>2013.1669999999999</c:v>
                </c:pt>
                <c:pt idx="55">
                  <c:v>3255.4749999999999</c:v>
                </c:pt>
                <c:pt idx="56">
                  <c:v>3972.9430000000002</c:v>
                </c:pt>
                <c:pt idx="57">
                  <c:v>3825.73</c:v>
                </c:pt>
                <c:pt idx="58">
                  <c:v>3475.6770000000001</c:v>
                </c:pt>
                <c:pt idx="59">
                  <c:v>3063.73</c:v>
                </c:pt>
                <c:pt idx="60">
                  <c:v>2688.05</c:v>
                </c:pt>
                <c:pt idx="61">
                  <c:v>2539.1030000000001</c:v>
                </c:pt>
                <c:pt idx="62">
                  <c:v>2461.2089999999998</c:v>
                </c:pt>
                <c:pt idx="63">
                  <c:v>2621.3159999999998</c:v>
                </c:pt>
                <c:pt idx="64">
                  <c:v>2900.2089999999998</c:v>
                </c:pt>
                <c:pt idx="65">
                  <c:v>3090.1030000000001</c:v>
                </c:pt>
                <c:pt idx="66">
                  <c:v>3237.89</c:v>
                </c:pt>
                <c:pt idx="67">
                  <c:v>3170.7829999999999</c:v>
                </c:pt>
                <c:pt idx="68">
                  <c:v>2753.89</c:v>
                </c:pt>
                <c:pt idx="69">
                  <c:v>2247.2089999999998</c:v>
                </c:pt>
                <c:pt idx="70">
                  <c:v>1494.742</c:v>
                </c:pt>
                <c:pt idx="71">
                  <c:v>999.274</c:v>
                </c:pt>
                <c:pt idx="72">
                  <c:v>342.02800000000002</c:v>
                </c:pt>
                <c:pt idx="73">
                  <c:v>200.09399999999999</c:v>
                </c:pt>
                <c:pt idx="74">
                  <c:v>215.22499999999999</c:v>
                </c:pt>
                <c:pt idx="75">
                  <c:v>246.82400000000001</c:v>
                </c:pt>
                <c:pt idx="76">
                  <c:v>306.35700000000003</c:v>
                </c:pt>
                <c:pt idx="77">
                  <c:v>386.35700000000003</c:v>
                </c:pt>
                <c:pt idx="78">
                  <c:v>599.75800000000004</c:v>
                </c:pt>
                <c:pt idx="79">
                  <c:v>1173.5609999999999</c:v>
                </c:pt>
                <c:pt idx="80">
                  <c:v>1778.7639999999999</c:v>
                </c:pt>
                <c:pt idx="81">
                  <c:v>1922.566</c:v>
                </c:pt>
                <c:pt idx="82">
                  <c:v>1943.9670000000001</c:v>
                </c:pt>
                <c:pt idx="83">
                  <c:v>2118.9009999999998</c:v>
                </c:pt>
                <c:pt idx="84">
                  <c:v>2100.5</c:v>
                </c:pt>
                <c:pt idx="85">
                  <c:v>2019.0329999999999</c:v>
                </c:pt>
                <c:pt idx="86">
                  <c:v>2132.0329999999999</c:v>
                </c:pt>
                <c:pt idx="87">
                  <c:v>1986.165</c:v>
                </c:pt>
                <c:pt idx="88">
                  <c:v>2081.6979999999999</c:v>
                </c:pt>
                <c:pt idx="89">
                  <c:v>2476.0990000000002</c:v>
                </c:pt>
                <c:pt idx="90">
                  <c:v>2637.9670000000001</c:v>
                </c:pt>
                <c:pt idx="91">
                  <c:v>3144.703</c:v>
                </c:pt>
                <c:pt idx="92">
                  <c:v>2873.3020000000001</c:v>
                </c:pt>
                <c:pt idx="93">
                  <c:v>2402.3679999999999</c:v>
                </c:pt>
                <c:pt idx="94">
                  <c:v>2267.0329999999999</c:v>
                </c:pt>
                <c:pt idx="95">
                  <c:v>2055.6979999999999</c:v>
                </c:pt>
                <c:pt idx="96">
                  <c:v>1444.559</c:v>
                </c:pt>
                <c:pt idx="97">
                  <c:v>1335.0909999999999</c:v>
                </c:pt>
                <c:pt idx="98">
                  <c:v>1152.155</c:v>
                </c:pt>
                <c:pt idx="99">
                  <c:v>780.452</c:v>
                </c:pt>
                <c:pt idx="100">
                  <c:v>616.21799999999996</c:v>
                </c:pt>
                <c:pt idx="101">
                  <c:v>788.21799999999996</c:v>
                </c:pt>
                <c:pt idx="102">
                  <c:v>1145.921</c:v>
                </c:pt>
                <c:pt idx="103">
                  <c:v>1647.325</c:v>
                </c:pt>
                <c:pt idx="104">
                  <c:v>2155.4319999999998</c:v>
                </c:pt>
                <c:pt idx="105">
                  <c:v>2231.837</c:v>
                </c:pt>
                <c:pt idx="106">
                  <c:v>2349.5390000000002</c:v>
                </c:pt>
                <c:pt idx="107">
                  <c:v>2117.0079999999998</c:v>
                </c:pt>
                <c:pt idx="108">
                  <c:v>1344.3050000000001</c:v>
                </c:pt>
                <c:pt idx="109">
                  <c:v>1147.0709999999999</c:v>
                </c:pt>
                <c:pt idx="110">
                  <c:v>1158.0709999999999</c:v>
                </c:pt>
                <c:pt idx="111">
                  <c:v>1321.135</c:v>
                </c:pt>
                <c:pt idx="112">
                  <c:v>1664.9010000000001</c:v>
                </c:pt>
                <c:pt idx="113">
                  <c:v>2065.6030000000001</c:v>
                </c:pt>
                <c:pt idx="114">
                  <c:v>2467.5390000000002</c:v>
                </c:pt>
                <c:pt idx="115">
                  <c:v>2522.4119999999998</c:v>
                </c:pt>
                <c:pt idx="116">
                  <c:v>1789.71</c:v>
                </c:pt>
                <c:pt idx="117">
                  <c:v>1368.242</c:v>
                </c:pt>
                <c:pt idx="118">
                  <c:v>1117.0709999999999</c:v>
                </c:pt>
                <c:pt idx="119">
                  <c:v>640.90099999999995</c:v>
                </c:pt>
                <c:pt idx="120">
                  <c:v>499.81</c:v>
                </c:pt>
              </c:numCache>
            </c:numRef>
          </c:val>
        </c:ser>
        <c:ser>
          <c:idx val="4"/>
          <c:order val="4"/>
          <c:tx>
            <c:strRef>
              <c:f>Scenario2_60_TN_ED!$F$1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9808"/>
        <c:axId val="469239024"/>
      </c:areaChart>
      <c:catAx>
        <c:axId val="46923980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9024"/>
        <c:crosses val="autoZero"/>
        <c:auto val="0"/>
        <c:lblAlgn val="ctr"/>
        <c:lblOffset val="100"/>
        <c:noMultiLvlLbl val="0"/>
      </c:catAx>
      <c:valAx>
        <c:axId val="46923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239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160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160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322.2</c:v>
                </c:pt>
                <c:pt idx="50">
                  <c:v>400</c:v>
                </c:pt>
                <c:pt idx="51">
                  <c:v>160</c:v>
                </c:pt>
                <c:pt idx="52">
                  <c:v>375.35899999999998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160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279.06099999999998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280</c:v>
                </c:pt>
                <c:pt idx="99">
                  <c:v>100</c:v>
                </c:pt>
                <c:pt idx="100">
                  <c:v>40</c:v>
                </c:pt>
                <c:pt idx="101">
                  <c:v>100</c:v>
                </c:pt>
                <c:pt idx="102">
                  <c:v>280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280</c:v>
                </c:pt>
                <c:pt idx="110">
                  <c:v>280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222.571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Scenario2_60_TN_UC!$C$2:$C$122</c:f>
              <c:numCache>
                <c:formatCode>General</c:formatCode>
                <c:ptCount val="121"/>
                <c:pt idx="0">
                  <c:v>155</c:v>
                </c:pt>
                <c:pt idx="1">
                  <c:v>155</c:v>
                </c:pt>
                <c:pt idx="2">
                  <c:v>155</c:v>
                </c:pt>
                <c:pt idx="3">
                  <c:v>155</c:v>
                </c:pt>
                <c:pt idx="4">
                  <c:v>155</c:v>
                </c:pt>
                <c:pt idx="5">
                  <c:v>155</c:v>
                </c:pt>
                <c:pt idx="6">
                  <c:v>155</c:v>
                </c:pt>
                <c:pt idx="7">
                  <c:v>155</c:v>
                </c:pt>
                <c:pt idx="8">
                  <c:v>155</c:v>
                </c:pt>
                <c:pt idx="9">
                  <c:v>155</c:v>
                </c:pt>
                <c:pt idx="10">
                  <c:v>155</c:v>
                </c:pt>
                <c:pt idx="11">
                  <c:v>155</c:v>
                </c:pt>
                <c:pt idx="12">
                  <c:v>155</c:v>
                </c:pt>
                <c:pt idx="13">
                  <c:v>155</c:v>
                </c:pt>
                <c:pt idx="14">
                  <c:v>155</c:v>
                </c:pt>
                <c:pt idx="15">
                  <c:v>155</c:v>
                </c:pt>
                <c:pt idx="16">
                  <c:v>155</c:v>
                </c:pt>
                <c:pt idx="17">
                  <c:v>155</c:v>
                </c:pt>
                <c:pt idx="18">
                  <c:v>155</c:v>
                </c:pt>
                <c:pt idx="19">
                  <c:v>155</c:v>
                </c:pt>
                <c:pt idx="20">
                  <c:v>155</c:v>
                </c:pt>
                <c:pt idx="21">
                  <c:v>155</c:v>
                </c:pt>
                <c:pt idx="22">
                  <c:v>155</c:v>
                </c:pt>
                <c:pt idx="23">
                  <c:v>77.5</c:v>
                </c:pt>
                <c:pt idx="24">
                  <c:v>77.5</c:v>
                </c:pt>
                <c:pt idx="25">
                  <c:v>77.5</c:v>
                </c:pt>
                <c:pt idx="26">
                  <c:v>77.5</c:v>
                </c:pt>
                <c:pt idx="27">
                  <c:v>77.5</c:v>
                </c:pt>
                <c:pt idx="28">
                  <c:v>91.600999999999999</c:v>
                </c:pt>
                <c:pt idx="29">
                  <c:v>155</c:v>
                </c:pt>
                <c:pt idx="30">
                  <c:v>155</c:v>
                </c:pt>
                <c:pt idx="31">
                  <c:v>155</c:v>
                </c:pt>
                <c:pt idx="32">
                  <c:v>155</c:v>
                </c:pt>
                <c:pt idx="33">
                  <c:v>155</c:v>
                </c:pt>
                <c:pt idx="34">
                  <c:v>155</c:v>
                </c:pt>
                <c:pt idx="35">
                  <c:v>155</c:v>
                </c:pt>
                <c:pt idx="36">
                  <c:v>155</c:v>
                </c:pt>
                <c:pt idx="37">
                  <c:v>155</c:v>
                </c:pt>
                <c:pt idx="38">
                  <c:v>155</c:v>
                </c:pt>
                <c:pt idx="39">
                  <c:v>155</c:v>
                </c:pt>
                <c:pt idx="40">
                  <c:v>155</c:v>
                </c:pt>
                <c:pt idx="41">
                  <c:v>155</c:v>
                </c:pt>
                <c:pt idx="42">
                  <c:v>155</c:v>
                </c:pt>
                <c:pt idx="43">
                  <c:v>155</c:v>
                </c:pt>
                <c:pt idx="44">
                  <c:v>155</c:v>
                </c:pt>
                <c:pt idx="45">
                  <c:v>155</c:v>
                </c:pt>
                <c:pt idx="46">
                  <c:v>155</c:v>
                </c:pt>
                <c:pt idx="47">
                  <c:v>155</c:v>
                </c:pt>
                <c:pt idx="48">
                  <c:v>77.5</c:v>
                </c:pt>
                <c:pt idx="49">
                  <c:v>77.5</c:v>
                </c:pt>
                <c:pt idx="50">
                  <c:v>93.805999999999997</c:v>
                </c:pt>
                <c:pt idx="51">
                  <c:v>77.5</c:v>
                </c:pt>
                <c:pt idx="52">
                  <c:v>77.5</c:v>
                </c:pt>
                <c:pt idx="53">
                  <c:v>155</c:v>
                </c:pt>
                <c:pt idx="54">
                  <c:v>155</c:v>
                </c:pt>
                <c:pt idx="55">
                  <c:v>155</c:v>
                </c:pt>
                <c:pt idx="56">
                  <c:v>155</c:v>
                </c:pt>
                <c:pt idx="57">
                  <c:v>155</c:v>
                </c:pt>
                <c:pt idx="58">
                  <c:v>155</c:v>
                </c:pt>
                <c:pt idx="59">
                  <c:v>155</c:v>
                </c:pt>
                <c:pt idx="60">
                  <c:v>155</c:v>
                </c:pt>
                <c:pt idx="61">
                  <c:v>155</c:v>
                </c:pt>
                <c:pt idx="62">
                  <c:v>155</c:v>
                </c:pt>
                <c:pt idx="63">
                  <c:v>155</c:v>
                </c:pt>
                <c:pt idx="64">
                  <c:v>155</c:v>
                </c:pt>
                <c:pt idx="65">
                  <c:v>155</c:v>
                </c:pt>
                <c:pt idx="66">
                  <c:v>155</c:v>
                </c:pt>
                <c:pt idx="67">
                  <c:v>155</c:v>
                </c:pt>
                <c:pt idx="68">
                  <c:v>155</c:v>
                </c:pt>
                <c:pt idx="69">
                  <c:v>155</c:v>
                </c:pt>
                <c:pt idx="70">
                  <c:v>155</c:v>
                </c:pt>
                <c:pt idx="71">
                  <c:v>77.5</c:v>
                </c:pt>
                <c:pt idx="72">
                  <c:v>77.5</c:v>
                </c:pt>
                <c:pt idx="73">
                  <c:v>77.5</c:v>
                </c:pt>
                <c:pt idx="74">
                  <c:v>77.5</c:v>
                </c:pt>
                <c:pt idx="75">
                  <c:v>77.5</c:v>
                </c:pt>
                <c:pt idx="76">
                  <c:v>77.5</c:v>
                </c:pt>
                <c:pt idx="77">
                  <c:v>77.5</c:v>
                </c:pt>
                <c:pt idx="78">
                  <c:v>77.5</c:v>
                </c:pt>
                <c:pt idx="79">
                  <c:v>77.5</c:v>
                </c:pt>
                <c:pt idx="80">
                  <c:v>155</c:v>
                </c:pt>
                <c:pt idx="81">
                  <c:v>155</c:v>
                </c:pt>
                <c:pt idx="82">
                  <c:v>155</c:v>
                </c:pt>
                <c:pt idx="83">
                  <c:v>155</c:v>
                </c:pt>
                <c:pt idx="84">
                  <c:v>155</c:v>
                </c:pt>
                <c:pt idx="85">
                  <c:v>155</c:v>
                </c:pt>
                <c:pt idx="86">
                  <c:v>155</c:v>
                </c:pt>
                <c:pt idx="87">
                  <c:v>155</c:v>
                </c:pt>
                <c:pt idx="88">
                  <c:v>155</c:v>
                </c:pt>
                <c:pt idx="89">
                  <c:v>155</c:v>
                </c:pt>
                <c:pt idx="90">
                  <c:v>155</c:v>
                </c:pt>
                <c:pt idx="91">
                  <c:v>155</c:v>
                </c:pt>
                <c:pt idx="92">
                  <c:v>155</c:v>
                </c:pt>
                <c:pt idx="93">
                  <c:v>155</c:v>
                </c:pt>
                <c:pt idx="94">
                  <c:v>155</c:v>
                </c:pt>
                <c:pt idx="95">
                  <c:v>155</c:v>
                </c:pt>
                <c:pt idx="96">
                  <c:v>155</c:v>
                </c:pt>
                <c:pt idx="97">
                  <c:v>118.09099999999999</c:v>
                </c:pt>
                <c:pt idx="98">
                  <c:v>77.5</c:v>
                </c:pt>
                <c:pt idx="99">
                  <c:v>77.5</c:v>
                </c:pt>
                <c:pt idx="100">
                  <c:v>77.5</c:v>
                </c:pt>
                <c:pt idx="101">
                  <c:v>77.5</c:v>
                </c:pt>
                <c:pt idx="102">
                  <c:v>77.5</c:v>
                </c:pt>
                <c:pt idx="103">
                  <c:v>155</c:v>
                </c:pt>
                <c:pt idx="104">
                  <c:v>155</c:v>
                </c:pt>
                <c:pt idx="105">
                  <c:v>155</c:v>
                </c:pt>
                <c:pt idx="106">
                  <c:v>155</c:v>
                </c:pt>
                <c:pt idx="107">
                  <c:v>155</c:v>
                </c:pt>
                <c:pt idx="108">
                  <c:v>127.30500000000001</c:v>
                </c:pt>
                <c:pt idx="109">
                  <c:v>77.5</c:v>
                </c:pt>
                <c:pt idx="110">
                  <c:v>77.5</c:v>
                </c:pt>
                <c:pt idx="111">
                  <c:v>104.13500000000001</c:v>
                </c:pt>
                <c:pt idx="112">
                  <c:v>155</c:v>
                </c:pt>
                <c:pt idx="113">
                  <c:v>155</c:v>
                </c:pt>
                <c:pt idx="114">
                  <c:v>155</c:v>
                </c:pt>
                <c:pt idx="115">
                  <c:v>155</c:v>
                </c:pt>
                <c:pt idx="116">
                  <c:v>155</c:v>
                </c:pt>
                <c:pt idx="117">
                  <c:v>151.24199999999999</c:v>
                </c:pt>
                <c:pt idx="118">
                  <c:v>77.5</c:v>
                </c:pt>
                <c:pt idx="119">
                  <c:v>77.5</c:v>
                </c:pt>
                <c:pt idx="120">
                  <c:v>77.5</c:v>
                </c:pt>
              </c:numCache>
            </c:numRef>
          </c:val>
        </c:ser>
        <c:ser>
          <c:idx val="2"/>
          <c:order val="2"/>
          <c:tx>
            <c:strRef>
              <c:f>Scenario2_60_TN_UC!$D$1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374.38099999999997</c:v>
                </c:pt>
                <c:pt idx="24">
                  <c:v>170.82</c:v>
                </c:pt>
                <c:pt idx="25">
                  <c:v>318.64</c:v>
                </c:pt>
                <c:pt idx="26">
                  <c:v>395.28100000000001</c:v>
                </c:pt>
                <c:pt idx="27">
                  <c:v>325.92099999999999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258.14699999999999</c:v>
                </c:pt>
                <c:pt idx="49">
                  <c:v>400</c:v>
                </c:pt>
                <c:pt idx="50">
                  <c:v>400</c:v>
                </c:pt>
                <c:pt idx="51">
                  <c:v>334.41300000000001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344.774</c:v>
                </c:pt>
                <c:pt idx="72">
                  <c:v>160</c:v>
                </c:pt>
                <c:pt idx="73">
                  <c:v>160</c:v>
                </c:pt>
                <c:pt idx="74">
                  <c:v>160</c:v>
                </c:pt>
                <c:pt idx="75">
                  <c:v>160</c:v>
                </c:pt>
                <c:pt idx="76">
                  <c:v>160</c:v>
                </c:pt>
                <c:pt idx="77">
                  <c:v>160</c:v>
                </c:pt>
                <c:pt idx="78">
                  <c:v>160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377.65499999999997</c:v>
                </c:pt>
                <c:pt idx="99">
                  <c:v>185.952</c:v>
                </c:pt>
                <c:pt idx="100">
                  <c:v>160</c:v>
                </c:pt>
                <c:pt idx="101">
                  <c:v>193.71799999999999</c:v>
                </c:pt>
                <c:pt idx="102">
                  <c:v>371.42099999999999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372.57100000000003</c:v>
                </c:pt>
                <c:pt idx="110">
                  <c:v>383.57100000000003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160</c:v>
                </c:pt>
                <c:pt idx="120">
                  <c:v>160</c:v>
                </c:pt>
              </c:numCache>
            </c:numRef>
          </c:val>
        </c:ser>
        <c:ser>
          <c:idx val="3"/>
          <c:order val="3"/>
          <c:tx>
            <c:strRef>
              <c:f>Scenario2_60_TN_UC!$E$1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Scenario2_60_TN_UC!$E$2:$E$122</c:f>
              <c:numCache>
                <c:formatCode>General</c:formatCode>
                <c:ptCount val="121"/>
                <c:pt idx="0">
                  <c:v>815.99300000000005</c:v>
                </c:pt>
                <c:pt idx="1">
                  <c:v>583.58100000000002</c:v>
                </c:pt>
                <c:pt idx="2">
                  <c:v>523.755</c:v>
                </c:pt>
                <c:pt idx="3">
                  <c:v>524.92999999999995</c:v>
                </c:pt>
                <c:pt idx="4">
                  <c:v>873.34299999999996</c:v>
                </c:pt>
                <c:pt idx="5">
                  <c:v>1274.818</c:v>
                </c:pt>
                <c:pt idx="6">
                  <c:v>1856.7059999999999</c:v>
                </c:pt>
                <c:pt idx="7">
                  <c:v>2626.07</c:v>
                </c:pt>
                <c:pt idx="8">
                  <c:v>3074.1959999999999</c:v>
                </c:pt>
                <c:pt idx="9">
                  <c:v>3191.846</c:v>
                </c:pt>
                <c:pt idx="10">
                  <c:v>2892.259</c:v>
                </c:pt>
                <c:pt idx="11">
                  <c:v>2629.846</c:v>
                </c:pt>
                <c:pt idx="12">
                  <c:v>2395.3710000000001</c:v>
                </c:pt>
                <c:pt idx="13">
                  <c:v>2375.9580000000001</c:v>
                </c:pt>
                <c:pt idx="14">
                  <c:v>2591.1329999999998</c:v>
                </c:pt>
                <c:pt idx="15">
                  <c:v>2758.308</c:v>
                </c:pt>
                <c:pt idx="16">
                  <c:v>3131.1329999999998</c:v>
                </c:pt>
                <c:pt idx="17">
                  <c:v>3371.9580000000001</c:v>
                </c:pt>
                <c:pt idx="18">
                  <c:v>3600</c:v>
                </c:pt>
                <c:pt idx="19">
                  <c:v>3413.4340000000002</c:v>
                </c:pt>
                <c:pt idx="20">
                  <c:v>2782.6089999999999</c:v>
                </c:pt>
                <c:pt idx="21">
                  <c:v>2423.1329999999998</c:v>
                </c:pt>
                <c:pt idx="22">
                  <c:v>1724.0070000000001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1884.6790000000001</c:v>
                </c:pt>
                <c:pt idx="30">
                  <c:v>2404.9369999999999</c:v>
                </c:pt>
                <c:pt idx="31">
                  <c:v>3355.2730000000001</c:v>
                </c:pt>
                <c:pt idx="32">
                  <c:v>3997.07</c:v>
                </c:pt>
                <c:pt idx="33">
                  <c:v>4000</c:v>
                </c:pt>
                <c:pt idx="34">
                  <c:v>4000</c:v>
                </c:pt>
                <c:pt idx="35">
                  <c:v>3896.788</c:v>
                </c:pt>
                <c:pt idx="36">
                  <c:v>3528.71</c:v>
                </c:pt>
                <c:pt idx="37">
                  <c:v>3443.5309999999999</c:v>
                </c:pt>
                <c:pt idx="38">
                  <c:v>3334.1709999999998</c:v>
                </c:pt>
                <c:pt idx="39">
                  <c:v>3290.8119999999999</c:v>
                </c:pt>
                <c:pt idx="40">
                  <c:v>3472.1709999999998</c:v>
                </c:pt>
                <c:pt idx="41">
                  <c:v>3576.5309999999999</c:v>
                </c:pt>
                <c:pt idx="42">
                  <c:v>3664.2489999999998</c:v>
                </c:pt>
                <c:pt idx="43">
                  <c:v>3554.6089999999999</c:v>
                </c:pt>
                <c:pt idx="44">
                  <c:v>3043.2489999999998</c:v>
                </c:pt>
                <c:pt idx="45">
                  <c:v>3009.1709999999998</c:v>
                </c:pt>
                <c:pt idx="46">
                  <c:v>2456.3739999999998</c:v>
                </c:pt>
                <c:pt idx="47">
                  <c:v>1679.578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1814.54</c:v>
                </c:pt>
                <c:pt idx="54">
                  <c:v>2241.1669999999999</c:v>
                </c:pt>
                <c:pt idx="55">
                  <c:v>3483.4749999999999</c:v>
                </c:pt>
                <c:pt idx="56">
                  <c:v>4000</c:v>
                </c:pt>
                <c:pt idx="57">
                  <c:v>4000</c:v>
                </c:pt>
                <c:pt idx="58">
                  <c:v>3703.6770000000001</c:v>
                </c:pt>
                <c:pt idx="59">
                  <c:v>3291.73</c:v>
                </c:pt>
                <c:pt idx="60">
                  <c:v>2916.05</c:v>
                </c:pt>
                <c:pt idx="61">
                  <c:v>2767.1030000000001</c:v>
                </c:pt>
                <c:pt idx="62">
                  <c:v>2689.2089999999998</c:v>
                </c:pt>
                <c:pt idx="63">
                  <c:v>2849.3159999999998</c:v>
                </c:pt>
                <c:pt idx="64">
                  <c:v>3128.2089999999998</c:v>
                </c:pt>
                <c:pt idx="65">
                  <c:v>3318.1030000000001</c:v>
                </c:pt>
                <c:pt idx="66">
                  <c:v>3465.89</c:v>
                </c:pt>
                <c:pt idx="67">
                  <c:v>3398.7829999999999</c:v>
                </c:pt>
                <c:pt idx="68">
                  <c:v>2981.89</c:v>
                </c:pt>
                <c:pt idx="69">
                  <c:v>2475.2089999999998</c:v>
                </c:pt>
                <c:pt idx="70">
                  <c:v>1722.742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2006.7639999999999</c:v>
                </c:pt>
                <c:pt idx="81">
                  <c:v>2150.5659999999998</c:v>
                </c:pt>
                <c:pt idx="82">
                  <c:v>2171.9670000000001</c:v>
                </c:pt>
                <c:pt idx="83">
                  <c:v>2346.9009999999998</c:v>
                </c:pt>
                <c:pt idx="84">
                  <c:v>2328.5</c:v>
                </c:pt>
                <c:pt idx="85">
                  <c:v>2247.0329999999999</c:v>
                </c:pt>
                <c:pt idx="86">
                  <c:v>2360.0329999999999</c:v>
                </c:pt>
                <c:pt idx="87">
                  <c:v>2214.165</c:v>
                </c:pt>
                <c:pt idx="88">
                  <c:v>2309.6979999999999</c:v>
                </c:pt>
                <c:pt idx="89">
                  <c:v>2704.0990000000002</c:v>
                </c:pt>
                <c:pt idx="90">
                  <c:v>2865.9670000000001</c:v>
                </c:pt>
                <c:pt idx="91">
                  <c:v>3372.703</c:v>
                </c:pt>
                <c:pt idx="92">
                  <c:v>3101.3020000000001</c:v>
                </c:pt>
                <c:pt idx="93">
                  <c:v>2630.3679999999999</c:v>
                </c:pt>
                <c:pt idx="94">
                  <c:v>2495.0329999999999</c:v>
                </c:pt>
                <c:pt idx="95">
                  <c:v>2283.6979999999999</c:v>
                </c:pt>
                <c:pt idx="96">
                  <c:v>1672.559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1875.325</c:v>
                </c:pt>
                <c:pt idx="104">
                  <c:v>2383.4319999999998</c:v>
                </c:pt>
                <c:pt idx="105">
                  <c:v>2459.837</c:v>
                </c:pt>
                <c:pt idx="106">
                  <c:v>2577.5390000000002</c:v>
                </c:pt>
                <c:pt idx="107">
                  <c:v>2345.0079999999998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1892.9010000000001</c:v>
                </c:pt>
                <c:pt idx="113">
                  <c:v>2293.6030000000001</c:v>
                </c:pt>
                <c:pt idx="114">
                  <c:v>2695.5390000000002</c:v>
                </c:pt>
                <c:pt idx="115">
                  <c:v>2750.4119999999998</c:v>
                </c:pt>
                <c:pt idx="116">
                  <c:v>2017.71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Scenario2_60_TN_UC!$G$1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Scenario2_60_TN_UC!$G$2:$G$122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47648"/>
        <c:axId val="469253136"/>
      </c:areaChart>
      <c:catAx>
        <c:axId val="46924764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53136"/>
        <c:crosses val="autoZero"/>
        <c:auto val="0"/>
        <c:lblAlgn val="ctr"/>
        <c:lblOffset val="100"/>
        <c:noMultiLvlLbl val="0"/>
      </c:catAx>
      <c:valAx>
        <c:axId val="46925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247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Scenario2_60_TY_ED!$C$1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383</c:v>
                </c:pt>
                <c:pt idx="24">
                  <c:v>383</c:v>
                </c:pt>
                <c:pt idx="25">
                  <c:v>383</c:v>
                </c:pt>
                <c:pt idx="26">
                  <c:v>383</c:v>
                </c:pt>
                <c:pt idx="27">
                  <c:v>383</c:v>
                </c:pt>
                <c:pt idx="28">
                  <c:v>383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383</c:v>
                </c:pt>
                <c:pt idx="48">
                  <c:v>383</c:v>
                </c:pt>
                <c:pt idx="49">
                  <c:v>383</c:v>
                </c:pt>
                <c:pt idx="50">
                  <c:v>383</c:v>
                </c:pt>
                <c:pt idx="51">
                  <c:v>383</c:v>
                </c:pt>
                <c:pt idx="52">
                  <c:v>383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383</c:v>
                </c:pt>
                <c:pt idx="71">
                  <c:v>383</c:v>
                </c:pt>
                <c:pt idx="72">
                  <c:v>383</c:v>
                </c:pt>
                <c:pt idx="73">
                  <c:v>383</c:v>
                </c:pt>
                <c:pt idx="74">
                  <c:v>383</c:v>
                </c:pt>
                <c:pt idx="75">
                  <c:v>383</c:v>
                </c:pt>
                <c:pt idx="76">
                  <c:v>383</c:v>
                </c:pt>
                <c:pt idx="77">
                  <c:v>383</c:v>
                </c:pt>
                <c:pt idx="78">
                  <c:v>383</c:v>
                </c:pt>
                <c:pt idx="79">
                  <c:v>383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383</c:v>
                </c:pt>
                <c:pt idx="97">
                  <c:v>383</c:v>
                </c:pt>
                <c:pt idx="98">
                  <c:v>383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383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383</c:v>
                </c:pt>
                <c:pt idx="118">
                  <c:v>383</c:v>
                </c:pt>
                <c:pt idx="119">
                  <c:v>383</c:v>
                </c:pt>
                <c:pt idx="120">
                  <c:v>383</c:v>
                </c:pt>
              </c:numCache>
            </c:numRef>
          </c:val>
        </c:ser>
        <c:ser>
          <c:idx val="2"/>
          <c:order val="2"/>
          <c:tx>
            <c:strRef>
              <c:f>Scenario2_60_TY_ED!$D$1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</c:numCache>
            </c:numRef>
          </c:val>
        </c:ser>
        <c:ser>
          <c:idx val="3"/>
          <c:order val="3"/>
          <c:tx>
            <c:strRef>
              <c:f>Scenario2_60_TY_ED!$E$1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385.75099999999998</c:v>
                </c:pt>
                <c:pt idx="3">
                  <c:v>383.88099999999997</c:v>
                </c:pt>
                <c:pt idx="4">
                  <c:v>709.07600000000002</c:v>
                </c:pt>
                <c:pt idx="5">
                  <c:v>1104.1610000000001</c:v>
                </c:pt>
                <c:pt idx="6">
                  <c:v>1693.461</c:v>
                </c:pt>
                <c:pt idx="7">
                  <c:v>2486.9250000000002</c:v>
                </c:pt>
                <c:pt idx="8">
                  <c:v>2957.1909999999998</c:v>
                </c:pt>
                <c:pt idx="9">
                  <c:v>3088.03</c:v>
                </c:pt>
                <c:pt idx="10">
                  <c:v>2788.973</c:v>
                </c:pt>
                <c:pt idx="11">
                  <c:v>2527.0239999999999</c:v>
                </c:pt>
                <c:pt idx="12">
                  <c:v>2281.1190000000001</c:v>
                </c:pt>
                <c:pt idx="13">
                  <c:v>2264.9450000000002</c:v>
                </c:pt>
                <c:pt idx="14">
                  <c:v>2478.4940000000001</c:v>
                </c:pt>
                <c:pt idx="15">
                  <c:v>2636.25</c:v>
                </c:pt>
                <c:pt idx="16">
                  <c:v>3009.335</c:v>
                </c:pt>
                <c:pt idx="17">
                  <c:v>3254.201</c:v>
                </c:pt>
                <c:pt idx="18">
                  <c:v>3530.4569999999999</c:v>
                </c:pt>
                <c:pt idx="19">
                  <c:v>3307.3150000000001</c:v>
                </c:pt>
                <c:pt idx="20">
                  <c:v>2663.0070000000001</c:v>
                </c:pt>
                <c:pt idx="21">
                  <c:v>2292.2429999999999</c:v>
                </c:pt>
                <c:pt idx="22">
                  <c:v>1577.414</c:v>
                </c:pt>
                <c:pt idx="23">
                  <c:v>941.9</c:v>
                </c:pt>
                <c:pt idx="24">
                  <c:v>618.024</c:v>
                </c:pt>
                <c:pt idx="25">
                  <c:v>754.75199999999995</c:v>
                </c:pt>
                <c:pt idx="26">
                  <c:v>827.10900000000004</c:v>
                </c:pt>
                <c:pt idx="27">
                  <c:v>871.68799999999999</c:v>
                </c:pt>
                <c:pt idx="28">
                  <c:v>1191.4870000000001</c:v>
                </c:pt>
                <c:pt idx="29">
                  <c:v>1708.6210000000001</c:v>
                </c:pt>
                <c:pt idx="30">
                  <c:v>2240.6889999999999</c:v>
                </c:pt>
                <c:pt idx="31">
                  <c:v>3219.1329999999998</c:v>
                </c:pt>
                <c:pt idx="32">
                  <c:v>3895.4569999999999</c:v>
                </c:pt>
                <c:pt idx="33">
                  <c:v>3924.2539999999999</c:v>
                </c:pt>
                <c:pt idx="34">
                  <c:v>4098</c:v>
                </c:pt>
                <c:pt idx="35">
                  <c:v>3815.2930000000001</c:v>
                </c:pt>
                <c:pt idx="36">
                  <c:v>3423.232</c:v>
                </c:pt>
                <c:pt idx="37">
                  <c:v>3333.87</c:v>
                </c:pt>
                <c:pt idx="38">
                  <c:v>3216.9520000000002</c:v>
                </c:pt>
                <c:pt idx="39">
                  <c:v>3167.7310000000002</c:v>
                </c:pt>
                <c:pt idx="40">
                  <c:v>3352.634</c:v>
                </c:pt>
                <c:pt idx="41">
                  <c:v>3458.694</c:v>
                </c:pt>
                <c:pt idx="42">
                  <c:v>3556.74</c:v>
                </c:pt>
                <c:pt idx="43">
                  <c:v>3447.12</c:v>
                </c:pt>
                <c:pt idx="44">
                  <c:v>2921.9369999999999</c:v>
                </c:pt>
                <c:pt idx="45">
                  <c:v>2874.9670000000001</c:v>
                </c:pt>
                <c:pt idx="46">
                  <c:v>2299.9189999999999</c:v>
                </c:pt>
                <c:pt idx="47">
                  <c:v>1506.8530000000001</c:v>
                </c:pt>
                <c:pt idx="48">
                  <c:v>964.20799999999997</c:v>
                </c:pt>
                <c:pt idx="49">
                  <c:v>1259.5709999999999</c:v>
                </c:pt>
                <c:pt idx="50">
                  <c:v>1351.2059999999999</c:v>
                </c:pt>
                <c:pt idx="51">
                  <c:v>1034.8430000000001</c:v>
                </c:pt>
                <c:pt idx="52">
                  <c:v>1313.384</c:v>
                </c:pt>
                <c:pt idx="53">
                  <c:v>1635.943</c:v>
                </c:pt>
                <c:pt idx="54">
                  <c:v>2074.5889999999999</c:v>
                </c:pt>
                <c:pt idx="55">
                  <c:v>3344.614</c:v>
                </c:pt>
                <c:pt idx="56">
                  <c:v>4099.0360000000001</c:v>
                </c:pt>
                <c:pt idx="57">
                  <c:v>3960.0590000000002</c:v>
                </c:pt>
                <c:pt idx="58">
                  <c:v>3604.3249999999998</c:v>
                </c:pt>
                <c:pt idx="59">
                  <c:v>3182.4270000000001</c:v>
                </c:pt>
                <c:pt idx="60">
                  <c:v>2791.0329999999999</c:v>
                </c:pt>
                <c:pt idx="61">
                  <c:v>2639.7559999999999</c:v>
                </c:pt>
                <c:pt idx="62">
                  <c:v>2558.8530000000001</c:v>
                </c:pt>
                <c:pt idx="63">
                  <c:v>2714.58</c:v>
                </c:pt>
                <c:pt idx="64">
                  <c:v>2996.326</c:v>
                </c:pt>
                <c:pt idx="65">
                  <c:v>3188.93</c:v>
                </c:pt>
                <c:pt idx="66">
                  <c:v>3343.32</c:v>
                </c:pt>
                <c:pt idx="67">
                  <c:v>3278.944</c:v>
                </c:pt>
                <c:pt idx="68">
                  <c:v>2854.0160000000001</c:v>
                </c:pt>
                <c:pt idx="69">
                  <c:v>2334.4070000000002</c:v>
                </c:pt>
                <c:pt idx="70">
                  <c:v>1565.896</c:v>
                </c:pt>
                <c:pt idx="71">
                  <c:v>1065.777</c:v>
                </c:pt>
                <c:pt idx="72">
                  <c:v>431.26600000000002</c:v>
                </c:pt>
                <c:pt idx="73">
                  <c:v>297.73</c:v>
                </c:pt>
                <c:pt idx="74">
                  <c:v>304.90899999999999</c:v>
                </c:pt>
                <c:pt idx="75">
                  <c:v>326.47500000000002</c:v>
                </c:pt>
                <c:pt idx="76">
                  <c:v>375.44900000000001</c:v>
                </c:pt>
                <c:pt idx="77">
                  <c:v>445.55900000000003</c:v>
                </c:pt>
                <c:pt idx="78">
                  <c:v>650.02700000000004</c:v>
                </c:pt>
                <c:pt idx="79">
                  <c:v>1219.751</c:v>
                </c:pt>
                <c:pt idx="80">
                  <c:v>1837.6289999999999</c:v>
                </c:pt>
                <c:pt idx="81">
                  <c:v>1988.681</c:v>
                </c:pt>
                <c:pt idx="82">
                  <c:v>2013.056</c:v>
                </c:pt>
                <c:pt idx="83">
                  <c:v>2191.6190000000001</c:v>
                </c:pt>
                <c:pt idx="84">
                  <c:v>2174.5889999999999</c:v>
                </c:pt>
                <c:pt idx="85">
                  <c:v>2093.5949999999998</c:v>
                </c:pt>
                <c:pt idx="86">
                  <c:v>2205.0250000000001</c:v>
                </c:pt>
                <c:pt idx="87">
                  <c:v>2050.788</c:v>
                </c:pt>
                <c:pt idx="88">
                  <c:v>2141.5659999999998</c:v>
                </c:pt>
                <c:pt idx="89">
                  <c:v>2540.9299999999998</c:v>
                </c:pt>
                <c:pt idx="90">
                  <c:v>2705.3919999999998</c:v>
                </c:pt>
                <c:pt idx="91">
                  <c:v>3226.7640000000001</c:v>
                </c:pt>
                <c:pt idx="92">
                  <c:v>2949.085</c:v>
                </c:pt>
                <c:pt idx="93">
                  <c:v>2473.4639999999999</c:v>
                </c:pt>
                <c:pt idx="94">
                  <c:v>2331.3890000000001</c:v>
                </c:pt>
                <c:pt idx="95">
                  <c:v>2112.2829999999999</c:v>
                </c:pt>
                <c:pt idx="96">
                  <c:v>1488.0989999999999</c:v>
                </c:pt>
                <c:pt idx="97">
                  <c:v>1378.2750000000001</c:v>
                </c:pt>
                <c:pt idx="98">
                  <c:v>1195.9290000000001</c:v>
                </c:pt>
                <c:pt idx="99">
                  <c:v>828.23199999999997</c:v>
                </c:pt>
                <c:pt idx="100">
                  <c:v>667.87400000000002</c:v>
                </c:pt>
                <c:pt idx="101">
                  <c:v>836.84900000000005</c:v>
                </c:pt>
                <c:pt idx="102">
                  <c:v>1190.71</c:v>
                </c:pt>
                <c:pt idx="103">
                  <c:v>1692.5730000000001</c:v>
                </c:pt>
                <c:pt idx="104">
                  <c:v>2210.9839999999999</c:v>
                </c:pt>
                <c:pt idx="105">
                  <c:v>2293.4389999999999</c:v>
                </c:pt>
                <c:pt idx="106">
                  <c:v>2417.25</c:v>
                </c:pt>
                <c:pt idx="107">
                  <c:v>2194.7179999999998</c:v>
                </c:pt>
                <c:pt idx="108">
                  <c:v>1431.693</c:v>
                </c:pt>
                <c:pt idx="109">
                  <c:v>1232.1020000000001</c:v>
                </c:pt>
                <c:pt idx="110">
                  <c:v>1241.8579999999999</c:v>
                </c:pt>
                <c:pt idx="111">
                  <c:v>1393.47</c:v>
                </c:pt>
                <c:pt idx="112">
                  <c:v>1727.3330000000001</c:v>
                </c:pt>
                <c:pt idx="113">
                  <c:v>2125.9659999999999</c:v>
                </c:pt>
                <c:pt idx="114">
                  <c:v>2532.7890000000002</c:v>
                </c:pt>
                <c:pt idx="115">
                  <c:v>2595.3330000000001</c:v>
                </c:pt>
                <c:pt idx="116">
                  <c:v>1855.4649999999999</c:v>
                </c:pt>
                <c:pt idx="117">
                  <c:v>1436.723</c:v>
                </c:pt>
                <c:pt idx="118">
                  <c:v>1177.5350000000001</c:v>
                </c:pt>
                <c:pt idx="119">
                  <c:v>715.49800000000005</c:v>
                </c:pt>
                <c:pt idx="120">
                  <c:v>575.41</c:v>
                </c:pt>
              </c:numCache>
            </c:numRef>
          </c:val>
        </c:ser>
        <c:ser>
          <c:idx val="4"/>
          <c:order val="4"/>
          <c:tx>
            <c:strRef>
              <c:f>Scenario2_60_TY_ED!$F$1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Scenario2_60_TY_ED!$F$2:$F$122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5"/>
          <c:order val="5"/>
          <c:tx>
            <c:strRef>
              <c:f>Scenario2_60_TY_ED!$G$1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Scenario2_60_TY_ED!$G$2:$G$122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57840"/>
        <c:axId val="469253920"/>
      </c:areaChart>
      <c:catAx>
        <c:axId val="4692578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53920"/>
        <c:crosses val="autoZero"/>
        <c:auto val="0"/>
        <c:lblAlgn val="ctr"/>
        <c:lblOffset val="100"/>
        <c:noMultiLvlLbl val="0"/>
      </c:catAx>
      <c:valAx>
        <c:axId val="46925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25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Scenario2_60_TY_UC!$B$1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Scenario2_60_TY_UC!$B$2:$B$122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197.785</c:v>
                </c:pt>
                <c:pt idx="24">
                  <c:v>47.784999999999997</c:v>
                </c:pt>
                <c:pt idx="25">
                  <c:v>107.785</c:v>
                </c:pt>
                <c:pt idx="26">
                  <c:v>130</c:v>
                </c:pt>
                <c:pt idx="27">
                  <c:v>191.488</c:v>
                </c:pt>
                <c:pt idx="28">
                  <c:v>371.488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160</c:v>
                </c:pt>
                <c:pt idx="49">
                  <c:v>239.21100000000001</c:v>
                </c:pt>
                <c:pt idx="50">
                  <c:v>330.37299999999999</c:v>
                </c:pt>
                <c:pt idx="51">
                  <c:v>147.10900000000001</c:v>
                </c:pt>
                <c:pt idx="52">
                  <c:v>289.60300000000001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190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197.803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357.76100000000002</c:v>
                </c:pt>
                <c:pt idx="98">
                  <c:v>189.07900000000001</c:v>
                </c:pt>
                <c:pt idx="99">
                  <c:v>51.317999999999998</c:v>
                </c:pt>
                <c:pt idx="100">
                  <c:v>40</c:v>
                </c:pt>
                <c:pt idx="101">
                  <c:v>55.24</c:v>
                </c:pt>
                <c:pt idx="102">
                  <c:v>205.24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277.03100000000001</c:v>
                </c:pt>
                <c:pt idx="110">
                  <c:v>226.56</c:v>
                </c:pt>
                <c:pt idx="111">
                  <c:v>379.29899999999998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220</c:v>
                </c:pt>
                <c:pt idx="119">
                  <c:v>40</c:v>
                </c:pt>
                <c:pt idx="12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Scenario2_60_TY_UC!$C$1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Scenario2_60_TY_UC!$C$2:$C$122</c:f>
              <c:numCache>
                <c:formatCode>General</c:formatCode>
                <c:ptCount val="121"/>
                <c:pt idx="0">
                  <c:v>383</c:v>
                </c:pt>
                <c:pt idx="1">
                  <c:v>383</c:v>
                </c:pt>
                <c:pt idx="2">
                  <c:v>383</c:v>
                </c:pt>
                <c:pt idx="3">
                  <c:v>383</c:v>
                </c:pt>
                <c:pt idx="4">
                  <c:v>383</c:v>
                </c:pt>
                <c:pt idx="5">
                  <c:v>383</c:v>
                </c:pt>
                <c:pt idx="6">
                  <c:v>383</c:v>
                </c:pt>
                <c:pt idx="7">
                  <c:v>383</c:v>
                </c:pt>
                <c:pt idx="8">
                  <c:v>383</c:v>
                </c:pt>
                <c:pt idx="9">
                  <c:v>383</c:v>
                </c:pt>
                <c:pt idx="10">
                  <c:v>383</c:v>
                </c:pt>
                <c:pt idx="11">
                  <c:v>383</c:v>
                </c:pt>
                <c:pt idx="12">
                  <c:v>383</c:v>
                </c:pt>
                <c:pt idx="13">
                  <c:v>383</c:v>
                </c:pt>
                <c:pt idx="14">
                  <c:v>383</c:v>
                </c:pt>
                <c:pt idx="15">
                  <c:v>383</c:v>
                </c:pt>
                <c:pt idx="16">
                  <c:v>383</c:v>
                </c:pt>
                <c:pt idx="17">
                  <c:v>383</c:v>
                </c:pt>
                <c:pt idx="18">
                  <c:v>383</c:v>
                </c:pt>
                <c:pt idx="19">
                  <c:v>383</c:v>
                </c:pt>
                <c:pt idx="20">
                  <c:v>383</c:v>
                </c:pt>
                <c:pt idx="21">
                  <c:v>383</c:v>
                </c:pt>
                <c:pt idx="22">
                  <c:v>383</c:v>
                </c:pt>
                <c:pt idx="23">
                  <c:v>191.5</c:v>
                </c:pt>
                <c:pt idx="24">
                  <c:v>191.5</c:v>
                </c:pt>
                <c:pt idx="25">
                  <c:v>191.5</c:v>
                </c:pt>
                <c:pt idx="26">
                  <c:v>191.5</c:v>
                </c:pt>
                <c:pt idx="27">
                  <c:v>191.5</c:v>
                </c:pt>
                <c:pt idx="28">
                  <c:v>191.5</c:v>
                </c:pt>
                <c:pt idx="29">
                  <c:v>383</c:v>
                </c:pt>
                <c:pt idx="30">
                  <c:v>383</c:v>
                </c:pt>
                <c:pt idx="31">
                  <c:v>383</c:v>
                </c:pt>
                <c:pt idx="32">
                  <c:v>383</c:v>
                </c:pt>
                <c:pt idx="33">
                  <c:v>383</c:v>
                </c:pt>
                <c:pt idx="34">
                  <c:v>383</c:v>
                </c:pt>
                <c:pt idx="35">
                  <c:v>383</c:v>
                </c:pt>
                <c:pt idx="36">
                  <c:v>383</c:v>
                </c:pt>
                <c:pt idx="37">
                  <c:v>383</c:v>
                </c:pt>
                <c:pt idx="38">
                  <c:v>383</c:v>
                </c:pt>
                <c:pt idx="39">
                  <c:v>383</c:v>
                </c:pt>
                <c:pt idx="40">
                  <c:v>383</c:v>
                </c:pt>
                <c:pt idx="41">
                  <c:v>383</c:v>
                </c:pt>
                <c:pt idx="42">
                  <c:v>383</c:v>
                </c:pt>
                <c:pt idx="43">
                  <c:v>383</c:v>
                </c:pt>
                <c:pt idx="44">
                  <c:v>383</c:v>
                </c:pt>
                <c:pt idx="45">
                  <c:v>383</c:v>
                </c:pt>
                <c:pt idx="46">
                  <c:v>383</c:v>
                </c:pt>
                <c:pt idx="47">
                  <c:v>286.09500000000003</c:v>
                </c:pt>
                <c:pt idx="48">
                  <c:v>191.5</c:v>
                </c:pt>
                <c:pt idx="49">
                  <c:v>191.5</c:v>
                </c:pt>
                <c:pt idx="50">
                  <c:v>191.5</c:v>
                </c:pt>
                <c:pt idx="51">
                  <c:v>191.5</c:v>
                </c:pt>
                <c:pt idx="52">
                  <c:v>191.5</c:v>
                </c:pt>
                <c:pt idx="53">
                  <c:v>383</c:v>
                </c:pt>
                <c:pt idx="54">
                  <c:v>383</c:v>
                </c:pt>
                <c:pt idx="55">
                  <c:v>383</c:v>
                </c:pt>
                <c:pt idx="56">
                  <c:v>383</c:v>
                </c:pt>
                <c:pt idx="57">
                  <c:v>383</c:v>
                </c:pt>
                <c:pt idx="58">
                  <c:v>383</c:v>
                </c:pt>
                <c:pt idx="59">
                  <c:v>383</c:v>
                </c:pt>
                <c:pt idx="60">
                  <c:v>383</c:v>
                </c:pt>
                <c:pt idx="61">
                  <c:v>383</c:v>
                </c:pt>
                <c:pt idx="62">
                  <c:v>383</c:v>
                </c:pt>
                <c:pt idx="63">
                  <c:v>383</c:v>
                </c:pt>
                <c:pt idx="64">
                  <c:v>383</c:v>
                </c:pt>
                <c:pt idx="65">
                  <c:v>383</c:v>
                </c:pt>
                <c:pt idx="66">
                  <c:v>383</c:v>
                </c:pt>
                <c:pt idx="67">
                  <c:v>383</c:v>
                </c:pt>
                <c:pt idx="68">
                  <c:v>383</c:v>
                </c:pt>
                <c:pt idx="69">
                  <c:v>383</c:v>
                </c:pt>
                <c:pt idx="70">
                  <c:v>307</c:v>
                </c:pt>
                <c:pt idx="71">
                  <c:v>191.5</c:v>
                </c:pt>
                <c:pt idx="72">
                  <c:v>191.5</c:v>
                </c:pt>
                <c:pt idx="73">
                  <c:v>191.5</c:v>
                </c:pt>
                <c:pt idx="74">
                  <c:v>191.5</c:v>
                </c:pt>
                <c:pt idx="75">
                  <c:v>191.5</c:v>
                </c:pt>
                <c:pt idx="76">
                  <c:v>191.5</c:v>
                </c:pt>
                <c:pt idx="77">
                  <c:v>191.5</c:v>
                </c:pt>
                <c:pt idx="78">
                  <c:v>191.5</c:v>
                </c:pt>
                <c:pt idx="79">
                  <c:v>191.5</c:v>
                </c:pt>
                <c:pt idx="80">
                  <c:v>383</c:v>
                </c:pt>
                <c:pt idx="81">
                  <c:v>383</c:v>
                </c:pt>
                <c:pt idx="82">
                  <c:v>383</c:v>
                </c:pt>
                <c:pt idx="83">
                  <c:v>383</c:v>
                </c:pt>
                <c:pt idx="84">
                  <c:v>383</c:v>
                </c:pt>
                <c:pt idx="85">
                  <c:v>383</c:v>
                </c:pt>
                <c:pt idx="86">
                  <c:v>383</c:v>
                </c:pt>
                <c:pt idx="87">
                  <c:v>383</c:v>
                </c:pt>
                <c:pt idx="88">
                  <c:v>383</c:v>
                </c:pt>
                <c:pt idx="89">
                  <c:v>383</c:v>
                </c:pt>
                <c:pt idx="90">
                  <c:v>383</c:v>
                </c:pt>
                <c:pt idx="91">
                  <c:v>383</c:v>
                </c:pt>
                <c:pt idx="92">
                  <c:v>383</c:v>
                </c:pt>
                <c:pt idx="93">
                  <c:v>383</c:v>
                </c:pt>
                <c:pt idx="94">
                  <c:v>383</c:v>
                </c:pt>
                <c:pt idx="95">
                  <c:v>383</c:v>
                </c:pt>
                <c:pt idx="96">
                  <c:v>262.88499999999999</c:v>
                </c:pt>
                <c:pt idx="97">
                  <c:v>191.5</c:v>
                </c:pt>
                <c:pt idx="98">
                  <c:v>191.5</c:v>
                </c:pt>
                <c:pt idx="99">
                  <c:v>191.5</c:v>
                </c:pt>
                <c:pt idx="100">
                  <c:v>191.5</c:v>
                </c:pt>
                <c:pt idx="101">
                  <c:v>191.5</c:v>
                </c:pt>
                <c:pt idx="102">
                  <c:v>191.5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214.50299999999999</c:v>
                </c:pt>
                <c:pt idx="109">
                  <c:v>191.5</c:v>
                </c:pt>
                <c:pt idx="110">
                  <c:v>191.5</c:v>
                </c:pt>
                <c:pt idx="111">
                  <c:v>191.5</c:v>
                </c:pt>
                <c:pt idx="112">
                  <c:v>383</c:v>
                </c:pt>
                <c:pt idx="113">
                  <c:v>383</c:v>
                </c:pt>
                <c:pt idx="114">
                  <c:v>383</c:v>
                </c:pt>
                <c:pt idx="115">
                  <c:v>383</c:v>
                </c:pt>
                <c:pt idx="116">
                  <c:v>383</c:v>
                </c:pt>
                <c:pt idx="117">
                  <c:v>225.453</c:v>
                </c:pt>
                <c:pt idx="118">
                  <c:v>191.5</c:v>
                </c:pt>
                <c:pt idx="119">
                  <c:v>191.5</c:v>
                </c:pt>
                <c:pt idx="120">
                  <c:v>191.5</c:v>
                </c:pt>
              </c:numCache>
            </c:numRef>
          </c:val>
        </c:ser>
        <c:ser>
          <c:idx val="2"/>
          <c:order val="2"/>
          <c:tx>
            <c:strRef>
              <c:f>Scenario2_60_TY_UC!$D$1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Scenario2_60_TY_UC!$D$2:$D$122</c:f>
              <c:numCache>
                <c:formatCode>General</c:formatCode>
                <c:ptCount val="121"/>
                <c:pt idx="0">
                  <c:v>240</c:v>
                </c:pt>
                <c:pt idx="1">
                  <c:v>400</c:v>
                </c:pt>
                <c:pt idx="2">
                  <c:v>400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330.70400000000001</c:v>
                </c:pt>
                <c:pt idx="24">
                  <c:v>160</c:v>
                </c:pt>
                <c:pt idx="25">
                  <c:v>227.90600000000001</c:v>
                </c:pt>
                <c:pt idx="26">
                  <c:v>272.976</c:v>
                </c:pt>
                <c:pt idx="27">
                  <c:v>257.55900000000003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411.27499999999998</c:v>
                </c:pt>
                <c:pt idx="35">
                  <c:v>404.8</c:v>
                </c:pt>
                <c:pt idx="36">
                  <c:v>404.8</c:v>
                </c:pt>
                <c:pt idx="37">
                  <c:v>404.8</c:v>
                </c:pt>
                <c:pt idx="38">
                  <c:v>404.8</c:v>
                </c:pt>
                <c:pt idx="39">
                  <c:v>404.8</c:v>
                </c:pt>
                <c:pt idx="40">
                  <c:v>404.8</c:v>
                </c:pt>
                <c:pt idx="41">
                  <c:v>404.8</c:v>
                </c:pt>
                <c:pt idx="42">
                  <c:v>404.8</c:v>
                </c:pt>
                <c:pt idx="43">
                  <c:v>404.8</c:v>
                </c:pt>
                <c:pt idx="44">
                  <c:v>404.8</c:v>
                </c:pt>
                <c:pt idx="45">
                  <c:v>404.8</c:v>
                </c:pt>
                <c:pt idx="46">
                  <c:v>404.8</c:v>
                </c:pt>
                <c:pt idx="47">
                  <c:v>404.8</c:v>
                </c:pt>
                <c:pt idx="48">
                  <c:v>202.976</c:v>
                </c:pt>
                <c:pt idx="49">
                  <c:v>404.8</c:v>
                </c:pt>
                <c:pt idx="50">
                  <c:v>404.8</c:v>
                </c:pt>
                <c:pt idx="51">
                  <c:v>270.73399999999998</c:v>
                </c:pt>
                <c:pt idx="52">
                  <c:v>404.8</c:v>
                </c:pt>
                <c:pt idx="53">
                  <c:v>404.8</c:v>
                </c:pt>
                <c:pt idx="54">
                  <c:v>404.8</c:v>
                </c:pt>
                <c:pt idx="55">
                  <c:v>404.8</c:v>
                </c:pt>
                <c:pt idx="56">
                  <c:v>412</c:v>
                </c:pt>
                <c:pt idx="57">
                  <c:v>404.8</c:v>
                </c:pt>
                <c:pt idx="58">
                  <c:v>404.8</c:v>
                </c:pt>
                <c:pt idx="59">
                  <c:v>404.8</c:v>
                </c:pt>
                <c:pt idx="60">
                  <c:v>404.8</c:v>
                </c:pt>
                <c:pt idx="61">
                  <c:v>404.8</c:v>
                </c:pt>
                <c:pt idx="62">
                  <c:v>404.8</c:v>
                </c:pt>
                <c:pt idx="63">
                  <c:v>404.8</c:v>
                </c:pt>
                <c:pt idx="64">
                  <c:v>404.8</c:v>
                </c:pt>
                <c:pt idx="65">
                  <c:v>404.8</c:v>
                </c:pt>
                <c:pt idx="66">
                  <c:v>404.8</c:v>
                </c:pt>
                <c:pt idx="67">
                  <c:v>404.8</c:v>
                </c:pt>
                <c:pt idx="68">
                  <c:v>404.8</c:v>
                </c:pt>
                <c:pt idx="69">
                  <c:v>404.8</c:v>
                </c:pt>
                <c:pt idx="70">
                  <c:v>404.8</c:v>
                </c:pt>
                <c:pt idx="71">
                  <c:v>271.50900000000001</c:v>
                </c:pt>
                <c:pt idx="72">
                  <c:v>164.8</c:v>
                </c:pt>
                <c:pt idx="73">
                  <c:v>164.8</c:v>
                </c:pt>
                <c:pt idx="74">
                  <c:v>164.8</c:v>
                </c:pt>
                <c:pt idx="75">
                  <c:v>164.8</c:v>
                </c:pt>
                <c:pt idx="76">
                  <c:v>164.8</c:v>
                </c:pt>
                <c:pt idx="77">
                  <c:v>164.8</c:v>
                </c:pt>
                <c:pt idx="78">
                  <c:v>164.8</c:v>
                </c:pt>
                <c:pt idx="79">
                  <c:v>404.8</c:v>
                </c:pt>
                <c:pt idx="80">
                  <c:v>404.8</c:v>
                </c:pt>
                <c:pt idx="81">
                  <c:v>404.8</c:v>
                </c:pt>
                <c:pt idx="82">
                  <c:v>404.8</c:v>
                </c:pt>
                <c:pt idx="83">
                  <c:v>404.8</c:v>
                </c:pt>
                <c:pt idx="84">
                  <c:v>404.8</c:v>
                </c:pt>
                <c:pt idx="85">
                  <c:v>404.8</c:v>
                </c:pt>
                <c:pt idx="86">
                  <c:v>404.8</c:v>
                </c:pt>
                <c:pt idx="87">
                  <c:v>404.8</c:v>
                </c:pt>
                <c:pt idx="88">
                  <c:v>404.8</c:v>
                </c:pt>
                <c:pt idx="89">
                  <c:v>404.8</c:v>
                </c:pt>
                <c:pt idx="90">
                  <c:v>404.8</c:v>
                </c:pt>
                <c:pt idx="91">
                  <c:v>404.8</c:v>
                </c:pt>
                <c:pt idx="92">
                  <c:v>404.8</c:v>
                </c:pt>
                <c:pt idx="93">
                  <c:v>404.8</c:v>
                </c:pt>
                <c:pt idx="94">
                  <c:v>404.8</c:v>
                </c:pt>
                <c:pt idx="95">
                  <c:v>404.8</c:v>
                </c:pt>
                <c:pt idx="96">
                  <c:v>404.8</c:v>
                </c:pt>
                <c:pt idx="97">
                  <c:v>404.8</c:v>
                </c:pt>
                <c:pt idx="98">
                  <c:v>385.24</c:v>
                </c:pt>
                <c:pt idx="99">
                  <c:v>164.8</c:v>
                </c:pt>
                <c:pt idx="100">
                  <c:v>164.8</c:v>
                </c:pt>
                <c:pt idx="101">
                  <c:v>168.04599999999999</c:v>
                </c:pt>
                <c:pt idx="102">
                  <c:v>364.14800000000002</c:v>
                </c:pt>
                <c:pt idx="103">
                  <c:v>404.8</c:v>
                </c:pt>
                <c:pt idx="104">
                  <c:v>404.8</c:v>
                </c:pt>
                <c:pt idx="105">
                  <c:v>404.8</c:v>
                </c:pt>
                <c:pt idx="106">
                  <c:v>404.8</c:v>
                </c:pt>
                <c:pt idx="107">
                  <c:v>404.8</c:v>
                </c:pt>
                <c:pt idx="108">
                  <c:v>404.8</c:v>
                </c:pt>
                <c:pt idx="109">
                  <c:v>344.8</c:v>
                </c:pt>
                <c:pt idx="110">
                  <c:v>404.8</c:v>
                </c:pt>
                <c:pt idx="111">
                  <c:v>404.8</c:v>
                </c:pt>
                <c:pt idx="112">
                  <c:v>404.8</c:v>
                </c:pt>
                <c:pt idx="113">
                  <c:v>404.8</c:v>
                </c:pt>
                <c:pt idx="114">
                  <c:v>404.8</c:v>
                </c:pt>
                <c:pt idx="115">
                  <c:v>404.8</c:v>
                </c:pt>
                <c:pt idx="116">
                  <c:v>404.8</c:v>
                </c:pt>
                <c:pt idx="117">
                  <c:v>404.8</c:v>
                </c:pt>
                <c:pt idx="118">
                  <c:v>350.43400000000003</c:v>
                </c:pt>
                <c:pt idx="119">
                  <c:v>164.8</c:v>
                </c:pt>
                <c:pt idx="120">
                  <c:v>164.8</c:v>
                </c:pt>
              </c:numCache>
            </c:numRef>
          </c:val>
        </c:ser>
        <c:ser>
          <c:idx val="3"/>
          <c:order val="3"/>
          <c:tx>
            <c:strRef>
              <c:f>Scenario2_60_TY_UC!$E$1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Scenario2_60_TY_UC!$E$2:$E$122</c:f>
              <c:numCache>
                <c:formatCode>General</c:formatCode>
                <c:ptCount val="121"/>
                <c:pt idx="0">
                  <c:v>674.23199999999997</c:v>
                </c:pt>
                <c:pt idx="1">
                  <c:v>446.82400000000001</c:v>
                </c:pt>
                <c:pt idx="2">
                  <c:v>385.82400000000001</c:v>
                </c:pt>
                <c:pt idx="3">
                  <c:v>383.89699999999999</c:v>
                </c:pt>
                <c:pt idx="4">
                  <c:v>709.10500000000002</c:v>
                </c:pt>
                <c:pt idx="5">
                  <c:v>1105.6510000000001</c:v>
                </c:pt>
                <c:pt idx="6">
                  <c:v>1695.0840000000001</c:v>
                </c:pt>
                <c:pt idx="7">
                  <c:v>2491.788</c:v>
                </c:pt>
                <c:pt idx="8">
                  <c:v>2962.18</c:v>
                </c:pt>
                <c:pt idx="9">
                  <c:v>3094.373</c:v>
                </c:pt>
                <c:pt idx="10">
                  <c:v>2789.2979999999998</c:v>
                </c:pt>
                <c:pt idx="11">
                  <c:v>2528.2620000000002</c:v>
                </c:pt>
                <c:pt idx="12">
                  <c:v>2283.1610000000001</c:v>
                </c:pt>
                <c:pt idx="13">
                  <c:v>2267.2649999999999</c:v>
                </c:pt>
                <c:pt idx="14">
                  <c:v>2480.0940000000001</c:v>
                </c:pt>
                <c:pt idx="15">
                  <c:v>2637.5059999999999</c:v>
                </c:pt>
                <c:pt idx="16">
                  <c:v>3013.5250000000001</c:v>
                </c:pt>
                <c:pt idx="17">
                  <c:v>3258.0050000000001</c:v>
                </c:pt>
                <c:pt idx="18">
                  <c:v>3536.962</c:v>
                </c:pt>
                <c:pt idx="19">
                  <c:v>3312.5160000000001</c:v>
                </c:pt>
                <c:pt idx="20">
                  <c:v>2665.1840000000002</c:v>
                </c:pt>
                <c:pt idx="21">
                  <c:v>2300.4780000000001</c:v>
                </c:pt>
                <c:pt idx="22">
                  <c:v>1617.65</c:v>
                </c:pt>
                <c:pt idx="23">
                  <c:v>1440</c:v>
                </c:pt>
                <c:pt idx="24">
                  <c:v>1440</c:v>
                </c:pt>
                <c:pt idx="25">
                  <c:v>1440</c:v>
                </c:pt>
                <c:pt idx="26">
                  <c:v>1440</c:v>
                </c:pt>
                <c:pt idx="27">
                  <c:v>1440</c:v>
                </c:pt>
                <c:pt idx="28">
                  <c:v>1440</c:v>
                </c:pt>
                <c:pt idx="29">
                  <c:v>1726.741</c:v>
                </c:pt>
                <c:pt idx="30">
                  <c:v>2244.7220000000002</c:v>
                </c:pt>
                <c:pt idx="31">
                  <c:v>3220.4270000000001</c:v>
                </c:pt>
                <c:pt idx="32">
                  <c:v>3897.826</c:v>
                </c:pt>
                <c:pt idx="33">
                  <c:v>3926.558</c:v>
                </c:pt>
                <c:pt idx="34">
                  <c:v>4000</c:v>
                </c:pt>
                <c:pt idx="35">
                  <c:v>3767.0709999999999</c:v>
                </c:pt>
                <c:pt idx="36">
                  <c:v>3376.0250000000001</c:v>
                </c:pt>
                <c:pt idx="37">
                  <c:v>3287.8789999999999</c:v>
                </c:pt>
                <c:pt idx="38">
                  <c:v>3173.2959999999998</c:v>
                </c:pt>
                <c:pt idx="39">
                  <c:v>3123.94</c:v>
                </c:pt>
                <c:pt idx="40">
                  <c:v>3307.3539999999998</c:v>
                </c:pt>
                <c:pt idx="41">
                  <c:v>3412.73</c:v>
                </c:pt>
                <c:pt idx="42">
                  <c:v>3510.2579999999998</c:v>
                </c:pt>
                <c:pt idx="43">
                  <c:v>3400.5</c:v>
                </c:pt>
                <c:pt idx="44">
                  <c:v>2879.6509999999998</c:v>
                </c:pt>
                <c:pt idx="45">
                  <c:v>2833.2139999999999</c:v>
                </c:pt>
                <c:pt idx="46">
                  <c:v>2264.0059999999999</c:v>
                </c:pt>
                <c:pt idx="47">
                  <c:v>1600</c:v>
                </c:pt>
                <c:pt idx="48">
                  <c:v>1600</c:v>
                </c:pt>
                <c:pt idx="49">
                  <c:v>1600</c:v>
                </c:pt>
                <c:pt idx="50">
                  <c:v>1600</c:v>
                </c:pt>
                <c:pt idx="51">
                  <c:v>1600</c:v>
                </c:pt>
                <c:pt idx="52">
                  <c:v>1600</c:v>
                </c:pt>
                <c:pt idx="53">
                  <c:v>1628.1890000000001</c:v>
                </c:pt>
                <c:pt idx="54">
                  <c:v>2045.1189999999999</c:v>
                </c:pt>
                <c:pt idx="55">
                  <c:v>3301.1570000000002</c:v>
                </c:pt>
                <c:pt idx="56">
                  <c:v>4000</c:v>
                </c:pt>
                <c:pt idx="57">
                  <c:v>3913.1729999999998</c:v>
                </c:pt>
                <c:pt idx="58">
                  <c:v>3556.8690000000001</c:v>
                </c:pt>
                <c:pt idx="59">
                  <c:v>3135.7190000000001</c:v>
                </c:pt>
                <c:pt idx="60">
                  <c:v>2752.4119999999998</c:v>
                </c:pt>
                <c:pt idx="61">
                  <c:v>2602.6970000000001</c:v>
                </c:pt>
                <c:pt idx="62">
                  <c:v>2522.1089999999999</c:v>
                </c:pt>
                <c:pt idx="63">
                  <c:v>2674.1030000000001</c:v>
                </c:pt>
                <c:pt idx="64">
                  <c:v>2951.8020000000001</c:v>
                </c:pt>
                <c:pt idx="65">
                  <c:v>3144.5039999999999</c:v>
                </c:pt>
                <c:pt idx="66">
                  <c:v>3299.2539999999999</c:v>
                </c:pt>
                <c:pt idx="67">
                  <c:v>3234.8310000000001</c:v>
                </c:pt>
                <c:pt idx="68">
                  <c:v>2812.0479999999998</c:v>
                </c:pt>
                <c:pt idx="69">
                  <c:v>2300.75</c:v>
                </c:pt>
                <c:pt idx="70">
                  <c:v>1649.13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1600</c:v>
                </c:pt>
                <c:pt idx="79">
                  <c:v>1600</c:v>
                </c:pt>
                <c:pt idx="80">
                  <c:v>1820.809</c:v>
                </c:pt>
                <c:pt idx="81">
                  <c:v>1966.319</c:v>
                </c:pt>
                <c:pt idx="82">
                  <c:v>1990.5740000000001</c:v>
                </c:pt>
                <c:pt idx="83">
                  <c:v>2161.4780000000001</c:v>
                </c:pt>
                <c:pt idx="84">
                  <c:v>2144.9369999999999</c:v>
                </c:pt>
                <c:pt idx="85">
                  <c:v>2067.0529999999999</c:v>
                </c:pt>
                <c:pt idx="86">
                  <c:v>2174.1889999999999</c:v>
                </c:pt>
                <c:pt idx="87">
                  <c:v>2023.0719999999999</c:v>
                </c:pt>
                <c:pt idx="88">
                  <c:v>2110.0239999999999</c:v>
                </c:pt>
                <c:pt idx="89">
                  <c:v>2499.5970000000002</c:v>
                </c:pt>
                <c:pt idx="90">
                  <c:v>2662.5630000000001</c:v>
                </c:pt>
                <c:pt idx="91">
                  <c:v>3183.9079999999999</c:v>
                </c:pt>
                <c:pt idx="92">
                  <c:v>2908.2759999999998</c:v>
                </c:pt>
                <c:pt idx="93">
                  <c:v>2441.4929999999999</c:v>
                </c:pt>
                <c:pt idx="94">
                  <c:v>2302.9549999999999</c:v>
                </c:pt>
                <c:pt idx="95">
                  <c:v>2090.7719999999999</c:v>
                </c:pt>
                <c:pt idx="96">
                  <c:v>1600</c:v>
                </c:pt>
                <c:pt idx="97">
                  <c:v>1600</c:v>
                </c:pt>
                <c:pt idx="98">
                  <c:v>1600</c:v>
                </c:pt>
                <c:pt idx="99">
                  <c:v>1600</c:v>
                </c:pt>
                <c:pt idx="100">
                  <c:v>1600</c:v>
                </c:pt>
                <c:pt idx="101">
                  <c:v>1600</c:v>
                </c:pt>
                <c:pt idx="102">
                  <c:v>1600</c:v>
                </c:pt>
                <c:pt idx="103">
                  <c:v>1677.885</c:v>
                </c:pt>
                <c:pt idx="104">
                  <c:v>2175.9769999999999</c:v>
                </c:pt>
                <c:pt idx="105">
                  <c:v>2257.1550000000002</c:v>
                </c:pt>
                <c:pt idx="106">
                  <c:v>2379.2719999999999</c:v>
                </c:pt>
                <c:pt idx="107">
                  <c:v>2164.105</c:v>
                </c:pt>
                <c:pt idx="108">
                  <c:v>1600</c:v>
                </c:pt>
                <c:pt idx="109">
                  <c:v>1600</c:v>
                </c:pt>
                <c:pt idx="110">
                  <c:v>1600</c:v>
                </c:pt>
                <c:pt idx="111">
                  <c:v>1600</c:v>
                </c:pt>
                <c:pt idx="112">
                  <c:v>1717.9179999999999</c:v>
                </c:pt>
                <c:pt idx="113">
                  <c:v>2095.2069999999999</c:v>
                </c:pt>
                <c:pt idx="114">
                  <c:v>2491.4720000000002</c:v>
                </c:pt>
                <c:pt idx="115">
                  <c:v>2553.9409999999998</c:v>
                </c:pt>
                <c:pt idx="116">
                  <c:v>1839.3009999999999</c:v>
                </c:pt>
                <c:pt idx="117">
                  <c:v>1600</c:v>
                </c:pt>
                <c:pt idx="118">
                  <c:v>1600</c:v>
                </c:pt>
                <c:pt idx="119">
                  <c:v>1600</c:v>
                </c:pt>
                <c:pt idx="120">
                  <c:v>1600</c:v>
                </c:pt>
              </c:numCache>
            </c:numRef>
          </c:val>
        </c:ser>
        <c:ser>
          <c:idx val="4"/>
          <c:order val="4"/>
          <c:tx>
            <c:strRef>
              <c:f>Scenario2_60_TY_UC!$F$1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75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75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37.5</c:v>
                </c:pt>
                <c:pt idx="65">
                  <c:v>37.5</c:v>
                </c:pt>
                <c:pt idx="66">
                  <c:v>37.5</c:v>
                </c:pt>
                <c:pt idx="67">
                  <c:v>37.5</c:v>
                </c:pt>
                <c:pt idx="68">
                  <c:v>37.5</c:v>
                </c:pt>
                <c:pt idx="69">
                  <c:v>37.5</c:v>
                </c:pt>
                <c:pt idx="70">
                  <c:v>37.5</c:v>
                </c:pt>
                <c:pt idx="71">
                  <c:v>37.5</c:v>
                </c:pt>
                <c:pt idx="72">
                  <c:v>37.5</c:v>
                </c:pt>
                <c:pt idx="73">
                  <c:v>37.5</c:v>
                </c:pt>
                <c:pt idx="74">
                  <c:v>37.5</c:v>
                </c:pt>
                <c:pt idx="75">
                  <c:v>37.5</c:v>
                </c:pt>
                <c:pt idx="76">
                  <c:v>37.5</c:v>
                </c:pt>
                <c:pt idx="77">
                  <c:v>37.5</c:v>
                </c:pt>
                <c:pt idx="78">
                  <c:v>37.5</c:v>
                </c:pt>
                <c:pt idx="79">
                  <c:v>37.5</c:v>
                </c:pt>
                <c:pt idx="80">
                  <c:v>37.5</c:v>
                </c:pt>
                <c:pt idx="81">
                  <c:v>37.5</c:v>
                </c:pt>
                <c:pt idx="82">
                  <c:v>37.5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37.5</c:v>
                </c:pt>
                <c:pt idx="87">
                  <c:v>37.5</c:v>
                </c:pt>
                <c:pt idx="88">
                  <c:v>37.5</c:v>
                </c:pt>
                <c:pt idx="89">
                  <c:v>37.5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37.5</c:v>
                </c:pt>
                <c:pt idx="94">
                  <c:v>37.5</c:v>
                </c:pt>
                <c:pt idx="95">
                  <c:v>37.5</c:v>
                </c:pt>
                <c:pt idx="96">
                  <c:v>37.5</c:v>
                </c:pt>
                <c:pt idx="97">
                  <c:v>37.5</c:v>
                </c:pt>
                <c:pt idx="98">
                  <c:v>37.5</c:v>
                </c:pt>
                <c:pt idx="99">
                  <c:v>37.5</c:v>
                </c:pt>
                <c:pt idx="100">
                  <c:v>37.5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</c:numCache>
            </c:numRef>
          </c:val>
        </c:ser>
        <c:ser>
          <c:idx val="5"/>
          <c:order val="5"/>
          <c:tx>
            <c:strRef>
              <c:f>Scenario2_60_TY_UC!$G$1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Scenario2_60_TY_UC!$G$2:$G$122</c:f>
              <c:numCache>
                <c:formatCode>General</c:formatCode>
                <c:ptCount val="121"/>
                <c:pt idx="0">
                  <c:v>2355</c:v>
                </c:pt>
                <c:pt idx="1">
                  <c:v>2207</c:v>
                </c:pt>
                <c:pt idx="2">
                  <c:v>2146</c:v>
                </c:pt>
                <c:pt idx="3">
                  <c:v>2024</c:v>
                </c:pt>
                <c:pt idx="4">
                  <c:v>1736</c:v>
                </c:pt>
                <c:pt idx="5">
                  <c:v>1697</c:v>
                </c:pt>
                <c:pt idx="6">
                  <c:v>1534</c:v>
                </c:pt>
                <c:pt idx="7">
                  <c:v>1482</c:v>
                </c:pt>
                <c:pt idx="8">
                  <c:v>1456</c:v>
                </c:pt>
                <c:pt idx="9">
                  <c:v>1388</c:v>
                </c:pt>
                <c:pt idx="10">
                  <c:v>1584</c:v>
                </c:pt>
                <c:pt idx="11">
                  <c:v>1650</c:v>
                </c:pt>
                <c:pt idx="12">
                  <c:v>1474</c:v>
                </c:pt>
                <c:pt idx="13">
                  <c:v>1445</c:v>
                </c:pt>
                <c:pt idx="14">
                  <c:v>1083</c:v>
                </c:pt>
                <c:pt idx="15">
                  <c:v>907</c:v>
                </c:pt>
                <c:pt idx="16">
                  <c:v>757</c:v>
                </c:pt>
                <c:pt idx="17">
                  <c:v>809</c:v>
                </c:pt>
                <c:pt idx="18">
                  <c:v>964</c:v>
                </c:pt>
                <c:pt idx="19">
                  <c:v>1476</c:v>
                </c:pt>
                <c:pt idx="20">
                  <c:v>2058</c:v>
                </c:pt>
                <c:pt idx="21">
                  <c:v>2059</c:v>
                </c:pt>
                <c:pt idx="22">
                  <c:v>2154</c:v>
                </c:pt>
                <c:pt idx="23">
                  <c:v>2177</c:v>
                </c:pt>
                <c:pt idx="24">
                  <c:v>2000</c:v>
                </c:pt>
                <c:pt idx="25">
                  <c:v>1793</c:v>
                </c:pt>
                <c:pt idx="26">
                  <c:v>1598</c:v>
                </c:pt>
                <c:pt idx="27">
                  <c:v>1429</c:v>
                </c:pt>
                <c:pt idx="28">
                  <c:v>1160</c:v>
                </c:pt>
                <c:pt idx="29">
                  <c:v>1007</c:v>
                </c:pt>
                <c:pt idx="30">
                  <c:v>899</c:v>
                </c:pt>
                <c:pt idx="31">
                  <c:v>654</c:v>
                </c:pt>
                <c:pt idx="32">
                  <c:v>450</c:v>
                </c:pt>
                <c:pt idx="33">
                  <c:v>458</c:v>
                </c:pt>
                <c:pt idx="34">
                  <c:v>209</c:v>
                </c:pt>
                <c:pt idx="35">
                  <c:v>273</c:v>
                </c:pt>
                <c:pt idx="36">
                  <c:v>218</c:v>
                </c:pt>
                <c:pt idx="37">
                  <c:v>246</c:v>
                </c:pt>
                <c:pt idx="38">
                  <c:v>269</c:v>
                </c:pt>
                <c:pt idx="39">
                  <c:v>288</c:v>
                </c:pt>
                <c:pt idx="40">
                  <c:v>327</c:v>
                </c:pt>
                <c:pt idx="41">
                  <c:v>509</c:v>
                </c:pt>
                <c:pt idx="42">
                  <c:v>838</c:v>
                </c:pt>
                <c:pt idx="43">
                  <c:v>1208</c:v>
                </c:pt>
                <c:pt idx="44">
                  <c:v>1679</c:v>
                </c:pt>
                <c:pt idx="45">
                  <c:v>1362</c:v>
                </c:pt>
                <c:pt idx="46">
                  <c:v>1323</c:v>
                </c:pt>
                <c:pt idx="47">
                  <c:v>1508</c:v>
                </c:pt>
                <c:pt idx="48">
                  <c:v>1555</c:v>
                </c:pt>
                <c:pt idx="49">
                  <c:v>1193</c:v>
                </c:pt>
                <c:pt idx="50">
                  <c:v>983</c:v>
                </c:pt>
                <c:pt idx="51">
                  <c:v>1189</c:v>
                </c:pt>
                <c:pt idx="52">
                  <c:v>966</c:v>
                </c:pt>
                <c:pt idx="53">
                  <c:v>997</c:v>
                </c:pt>
                <c:pt idx="54">
                  <c:v>974</c:v>
                </c:pt>
                <c:pt idx="55">
                  <c:v>419</c:v>
                </c:pt>
                <c:pt idx="56">
                  <c:v>109</c:v>
                </c:pt>
                <c:pt idx="57">
                  <c:v>304</c:v>
                </c:pt>
                <c:pt idx="58">
                  <c:v>580</c:v>
                </c:pt>
                <c:pt idx="59">
                  <c:v>798</c:v>
                </c:pt>
                <c:pt idx="60">
                  <c:v>756</c:v>
                </c:pt>
                <c:pt idx="61">
                  <c:v>801</c:v>
                </c:pt>
                <c:pt idx="62">
                  <c:v>777</c:v>
                </c:pt>
                <c:pt idx="63">
                  <c:v>611</c:v>
                </c:pt>
                <c:pt idx="64">
                  <c:v>554</c:v>
                </c:pt>
                <c:pt idx="65">
                  <c:v>636</c:v>
                </c:pt>
                <c:pt idx="66">
                  <c:v>916</c:v>
                </c:pt>
                <c:pt idx="67">
                  <c:v>1255</c:v>
                </c:pt>
                <c:pt idx="68">
                  <c:v>1622</c:v>
                </c:pt>
                <c:pt idx="69">
                  <c:v>1785</c:v>
                </c:pt>
                <c:pt idx="70">
                  <c:v>1958</c:v>
                </c:pt>
                <c:pt idx="71">
                  <c:v>1874</c:v>
                </c:pt>
                <c:pt idx="72">
                  <c:v>2035</c:v>
                </c:pt>
                <c:pt idx="73">
                  <c:v>2082</c:v>
                </c:pt>
                <c:pt idx="74">
                  <c:v>1877</c:v>
                </c:pt>
                <c:pt idx="75">
                  <c:v>1703</c:v>
                </c:pt>
                <c:pt idx="76">
                  <c:v>1596</c:v>
                </c:pt>
                <c:pt idx="77">
                  <c:v>1516</c:v>
                </c:pt>
                <c:pt idx="78">
                  <c:v>1443</c:v>
                </c:pt>
                <c:pt idx="79">
                  <c:v>1088</c:v>
                </c:pt>
                <c:pt idx="80">
                  <c:v>744</c:v>
                </c:pt>
                <c:pt idx="81">
                  <c:v>701</c:v>
                </c:pt>
                <c:pt idx="82">
                  <c:v>700</c:v>
                </c:pt>
                <c:pt idx="83">
                  <c:v>504</c:v>
                </c:pt>
                <c:pt idx="84">
                  <c:v>286</c:v>
                </c:pt>
                <c:pt idx="85">
                  <c:v>290</c:v>
                </c:pt>
                <c:pt idx="86">
                  <c:v>229</c:v>
                </c:pt>
                <c:pt idx="87">
                  <c:v>251</c:v>
                </c:pt>
                <c:pt idx="88">
                  <c:v>204</c:v>
                </c:pt>
                <c:pt idx="89">
                  <c:v>120</c:v>
                </c:pt>
                <c:pt idx="90">
                  <c:v>342</c:v>
                </c:pt>
                <c:pt idx="91">
                  <c:v>347</c:v>
                </c:pt>
                <c:pt idx="92">
                  <c:v>542</c:v>
                </c:pt>
                <c:pt idx="93">
                  <c:v>924</c:v>
                </c:pt>
                <c:pt idx="94">
                  <c:v>822</c:v>
                </c:pt>
                <c:pt idx="95">
                  <c:v>796</c:v>
                </c:pt>
                <c:pt idx="96">
                  <c:v>840</c:v>
                </c:pt>
                <c:pt idx="97">
                  <c:v>857</c:v>
                </c:pt>
                <c:pt idx="98">
                  <c:v>855</c:v>
                </c:pt>
                <c:pt idx="99">
                  <c:v>1088</c:v>
                </c:pt>
                <c:pt idx="100">
                  <c:v>1206</c:v>
                </c:pt>
                <c:pt idx="101">
                  <c:v>1034</c:v>
                </c:pt>
                <c:pt idx="102">
                  <c:v>813</c:v>
                </c:pt>
                <c:pt idx="103">
                  <c:v>533</c:v>
                </c:pt>
                <c:pt idx="104">
                  <c:v>303</c:v>
                </c:pt>
                <c:pt idx="105">
                  <c:v>340</c:v>
                </c:pt>
                <c:pt idx="106">
                  <c:v>257</c:v>
                </c:pt>
                <c:pt idx="107">
                  <c:v>414</c:v>
                </c:pt>
                <c:pt idx="108">
                  <c:v>924</c:v>
                </c:pt>
                <c:pt idx="109">
                  <c:v>1085</c:v>
                </c:pt>
                <c:pt idx="110">
                  <c:v>1092</c:v>
                </c:pt>
                <c:pt idx="111">
                  <c:v>790</c:v>
                </c:pt>
                <c:pt idx="112">
                  <c:v>532</c:v>
                </c:pt>
                <c:pt idx="113">
                  <c:v>408</c:v>
                </c:pt>
                <c:pt idx="114">
                  <c:v>361</c:v>
                </c:pt>
                <c:pt idx="115">
                  <c:v>840</c:v>
                </c:pt>
                <c:pt idx="116">
                  <c:v>1508</c:v>
                </c:pt>
                <c:pt idx="117">
                  <c:v>1841</c:v>
                </c:pt>
                <c:pt idx="118">
                  <c:v>1861</c:v>
                </c:pt>
                <c:pt idx="119">
                  <c:v>2106</c:v>
                </c:pt>
                <c:pt idx="120">
                  <c:v>1929</c:v>
                </c:pt>
              </c:numCache>
            </c:numRef>
          </c:val>
        </c:ser>
        <c:ser>
          <c:idx val="6"/>
          <c:order val="6"/>
          <c:tx>
            <c:strRef>
              <c:f>Scenario2_60_TY_UC!$H$1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Scenario2_60_TY_UC!$A$2:$A$122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Scenario2_60_TY_UC!$H$2:$H$122</c:f>
              <c:numCache>
                <c:formatCode>General</c:formatCode>
                <c:ptCount val="121"/>
                <c:pt idx="6">
                  <c:v>4</c:v>
                </c:pt>
                <c:pt idx="7">
                  <c:v>72</c:v>
                </c:pt>
                <c:pt idx="8">
                  <c:v>254</c:v>
                </c:pt>
                <c:pt idx="9">
                  <c:v>446</c:v>
                </c:pt>
                <c:pt idx="10">
                  <c:v>610</c:v>
                </c:pt>
                <c:pt idx="11">
                  <c:v>746</c:v>
                </c:pt>
                <c:pt idx="12">
                  <c:v>794</c:v>
                </c:pt>
                <c:pt idx="13">
                  <c:v>782</c:v>
                </c:pt>
                <c:pt idx="14">
                  <c:v>808</c:v>
                </c:pt>
                <c:pt idx="15">
                  <c:v>696</c:v>
                </c:pt>
                <c:pt idx="16">
                  <c:v>594</c:v>
                </c:pt>
                <c:pt idx="17">
                  <c:v>422</c:v>
                </c:pt>
                <c:pt idx="18">
                  <c:v>242</c:v>
                </c:pt>
                <c:pt idx="19">
                  <c:v>76</c:v>
                </c:pt>
                <c:pt idx="20">
                  <c:v>4</c:v>
                </c:pt>
                <c:pt idx="30">
                  <c:v>2</c:v>
                </c:pt>
                <c:pt idx="31">
                  <c:v>66</c:v>
                </c:pt>
                <c:pt idx="32">
                  <c:v>220</c:v>
                </c:pt>
                <c:pt idx="33">
                  <c:v>436</c:v>
                </c:pt>
                <c:pt idx="34">
                  <c:v>582</c:v>
                </c:pt>
                <c:pt idx="35">
                  <c:v>734</c:v>
                </c:pt>
                <c:pt idx="36">
                  <c:v>802</c:v>
                </c:pt>
                <c:pt idx="37">
                  <c:v>800</c:v>
                </c:pt>
                <c:pt idx="38">
                  <c:v>768</c:v>
                </c:pt>
                <c:pt idx="39">
                  <c:v>674</c:v>
                </c:pt>
                <c:pt idx="40">
                  <c:v>572</c:v>
                </c:pt>
                <c:pt idx="41">
                  <c:v>404</c:v>
                </c:pt>
                <c:pt idx="42">
                  <c:v>224</c:v>
                </c:pt>
                <c:pt idx="43">
                  <c:v>82</c:v>
                </c:pt>
                <c:pt idx="44">
                  <c:v>4</c:v>
                </c:pt>
                <c:pt idx="54">
                  <c:v>2</c:v>
                </c:pt>
                <c:pt idx="55">
                  <c:v>68</c:v>
                </c:pt>
                <c:pt idx="56">
                  <c:v>240</c:v>
                </c:pt>
                <c:pt idx="57">
                  <c:v>424</c:v>
                </c:pt>
                <c:pt idx="58">
                  <c:v>556</c:v>
                </c:pt>
                <c:pt idx="59">
                  <c:v>692</c:v>
                </c:pt>
                <c:pt idx="60">
                  <c:v>762</c:v>
                </c:pt>
                <c:pt idx="61">
                  <c:v>808</c:v>
                </c:pt>
                <c:pt idx="62">
                  <c:v>794</c:v>
                </c:pt>
                <c:pt idx="63">
                  <c:v>684</c:v>
                </c:pt>
                <c:pt idx="64">
                  <c:v>578</c:v>
                </c:pt>
                <c:pt idx="65">
                  <c:v>422</c:v>
                </c:pt>
                <c:pt idx="66">
                  <c:v>226</c:v>
                </c:pt>
                <c:pt idx="67">
                  <c:v>70</c:v>
                </c:pt>
                <c:pt idx="68">
                  <c:v>4</c:v>
                </c:pt>
                <c:pt idx="78">
                  <c:v>2</c:v>
                </c:pt>
                <c:pt idx="79">
                  <c:v>68</c:v>
                </c:pt>
                <c:pt idx="80">
                  <c:v>234</c:v>
                </c:pt>
                <c:pt idx="81">
                  <c:v>418</c:v>
                </c:pt>
                <c:pt idx="82">
                  <c:v>540</c:v>
                </c:pt>
                <c:pt idx="83">
                  <c:v>656</c:v>
                </c:pt>
                <c:pt idx="84">
                  <c:v>750</c:v>
                </c:pt>
                <c:pt idx="85">
                  <c:v>780</c:v>
                </c:pt>
                <c:pt idx="86">
                  <c:v>728</c:v>
                </c:pt>
                <c:pt idx="87">
                  <c:v>662</c:v>
                </c:pt>
                <c:pt idx="88">
                  <c:v>566</c:v>
                </c:pt>
                <c:pt idx="89">
                  <c:v>398</c:v>
                </c:pt>
                <c:pt idx="90">
                  <c:v>204</c:v>
                </c:pt>
                <c:pt idx="91">
                  <c:v>72</c:v>
                </c:pt>
                <c:pt idx="92">
                  <c:v>6</c:v>
                </c:pt>
                <c:pt idx="102">
                  <c:v>2</c:v>
                </c:pt>
                <c:pt idx="103">
                  <c:v>58</c:v>
                </c:pt>
                <c:pt idx="104">
                  <c:v>196</c:v>
                </c:pt>
                <c:pt idx="105">
                  <c:v>360</c:v>
                </c:pt>
                <c:pt idx="106">
                  <c:v>464</c:v>
                </c:pt>
                <c:pt idx="107">
                  <c:v>632</c:v>
                </c:pt>
                <c:pt idx="108">
                  <c:v>756</c:v>
                </c:pt>
                <c:pt idx="109">
                  <c:v>746</c:v>
                </c:pt>
                <c:pt idx="110">
                  <c:v>728</c:v>
                </c:pt>
                <c:pt idx="111">
                  <c:v>682</c:v>
                </c:pt>
                <c:pt idx="112">
                  <c:v>550</c:v>
                </c:pt>
                <c:pt idx="113">
                  <c:v>412</c:v>
                </c:pt>
                <c:pt idx="114">
                  <c:v>242</c:v>
                </c:pt>
                <c:pt idx="115">
                  <c:v>78</c:v>
                </c:pt>
                <c:pt idx="11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51176"/>
        <c:axId val="469247256"/>
      </c:areaChart>
      <c:catAx>
        <c:axId val="46925117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47256"/>
        <c:crosses val="autoZero"/>
        <c:auto val="0"/>
        <c:lblAlgn val="ctr"/>
        <c:lblOffset val="100"/>
        <c:noMultiLvlLbl val="0"/>
      </c:catAx>
      <c:valAx>
        <c:axId val="46924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251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784.60900000000004</c:v>
                </c:pt>
                <c:pt idx="8">
                  <c:v>800</c:v>
                </c:pt>
                <c:pt idx="9">
                  <c:v>573.28399999999999</c:v>
                </c:pt>
                <c:pt idx="10">
                  <c:v>560</c:v>
                </c:pt>
                <c:pt idx="11">
                  <c:v>560</c:v>
                </c:pt>
                <c:pt idx="12">
                  <c:v>560</c:v>
                </c:pt>
                <c:pt idx="13">
                  <c:v>560</c:v>
                </c:pt>
                <c:pt idx="14">
                  <c:v>560</c:v>
                </c:pt>
                <c:pt idx="15">
                  <c:v>809.42200000000003</c:v>
                </c:pt>
                <c:pt idx="16">
                  <c:v>1200</c:v>
                </c:pt>
                <c:pt idx="17">
                  <c:v>1200</c:v>
                </c:pt>
                <c:pt idx="18">
                  <c:v>1200</c:v>
                </c:pt>
                <c:pt idx="19">
                  <c:v>1200</c:v>
                </c:pt>
                <c:pt idx="20">
                  <c:v>720</c:v>
                </c:pt>
                <c:pt idx="21">
                  <c:v>720</c:v>
                </c:pt>
                <c:pt idx="22">
                  <c:v>720</c:v>
                </c:pt>
                <c:pt idx="23">
                  <c:v>720</c:v>
                </c:pt>
                <c:pt idx="24">
                  <c:v>603.93499999999995</c:v>
                </c:pt>
                <c:pt idx="25">
                  <c:v>583.28</c:v>
                </c:pt>
                <c:pt idx="26">
                  <c:v>542.02599999999995</c:v>
                </c:pt>
                <c:pt idx="27">
                  <c:v>500.77600000000001</c:v>
                </c:pt>
                <c:pt idx="28">
                  <c:v>521.40099999999995</c:v>
                </c:pt>
                <c:pt idx="29">
                  <c:v>1127.336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1323.4449999999999</c:v>
                </c:pt>
                <c:pt idx="37">
                  <c:v>1111.2570000000001</c:v>
                </c:pt>
                <c:pt idx="38">
                  <c:v>1148.7570000000001</c:v>
                </c:pt>
                <c:pt idx="39">
                  <c:v>1206.6089999999999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880</c:v>
                </c:pt>
                <c:pt idx="45">
                  <c:v>1395.5740000000001</c:v>
                </c:pt>
                <c:pt idx="46">
                  <c:v>1220.2280000000001</c:v>
                </c:pt>
                <c:pt idx="47">
                  <c:v>880</c:v>
                </c:pt>
                <c:pt idx="48">
                  <c:v>736.83100000000002</c:v>
                </c:pt>
                <c:pt idx="49">
                  <c:v>716.63599999999997</c:v>
                </c:pt>
                <c:pt idx="50">
                  <c:v>906.89599999999996</c:v>
                </c:pt>
                <c:pt idx="51">
                  <c:v>640</c:v>
                </c:pt>
                <c:pt idx="52">
                  <c:v>833.46500000000003</c:v>
                </c:pt>
                <c:pt idx="53">
                  <c:v>1083.723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880</c:v>
                </c:pt>
                <c:pt idx="60">
                  <c:v>880</c:v>
                </c:pt>
                <c:pt idx="61">
                  <c:v>880</c:v>
                </c:pt>
                <c:pt idx="62">
                  <c:v>880</c:v>
                </c:pt>
                <c:pt idx="63">
                  <c:v>1101.8510000000001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880</c:v>
                </c:pt>
                <c:pt idx="69">
                  <c:v>880</c:v>
                </c:pt>
                <c:pt idx="70">
                  <c:v>880</c:v>
                </c:pt>
                <c:pt idx="71">
                  <c:v>878.55700000000002</c:v>
                </c:pt>
                <c:pt idx="72">
                  <c:v>705.24900000000002</c:v>
                </c:pt>
                <c:pt idx="73">
                  <c:v>672.16300000000001</c:v>
                </c:pt>
                <c:pt idx="74">
                  <c:v>640</c:v>
                </c:pt>
                <c:pt idx="75">
                  <c:v>640</c:v>
                </c:pt>
                <c:pt idx="76">
                  <c:v>640</c:v>
                </c:pt>
                <c:pt idx="77">
                  <c:v>640</c:v>
                </c:pt>
                <c:pt idx="78">
                  <c:v>640</c:v>
                </c:pt>
                <c:pt idx="79">
                  <c:v>688.70600000000002</c:v>
                </c:pt>
                <c:pt idx="80">
                  <c:v>1237.165</c:v>
                </c:pt>
                <c:pt idx="81">
                  <c:v>970.01700000000005</c:v>
                </c:pt>
                <c:pt idx="82">
                  <c:v>880</c:v>
                </c:pt>
                <c:pt idx="83">
                  <c:v>880</c:v>
                </c:pt>
                <c:pt idx="84">
                  <c:v>880.90599999999995</c:v>
                </c:pt>
                <c:pt idx="85">
                  <c:v>880</c:v>
                </c:pt>
                <c:pt idx="86">
                  <c:v>880</c:v>
                </c:pt>
                <c:pt idx="87">
                  <c:v>1064.001</c:v>
                </c:pt>
                <c:pt idx="88">
                  <c:v>1401.914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1241.0029999999999</c:v>
                </c:pt>
                <c:pt idx="94">
                  <c:v>1412.8050000000001</c:v>
                </c:pt>
                <c:pt idx="95">
                  <c:v>1430.9739999999999</c:v>
                </c:pt>
                <c:pt idx="96">
                  <c:v>1167.2090000000001</c:v>
                </c:pt>
                <c:pt idx="97">
                  <c:v>1075.4739999999999</c:v>
                </c:pt>
                <c:pt idx="98">
                  <c:v>873.005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831.41899999999998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880</c:v>
                </c:pt>
                <c:pt idx="108">
                  <c:v>880</c:v>
                </c:pt>
                <c:pt idx="109">
                  <c:v>880</c:v>
                </c:pt>
                <c:pt idx="110">
                  <c:v>880</c:v>
                </c:pt>
                <c:pt idx="111">
                  <c:v>850.54700000000003</c:v>
                </c:pt>
                <c:pt idx="112">
                  <c:v>850.04100000000005</c:v>
                </c:pt>
                <c:pt idx="113">
                  <c:v>1369.7190000000001</c:v>
                </c:pt>
                <c:pt idx="114">
                  <c:v>1423.894</c:v>
                </c:pt>
                <c:pt idx="115">
                  <c:v>1369.614</c:v>
                </c:pt>
                <c:pt idx="116">
                  <c:v>880</c:v>
                </c:pt>
                <c:pt idx="117">
                  <c:v>880</c:v>
                </c:pt>
                <c:pt idx="118">
                  <c:v>880</c:v>
                </c:pt>
                <c:pt idx="119">
                  <c:v>834.38699999999994</c:v>
                </c:pt>
                <c:pt idx="12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Scenario3_60_TY_UC!$C$1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37.5</c:v>
                </c:pt>
                <c:pt idx="8">
                  <c:v>42.966999999999999</c:v>
                </c:pt>
                <c:pt idx="9">
                  <c:v>37.5</c:v>
                </c:pt>
                <c:pt idx="10">
                  <c:v>37.5</c:v>
                </c:pt>
                <c:pt idx="11">
                  <c:v>37.5</c:v>
                </c:pt>
                <c:pt idx="12">
                  <c:v>37.5</c:v>
                </c:pt>
                <c:pt idx="13">
                  <c:v>37.5</c:v>
                </c:pt>
                <c:pt idx="14">
                  <c:v>37.5</c:v>
                </c:pt>
                <c:pt idx="15">
                  <c:v>37.5</c:v>
                </c:pt>
                <c:pt idx="16">
                  <c:v>71.459999999999994</c:v>
                </c:pt>
                <c:pt idx="17">
                  <c:v>300</c:v>
                </c:pt>
                <c:pt idx="18">
                  <c:v>300</c:v>
                </c:pt>
                <c:pt idx="19">
                  <c:v>300</c:v>
                </c:pt>
                <c:pt idx="20">
                  <c:v>150</c:v>
                </c:pt>
                <c:pt idx="21">
                  <c:v>150</c:v>
                </c:pt>
                <c:pt idx="22">
                  <c:v>150</c:v>
                </c:pt>
                <c:pt idx="23">
                  <c:v>150</c:v>
                </c:pt>
                <c:pt idx="24">
                  <c:v>150</c:v>
                </c:pt>
                <c:pt idx="25">
                  <c:v>150</c:v>
                </c:pt>
                <c:pt idx="26">
                  <c:v>150</c:v>
                </c:pt>
                <c:pt idx="27">
                  <c:v>150</c:v>
                </c:pt>
                <c:pt idx="28">
                  <c:v>150</c:v>
                </c:pt>
                <c:pt idx="29">
                  <c:v>150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150</c:v>
                </c:pt>
                <c:pt idx="37">
                  <c:v>150</c:v>
                </c:pt>
                <c:pt idx="38">
                  <c:v>150</c:v>
                </c:pt>
                <c:pt idx="39">
                  <c:v>150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150</c:v>
                </c:pt>
                <c:pt idx="45">
                  <c:v>238.77199999999999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150</c:v>
                </c:pt>
                <c:pt idx="69">
                  <c:v>150</c:v>
                </c:pt>
                <c:pt idx="70">
                  <c:v>150</c:v>
                </c:pt>
                <c:pt idx="71">
                  <c:v>150</c:v>
                </c:pt>
                <c:pt idx="72">
                  <c:v>150</c:v>
                </c:pt>
                <c:pt idx="73">
                  <c:v>150</c:v>
                </c:pt>
                <c:pt idx="74">
                  <c:v>150</c:v>
                </c:pt>
                <c:pt idx="75">
                  <c:v>150</c:v>
                </c:pt>
                <c:pt idx="76">
                  <c:v>150</c:v>
                </c:pt>
                <c:pt idx="77">
                  <c:v>150</c:v>
                </c:pt>
                <c:pt idx="78">
                  <c:v>150</c:v>
                </c:pt>
                <c:pt idx="79">
                  <c:v>150</c:v>
                </c:pt>
                <c:pt idx="80">
                  <c:v>150</c:v>
                </c:pt>
                <c:pt idx="81">
                  <c:v>150</c:v>
                </c:pt>
                <c:pt idx="82">
                  <c:v>150</c:v>
                </c:pt>
                <c:pt idx="83">
                  <c:v>150</c:v>
                </c:pt>
                <c:pt idx="84">
                  <c:v>150</c:v>
                </c:pt>
                <c:pt idx="85">
                  <c:v>150</c:v>
                </c:pt>
                <c:pt idx="86">
                  <c:v>150</c:v>
                </c:pt>
                <c:pt idx="87">
                  <c:v>150</c:v>
                </c:pt>
                <c:pt idx="88">
                  <c:v>150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150</c:v>
                </c:pt>
                <c:pt idx="94">
                  <c:v>150</c:v>
                </c:pt>
                <c:pt idx="95">
                  <c:v>153.089</c:v>
                </c:pt>
                <c:pt idx="96">
                  <c:v>150</c:v>
                </c:pt>
                <c:pt idx="97">
                  <c:v>150</c:v>
                </c:pt>
                <c:pt idx="98">
                  <c:v>150</c:v>
                </c:pt>
                <c:pt idx="99">
                  <c:v>150</c:v>
                </c:pt>
                <c:pt idx="100">
                  <c:v>150</c:v>
                </c:pt>
                <c:pt idx="101">
                  <c:v>150</c:v>
                </c:pt>
                <c:pt idx="102">
                  <c:v>150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150</c:v>
                </c:pt>
                <c:pt idx="108">
                  <c:v>150</c:v>
                </c:pt>
                <c:pt idx="109">
                  <c:v>150</c:v>
                </c:pt>
                <c:pt idx="110">
                  <c:v>150</c:v>
                </c:pt>
                <c:pt idx="111">
                  <c:v>150</c:v>
                </c:pt>
                <c:pt idx="112">
                  <c:v>150</c:v>
                </c:pt>
                <c:pt idx="113">
                  <c:v>150</c:v>
                </c:pt>
                <c:pt idx="114">
                  <c:v>300</c:v>
                </c:pt>
                <c:pt idx="115">
                  <c:v>300</c:v>
                </c:pt>
                <c:pt idx="116">
                  <c:v>150</c:v>
                </c:pt>
                <c:pt idx="117">
                  <c:v>150</c:v>
                </c:pt>
                <c:pt idx="118">
                  <c:v>150</c:v>
                </c:pt>
                <c:pt idx="119">
                  <c:v>150</c:v>
                </c:pt>
                <c:pt idx="12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Scenario3_60_TY_UC!$D$1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Scenario3_60_TY_UC!$E$2:$E$122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168856"/>
        <c:axId val="469159448"/>
      </c:areaChart>
      <c:catAx>
        <c:axId val="4691688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159448"/>
        <c:crosses val="autoZero"/>
        <c:auto val="0"/>
        <c:lblAlgn val="ctr"/>
        <c:lblOffset val="100"/>
        <c:tickLblSkip val="24"/>
        <c:noMultiLvlLbl val="0"/>
      </c:catAx>
      <c:valAx>
        <c:axId val="469159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168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Scenario3_60_TY_ED!$B$2:$B$122</c:f>
              <c:numCache>
                <c:formatCode>General</c:formatCode>
                <c:ptCount val="121"/>
                <c:pt idx="0">
                  <c:v>311.08</c:v>
                </c:pt>
                <c:pt idx="1">
                  <c:v>289.964</c:v>
                </c:pt>
                <c:pt idx="2">
                  <c:v>247.80799999999999</c:v>
                </c:pt>
                <c:pt idx="3">
                  <c:v>205.69800000000001</c:v>
                </c:pt>
                <c:pt idx="4">
                  <c:v>226.75299999999999</c:v>
                </c:pt>
                <c:pt idx="5">
                  <c:v>353.31</c:v>
                </c:pt>
                <c:pt idx="6">
                  <c:v>400</c:v>
                </c:pt>
                <c:pt idx="7">
                  <c:v>823.11699999999996</c:v>
                </c:pt>
                <c:pt idx="8">
                  <c:v>843.928</c:v>
                </c:pt>
                <c:pt idx="9">
                  <c:v>610.38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423.55</c:v>
                </c:pt>
                <c:pt idx="15">
                  <c:v>847.07899999999995</c:v>
                </c:pt>
                <c:pt idx="16">
                  <c:v>1274.3920000000001</c:v>
                </c:pt>
                <c:pt idx="17">
                  <c:v>1405.0139999999999</c:v>
                </c:pt>
                <c:pt idx="18">
                  <c:v>1402.654</c:v>
                </c:pt>
                <c:pt idx="19">
                  <c:v>1343.654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283.935</c:v>
                </c:pt>
                <c:pt idx="25">
                  <c:v>263.27999999999997</c:v>
                </c:pt>
                <c:pt idx="26">
                  <c:v>222.02600000000001</c:v>
                </c:pt>
                <c:pt idx="27">
                  <c:v>180.77600000000001</c:v>
                </c:pt>
                <c:pt idx="28">
                  <c:v>445.89800000000002</c:v>
                </c:pt>
                <c:pt idx="29">
                  <c:v>1237.454</c:v>
                </c:pt>
                <c:pt idx="30">
                  <c:v>1355.454</c:v>
                </c:pt>
                <c:pt idx="31">
                  <c:v>1397.934</c:v>
                </c:pt>
                <c:pt idx="32">
                  <c:v>1423.894</c:v>
                </c:pt>
                <c:pt idx="33">
                  <c:v>1426.2539999999999</c:v>
                </c:pt>
                <c:pt idx="34">
                  <c:v>1426.2539999999999</c:v>
                </c:pt>
                <c:pt idx="35">
                  <c:v>1421.5340000000001</c:v>
                </c:pt>
                <c:pt idx="36">
                  <c:v>1423.894</c:v>
                </c:pt>
                <c:pt idx="37">
                  <c:v>1267.4100000000001</c:v>
                </c:pt>
                <c:pt idx="38">
                  <c:v>1304.9110000000001</c:v>
                </c:pt>
                <c:pt idx="39">
                  <c:v>1363.152</c:v>
                </c:pt>
                <c:pt idx="40">
                  <c:v>1423.894</c:v>
                </c:pt>
                <c:pt idx="41">
                  <c:v>1409.7339999999999</c:v>
                </c:pt>
                <c:pt idx="42">
                  <c:v>1409.7339999999999</c:v>
                </c:pt>
                <c:pt idx="43">
                  <c:v>1367.2539999999999</c:v>
                </c:pt>
                <c:pt idx="44">
                  <c:v>1001.509</c:v>
                </c:pt>
                <c:pt idx="45">
                  <c:v>1395.5740000000001</c:v>
                </c:pt>
                <c:pt idx="46">
                  <c:v>1378.181</c:v>
                </c:pt>
                <c:pt idx="47">
                  <c:v>448.78199999999998</c:v>
                </c:pt>
                <c:pt idx="48">
                  <c:v>256.83100000000002</c:v>
                </c:pt>
                <c:pt idx="49">
                  <c:v>676.79300000000001</c:v>
                </c:pt>
                <c:pt idx="50">
                  <c:v>1063.537</c:v>
                </c:pt>
                <c:pt idx="51">
                  <c:v>311.60000000000002</c:v>
                </c:pt>
                <c:pt idx="52">
                  <c:v>980.37699999999995</c:v>
                </c:pt>
                <c:pt idx="53">
                  <c:v>1239.9100000000001</c:v>
                </c:pt>
                <c:pt idx="54">
                  <c:v>1287.0139999999999</c:v>
                </c:pt>
                <c:pt idx="55">
                  <c:v>1395.5740000000001</c:v>
                </c:pt>
                <c:pt idx="56">
                  <c:v>1430.9739999999999</c:v>
                </c:pt>
                <c:pt idx="57">
                  <c:v>1421.5340000000001</c:v>
                </c:pt>
                <c:pt idx="58">
                  <c:v>1379.0540000000001</c:v>
                </c:pt>
                <c:pt idx="59">
                  <c:v>1020.602</c:v>
                </c:pt>
                <c:pt idx="60">
                  <c:v>812.12800000000004</c:v>
                </c:pt>
                <c:pt idx="61">
                  <c:v>512.255</c:v>
                </c:pt>
                <c:pt idx="62">
                  <c:v>726.89300000000003</c:v>
                </c:pt>
                <c:pt idx="63">
                  <c:v>1258.0039999999999</c:v>
                </c:pt>
                <c:pt idx="64">
                  <c:v>1393.2139999999999</c:v>
                </c:pt>
                <c:pt idx="65">
                  <c:v>1402.654</c:v>
                </c:pt>
                <c:pt idx="66">
                  <c:v>1402.654</c:v>
                </c:pt>
                <c:pt idx="67">
                  <c:v>1379.0540000000001</c:v>
                </c:pt>
                <c:pt idx="68">
                  <c:v>991.94299999999998</c:v>
                </c:pt>
                <c:pt idx="69">
                  <c:v>429.90100000000001</c:v>
                </c:pt>
                <c:pt idx="70">
                  <c:v>400</c:v>
                </c:pt>
                <c:pt idx="71">
                  <c:v>398.55700000000002</c:v>
                </c:pt>
                <c:pt idx="72">
                  <c:v>225.249</c:v>
                </c:pt>
                <c:pt idx="73">
                  <c:v>192.16300000000001</c:v>
                </c:pt>
                <c:pt idx="74">
                  <c:v>126.42100000000001</c:v>
                </c:pt>
                <c:pt idx="75">
                  <c:v>77.45</c:v>
                </c:pt>
                <c:pt idx="76">
                  <c:v>61.186999999999998</c:v>
                </c:pt>
                <c:pt idx="77">
                  <c:v>61.186999999999998</c:v>
                </c:pt>
                <c:pt idx="78">
                  <c:v>110.01300000000001</c:v>
                </c:pt>
                <c:pt idx="79">
                  <c:v>493.30099999999999</c:v>
                </c:pt>
                <c:pt idx="80">
                  <c:v>1246.894</c:v>
                </c:pt>
                <c:pt idx="81">
                  <c:v>1126.171</c:v>
                </c:pt>
                <c:pt idx="82">
                  <c:v>801.12800000000004</c:v>
                </c:pt>
                <c:pt idx="83">
                  <c:v>997.54399999999998</c:v>
                </c:pt>
                <c:pt idx="84">
                  <c:v>1033.615</c:v>
                </c:pt>
                <c:pt idx="85">
                  <c:v>701.42899999999997</c:v>
                </c:pt>
                <c:pt idx="86">
                  <c:v>993.89599999999996</c:v>
                </c:pt>
                <c:pt idx="87">
                  <c:v>1219.8910000000001</c:v>
                </c:pt>
                <c:pt idx="88">
                  <c:v>1428.614</c:v>
                </c:pt>
                <c:pt idx="89">
                  <c:v>1430.9739999999999</c:v>
                </c:pt>
                <c:pt idx="90">
                  <c:v>1430.9739999999999</c:v>
                </c:pt>
                <c:pt idx="91">
                  <c:v>1430.9739999999999</c:v>
                </c:pt>
                <c:pt idx="92">
                  <c:v>1430.9739999999999</c:v>
                </c:pt>
                <c:pt idx="93">
                  <c:v>1399.2070000000001</c:v>
                </c:pt>
                <c:pt idx="94">
                  <c:v>1430.9739999999999</c:v>
                </c:pt>
                <c:pt idx="95">
                  <c:v>1430.9739999999999</c:v>
                </c:pt>
                <c:pt idx="96">
                  <c:v>1324.7190000000001</c:v>
                </c:pt>
                <c:pt idx="97">
                  <c:v>1232.434</c:v>
                </c:pt>
                <c:pt idx="98">
                  <c:v>1028.354</c:v>
                </c:pt>
                <c:pt idx="99">
                  <c:v>159.34800000000001</c:v>
                </c:pt>
                <c:pt idx="100">
                  <c:v>33.728999999999999</c:v>
                </c:pt>
                <c:pt idx="101">
                  <c:v>295.726</c:v>
                </c:pt>
                <c:pt idx="102">
                  <c:v>977.82600000000002</c:v>
                </c:pt>
                <c:pt idx="103">
                  <c:v>1324.7739999999999</c:v>
                </c:pt>
                <c:pt idx="104">
                  <c:v>1412.0940000000001</c:v>
                </c:pt>
                <c:pt idx="105">
                  <c:v>1419.174</c:v>
                </c:pt>
                <c:pt idx="106">
                  <c:v>1393.2139999999999</c:v>
                </c:pt>
                <c:pt idx="107">
                  <c:v>916.26599999999996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370.54700000000003</c:v>
                </c:pt>
                <c:pt idx="112">
                  <c:v>998.09500000000003</c:v>
                </c:pt>
                <c:pt idx="113">
                  <c:v>1414.454</c:v>
                </c:pt>
                <c:pt idx="114">
                  <c:v>1423.894</c:v>
                </c:pt>
                <c:pt idx="115">
                  <c:v>1369.614</c:v>
                </c:pt>
                <c:pt idx="116">
                  <c:v>616.00900000000001</c:v>
                </c:pt>
                <c:pt idx="117">
                  <c:v>400</c:v>
                </c:pt>
                <c:pt idx="118">
                  <c:v>400</c:v>
                </c:pt>
                <c:pt idx="119">
                  <c:v>354.387</c:v>
                </c:pt>
                <c:pt idx="12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Scenario3_60_TY_ED!$C$1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279.41199999999998</c:v>
                </c:pt>
                <c:pt idx="18">
                  <c:v>300</c:v>
                </c:pt>
                <c:pt idx="19">
                  <c:v>196.876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44.220999999999997</c:v>
                </c:pt>
                <c:pt idx="30">
                  <c:v>300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263.47800000000001</c:v>
                </c:pt>
                <c:pt idx="36">
                  <c:v>53.613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158.554</c:v>
                </c:pt>
                <c:pt idx="41">
                  <c:v>300</c:v>
                </c:pt>
                <c:pt idx="42">
                  <c:v>300</c:v>
                </c:pt>
                <c:pt idx="43">
                  <c:v>300</c:v>
                </c:pt>
                <c:pt idx="44">
                  <c:v>0</c:v>
                </c:pt>
                <c:pt idx="45">
                  <c:v>238.77199999999999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277.90499999999997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225.881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300</c:v>
                </c:pt>
                <c:pt idx="65">
                  <c:v>300</c:v>
                </c:pt>
                <c:pt idx="66">
                  <c:v>300</c:v>
                </c:pt>
                <c:pt idx="67">
                  <c:v>300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140.654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124.654</c:v>
                </c:pt>
                <c:pt idx="89">
                  <c:v>300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132.86500000000001</c:v>
                </c:pt>
                <c:pt idx="95">
                  <c:v>153.089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300</c:v>
                </c:pt>
                <c:pt idx="104">
                  <c:v>300</c:v>
                </c:pt>
                <c:pt idx="105">
                  <c:v>300</c:v>
                </c:pt>
                <c:pt idx="106">
                  <c:v>247.68600000000001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107.02800000000001</c:v>
                </c:pt>
                <c:pt idx="114">
                  <c:v>300</c:v>
                </c:pt>
                <c:pt idx="115">
                  <c:v>300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Scenario3_60_TY_ED!$E$2:$E$122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159056"/>
        <c:axId val="469162584"/>
      </c:areaChart>
      <c:catAx>
        <c:axId val="469159056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162584"/>
        <c:crosses val="autoZero"/>
        <c:auto val="0"/>
        <c:lblAlgn val="ctr"/>
        <c:lblOffset val="100"/>
        <c:noMultiLvlLbl val="0"/>
      </c:catAx>
      <c:valAx>
        <c:axId val="469162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1590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800</c:v>
                </c:pt>
                <c:pt idx="8">
                  <c:v>800</c:v>
                </c:pt>
                <c:pt idx="9">
                  <c:v>800</c:v>
                </c:pt>
                <c:pt idx="10">
                  <c:v>320</c:v>
                </c:pt>
                <c:pt idx="11">
                  <c:v>320</c:v>
                </c:pt>
                <c:pt idx="12">
                  <c:v>320</c:v>
                </c:pt>
                <c:pt idx="13">
                  <c:v>320</c:v>
                </c:pt>
                <c:pt idx="14">
                  <c:v>320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1600</c:v>
                </c:pt>
                <c:pt idx="18">
                  <c:v>1600</c:v>
                </c:pt>
                <c:pt idx="19">
                  <c:v>1600</c:v>
                </c:pt>
                <c:pt idx="20">
                  <c:v>640</c:v>
                </c:pt>
                <c:pt idx="21">
                  <c:v>640</c:v>
                </c:pt>
                <c:pt idx="22">
                  <c:v>640</c:v>
                </c:pt>
                <c:pt idx="23">
                  <c:v>640</c:v>
                </c:pt>
                <c:pt idx="24">
                  <c:v>640</c:v>
                </c:pt>
                <c:pt idx="25">
                  <c:v>640</c:v>
                </c:pt>
                <c:pt idx="26">
                  <c:v>640</c:v>
                </c:pt>
                <c:pt idx="27">
                  <c:v>640</c:v>
                </c:pt>
                <c:pt idx="28">
                  <c:v>640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960</c:v>
                </c:pt>
                <c:pt idx="48">
                  <c:v>960</c:v>
                </c:pt>
                <c:pt idx="49">
                  <c:v>960</c:v>
                </c:pt>
                <c:pt idx="50">
                  <c:v>960</c:v>
                </c:pt>
                <c:pt idx="51">
                  <c:v>960</c:v>
                </c:pt>
                <c:pt idx="52">
                  <c:v>960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960</c:v>
                </c:pt>
                <c:pt idx="61">
                  <c:v>960</c:v>
                </c:pt>
                <c:pt idx="62">
                  <c:v>960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960</c:v>
                </c:pt>
                <c:pt idx="70">
                  <c:v>960</c:v>
                </c:pt>
                <c:pt idx="71">
                  <c:v>960</c:v>
                </c:pt>
                <c:pt idx="72">
                  <c:v>960</c:v>
                </c:pt>
                <c:pt idx="73">
                  <c:v>960</c:v>
                </c:pt>
                <c:pt idx="74">
                  <c:v>960</c:v>
                </c:pt>
                <c:pt idx="75">
                  <c:v>960</c:v>
                </c:pt>
                <c:pt idx="76">
                  <c:v>960</c:v>
                </c:pt>
                <c:pt idx="77">
                  <c:v>960</c:v>
                </c:pt>
                <c:pt idx="78">
                  <c:v>960</c:v>
                </c:pt>
                <c:pt idx="79">
                  <c:v>960</c:v>
                </c:pt>
                <c:pt idx="80">
                  <c:v>1037.0139999999999</c:v>
                </c:pt>
                <c:pt idx="81">
                  <c:v>960</c:v>
                </c:pt>
                <c:pt idx="82">
                  <c:v>960</c:v>
                </c:pt>
                <c:pt idx="83">
                  <c:v>960</c:v>
                </c:pt>
                <c:pt idx="84">
                  <c:v>973.75</c:v>
                </c:pt>
                <c:pt idx="85">
                  <c:v>960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960</c:v>
                </c:pt>
                <c:pt idx="99">
                  <c:v>960</c:v>
                </c:pt>
                <c:pt idx="100">
                  <c:v>960</c:v>
                </c:pt>
                <c:pt idx="101">
                  <c:v>960</c:v>
                </c:pt>
                <c:pt idx="102">
                  <c:v>960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960</c:v>
                </c:pt>
                <c:pt idx="108">
                  <c:v>960</c:v>
                </c:pt>
                <c:pt idx="109">
                  <c:v>960</c:v>
                </c:pt>
                <c:pt idx="110">
                  <c:v>960</c:v>
                </c:pt>
                <c:pt idx="111">
                  <c:v>960</c:v>
                </c:pt>
                <c:pt idx="112">
                  <c:v>960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960</c:v>
                </c:pt>
                <c:pt idx="117">
                  <c:v>960</c:v>
                </c:pt>
                <c:pt idx="118">
                  <c:v>960</c:v>
                </c:pt>
                <c:pt idx="119">
                  <c:v>960</c:v>
                </c:pt>
                <c:pt idx="12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Scenario3_60_TN_UC!$C$1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Scenario3_60_TN_UC!$C$2:$C$122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Scenario3_60_TN_UC!$D$1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Scenario3_60_TN_UC!$D$2:$D$122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169640"/>
        <c:axId val="469163760"/>
      </c:areaChart>
      <c:catAx>
        <c:axId val="4691696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163760"/>
        <c:crosses val="autoZero"/>
        <c:auto val="0"/>
        <c:lblAlgn val="ctr"/>
        <c:lblOffset val="100"/>
        <c:noMultiLvlLbl val="0"/>
      </c:catAx>
      <c:valAx>
        <c:axId val="46916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169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Scenario3_60_TN_ED!$B$1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Scenario3_60_TN_ED!$B$2:$B$122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226.226</c:v>
                </c:pt>
                <c:pt idx="7">
                  <c:v>943.88</c:v>
                </c:pt>
                <c:pt idx="8">
                  <c:v>1110.0260000000001</c:v>
                </c:pt>
                <c:pt idx="9">
                  <c:v>826.46600000000001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639.40800000000002</c:v>
                </c:pt>
                <c:pt idx="16">
                  <c:v>1575.443</c:v>
                </c:pt>
                <c:pt idx="17">
                  <c:v>2130.6179999999999</c:v>
                </c:pt>
                <c:pt idx="18">
                  <c:v>2400</c:v>
                </c:pt>
                <c:pt idx="19">
                  <c:v>1885.5540000000001</c:v>
                </c:pt>
                <c:pt idx="20">
                  <c:v>543.32899999999995</c:v>
                </c:pt>
                <c:pt idx="21">
                  <c:v>141.29300000000001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282.00099999999998</c:v>
                </c:pt>
                <c:pt idx="29">
                  <c:v>1052.4390000000001</c:v>
                </c:pt>
                <c:pt idx="30">
                  <c:v>1751.9770000000001</c:v>
                </c:pt>
                <c:pt idx="31">
                  <c:v>2400</c:v>
                </c:pt>
                <c:pt idx="32">
                  <c:v>2400</c:v>
                </c:pt>
                <c:pt idx="33">
                  <c:v>2400</c:v>
                </c:pt>
                <c:pt idx="34">
                  <c:v>2400</c:v>
                </c:pt>
                <c:pt idx="35">
                  <c:v>2400</c:v>
                </c:pt>
                <c:pt idx="36">
                  <c:v>2205.66</c:v>
                </c:pt>
                <c:pt idx="37">
                  <c:v>2043.181</c:v>
                </c:pt>
                <c:pt idx="38">
                  <c:v>1959.8610000000001</c:v>
                </c:pt>
                <c:pt idx="39">
                  <c:v>2052.922</c:v>
                </c:pt>
                <c:pt idx="40">
                  <c:v>2400</c:v>
                </c:pt>
                <c:pt idx="41">
                  <c:v>2400</c:v>
                </c:pt>
                <c:pt idx="42">
                  <c:v>2400</c:v>
                </c:pt>
                <c:pt idx="43">
                  <c:v>2372.3490000000002</c:v>
                </c:pt>
                <c:pt idx="44">
                  <c:v>1309.9690000000001</c:v>
                </c:pt>
                <c:pt idx="45">
                  <c:v>1800.3309999999999</c:v>
                </c:pt>
                <c:pt idx="46">
                  <c:v>1376.0940000000001</c:v>
                </c:pt>
                <c:pt idx="47">
                  <c:v>298.13799999999998</c:v>
                </c:pt>
                <c:pt idx="48">
                  <c:v>0</c:v>
                </c:pt>
                <c:pt idx="49">
                  <c:v>512.9</c:v>
                </c:pt>
                <c:pt idx="50">
                  <c:v>883.16600000000005</c:v>
                </c:pt>
                <c:pt idx="51">
                  <c:v>139.51300000000001</c:v>
                </c:pt>
                <c:pt idx="52">
                  <c:v>787.45899999999995</c:v>
                </c:pt>
                <c:pt idx="53">
                  <c:v>1010.06</c:v>
                </c:pt>
                <c:pt idx="54">
                  <c:v>1417.7670000000001</c:v>
                </c:pt>
                <c:pt idx="55">
                  <c:v>2400</c:v>
                </c:pt>
                <c:pt idx="56">
                  <c:v>2400</c:v>
                </c:pt>
                <c:pt idx="57">
                  <c:v>2400</c:v>
                </c:pt>
                <c:pt idx="58">
                  <c:v>2260.2570000000001</c:v>
                </c:pt>
                <c:pt idx="59">
                  <c:v>1209.93</c:v>
                </c:pt>
                <c:pt idx="60">
                  <c:v>768.46</c:v>
                </c:pt>
                <c:pt idx="61">
                  <c:v>424.02300000000002</c:v>
                </c:pt>
                <c:pt idx="62">
                  <c:v>582.68899999999996</c:v>
                </c:pt>
                <c:pt idx="63">
                  <c:v>1178.9559999999999</c:v>
                </c:pt>
                <c:pt idx="64">
                  <c:v>1861.019</c:v>
                </c:pt>
                <c:pt idx="65">
                  <c:v>2276.0230000000001</c:v>
                </c:pt>
                <c:pt idx="66">
                  <c:v>2400</c:v>
                </c:pt>
                <c:pt idx="67">
                  <c:v>2195.8629999999998</c:v>
                </c:pt>
                <c:pt idx="68">
                  <c:v>1276.57</c:v>
                </c:pt>
                <c:pt idx="69">
                  <c:v>613.20899999999995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295.911</c:v>
                </c:pt>
                <c:pt idx="80">
                  <c:v>1037.0139999999999</c:v>
                </c:pt>
                <c:pt idx="81">
                  <c:v>818.82600000000002</c:v>
                </c:pt>
                <c:pt idx="82">
                  <c:v>626.87699999999995</c:v>
                </c:pt>
                <c:pt idx="83">
                  <c:v>850.02099999999996</c:v>
                </c:pt>
                <c:pt idx="84">
                  <c:v>973.75</c:v>
                </c:pt>
                <c:pt idx="85">
                  <c:v>753.08299999999997</c:v>
                </c:pt>
                <c:pt idx="86">
                  <c:v>1028.703</c:v>
                </c:pt>
                <c:pt idx="87">
                  <c:v>1058.9949999999999</c:v>
                </c:pt>
                <c:pt idx="88">
                  <c:v>1382.848</c:v>
                </c:pt>
                <c:pt idx="89">
                  <c:v>2400</c:v>
                </c:pt>
                <c:pt idx="90">
                  <c:v>2400</c:v>
                </c:pt>
                <c:pt idx="91">
                  <c:v>2400</c:v>
                </c:pt>
                <c:pt idx="92">
                  <c:v>2400</c:v>
                </c:pt>
                <c:pt idx="93">
                  <c:v>2135.2080000000001</c:v>
                </c:pt>
                <c:pt idx="94">
                  <c:v>2178.7130000000002</c:v>
                </c:pt>
                <c:pt idx="95">
                  <c:v>2028.6980000000001</c:v>
                </c:pt>
                <c:pt idx="96">
                  <c:v>1289.279</c:v>
                </c:pt>
                <c:pt idx="97">
                  <c:v>1095.3309999999999</c:v>
                </c:pt>
                <c:pt idx="98">
                  <c:v>827.79499999999996</c:v>
                </c:pt>
                <c:pt idx="99">
                  <c:v>0</c:v>
                </c:pt>
                <c:pt idx="100">
                  <c:v>0</c:v>
                </c:pt>
                <c:pt idx="101">
                  <c:v>50.497999999999998</c:v>
                </c:pt>
                <c:pt idx="102">
                  <c:v>767.12099999999998</c:v>
                </c:pt>
                <c:pt idx="103">
                  <c:v>1608.1949999999999</c:v>
                </c:pt>
                <c:pt idx="104">
                  <c:v>2149.8319999999999</c:v>
                </c:pt>
                <c:pt idx="105">
                  <c:v>1855.6969999999999</c:v>
                </c:pt>
                <c:pt idx="106">
                  <c:v>1805.519</c:v>
                </c:pt>
                <c:pt idx="107">
                  <c:v>675.39800000000002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606.96100000000001</c:v>
                </c:pt>
                <c:pt idx="113">
                  <c:v>1502.873</c:v>
                </c:pt>
                <c:pt idx="114">
                  <c:v>2400</c:v>
                </c:pt>
                <c:pt idx="115">
                  <c:v>2165.9720000000002</c:v>
                </c:pt>
                <c:pt idx="116">
                  <c:v>568.91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Scenario3_60_TN_ED!$C$1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Scenario3_60_TN_ED!$C$2:$C$122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132.029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300</c:v>
                </c:pt>
                <c:pt idx="32">
                  <c:v>300</c:v>
                </c:pt>
                <c:pt idx="33">
                  <c:v>300</c:v>
                </c:pt>
                <c:pt idx="34">
                  <c:v>300</c:v>
                </c:pt>
                <c:pt idx="35">
                  <c:v>250.53800000000001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89.221000000000004</c:v>
                </c:pt>
                <c:pt idx="41">
                  <c:v>296.96100000000001</c:v>
                </c:pt>
                <c:pt idx="42">
                  <c:v>263.00900000000001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300</c:v>
                </c:pt>
                <c:pt idx="56">
                  <c:v>300</c:v>
                </c:pt>
                <c:pt idx="57">
                  <c:v>300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46.33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33.908999999999999</c:v>
                </c:pt>
                <c:pt idx="90">
                  <c:v>300</c:v>
                </c:pt>
                <c:pt idx="91">
                  <c:v>300</c:v>
                </c:pt>
                <c:pt idx="92">
                  <c:v>300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49.55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Scenario3_60_TN_ED!$D$1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Scenario3_60_TN_ED!$D$2:$D$122</c:f>
              <c:numCache>
                <c:formatCode>General</c:formatCode>
                <c:ptCount val="121"/>
                <c:pt idx="0">
                  <c:v>6195</c:v>
                </c:pt>
                <c:pt idx="1">
                  <c:v>5841</c:v>
                </c:pt>
                <c:pt idx="2">
                  <c:v>5671.08</c:v>
                </c:pt>
                <c:pt idx="3">
                  <c:v>5392.6</c:v>
                </c:pt>
                <c:pt idx="4">
                  <c:v>4665.72</c:v>
                </c:pt>
                <c:pt idx="5">
                  <c:v>4538.28</c:v>
                </c:pt>
                <c:pt idx="6">
                  <c:v>4113.4799999999996</c:v>
                </c:pt>
                <c:pt idx="7">
                  <c:v>3962.44</c:v>
                </c:pt>
                <c:pt idx="8">
                  <c:v>3827.92</c:v>
                </c:pt>
                <c:pt idx="9">
                  <c:v>3676.88</c:v>
                </c:pt>
                <c:pt idx="10">
                  <c:v>4170.12</c:v>
                </c:pt>
                <c:pt idx="11">
                  <c:v>4337.68</c:v>
                </c:pt>
                <c:pt idx="12">
                  <c:v>3827.92</c:v>
                </c:pt>
                <c:pt idx="13">
                  <c:v>3825.56</c:v>
                </c:pt>
                <c:pt idx="14">
                  <c:v>2912.24</c:v>
                </c:pt>
                <c:pt idx="15">
                  <c:v>2454.4</c:v>
                </c:pt>
                <c:pt idx="16">
                  <c:v>2015.44</c:v>
                </c:pt>
                <c:pt idx="17">
                  <c:v>2109.84</c:v>
                </c:pt>
                <c:pt idx="18">
                  <c:v>2485.08</c:v>
                </c:pt>
                <c:pt idx="19">
                  <c:v>3794.88</c:v>
                </c:pt>
                <c:pt idx="20">
                  <c:v>5246.28</c:v>
                </c:pt>
                <c:pt idx="21">
                  <c:v>5295.84</c:v>
                </c:pt>
                <c:pt idx="22">
                  <c:v>5574.32</c:v>
                </c:pt>
                <c:pt idx="23">
                  <c:v>5687.6</c:v>
                </c:pt>
                <c:pt idx="24">
                  <c:v>5243.92</c:v>
                </c:pt>
                <c:pt idx="25">
                  <c:v>4738.88</c:v>
                </c:pt>
                <c:pt idx="26">
                  <c:v>4332.96</c:v>
                </c:pt>
                <c:pt idx="27">
                  <c:v>3978.96</c:v>
                </c:pt>
                <c:pt idx="28">
                  <c:v>3209.6</c:v>
                </c:pt>
                <c:pt idx="29">
                  <c:v>2794.24</c:v>
                </c:pt>
                <c:pt idx="30">
                  <c:v>2503.96</c:v>
                </c:pt>
                <c:pt idx="31">
                  <c:v>1836.08</c:v>
                </c:pt>
                <c:pt idx="32">
                  <c:v>1290.92</c:v>
                </c:pt>
                <c:pt idx="33">
                  <c:v>1279.1199999999999</c:v>
                </c:pt>
                <c:pt idx="34">
                  <c:v>573.48</c:v>
                </c:pt>
                <c:pt idx="35">
                  <c:v>767</c:v>
                </c:pt>
                <c:pt idx="36">
                  <c:v>601.79999999999995</c:v>
                </c:pt>
                <c:pt idx="37">
                  <c:v>672.6</c:v>
                </c:pt>
                <c:pt idx="38">
                  <c:v>757.56</c:v>
                </c:pt>
                <c:pt idx="39">
                  <c:v>823.64</c:v>
                </c:pt>
                <c:pt idx="40">
                  <c:v>873.2</c:v>
                </c:pt>
                <c:pt idx="41">
                  <c:v>1326.32</c:v>
                </c:pt>
                <c:pt idx="42">
                  <c:v>2263.2399999999998</c:v>
                </c:pt>
                <c:pt idx="43">
                  <c:v>3164.76</c:v>
                </c:pt>
                <c:pt idx="44">
                  <c:v>4361.28</c:v>
                </c:pt>
                <c:pt idx="45">
                  <c:v>3525.84</c:v>
                </c:pt>
                <c:pt idx="46">
                  <c:v>3358.28</c:v>
                </c:pt>
                <c:pt idx="47">
                  <c:v>3844.44</c:v>
                </c:pt>
                <c:pt idx="48">
                  <c:v>4007.28</c:v>
                </c:pt>
                <c:pt idx="49">
                  <c:v>3079.8</c:v>
                </c:pt>
                <c:pt idx="50">
                  <c:v>2593.64</c:v>
                </c:pt>
                <c:pt idx="51">
                  <c:v>3221.4</c:v>
                </c:pt>
                <c:pt idx="52">
                  <c:v>2631.4</c:v>
                </c:pt>
                <c:pt idx="53">
                  <c:v>2756.48</c:v>
                </c:pt>
                <c:pt idx="54">
                  <c:v>2749.4</c:v>
                </c:pt>
                <c:pt idx="55">
                  <c:v>1154.04</c:v>
                </c:pt>
                <c:pt idx="56">
                  <c:v>302.08</c:v>
                </c:pt>
                <c:pt idx="57">
                  <c:v>809.48</c:v>
                </c:pt>
                <c:pt idx="58">
                  <c:v>1526.92</c:v>
                </c:pt>
                <c:pt idx="59">
                  <c:v>2076.8000000000002</c:v>
                </c:pt>
                <c:pt idx="60">
                  <c:v>1991.84</c:v>
                </c:pt>
                <c:pt idx="61">
                  <c:v>2072.08</c:v>
                </c:pt>
                <c:pt idx="62">
                  <c:v>2022.52</c:v>
                </c:pt>
                <c:pt idx="63">
                  <c:v>1595.36</c:v>
                </c:pt>
                <c:pt idx="64">
                  <c:v>1425.44</c:v>
                </c:pt>
                <c:pt idx="65">
                  <c:v>1600.08</c:v>
                </c:pt>
                <c:pt idx="66">
                  <c:v>2291.56</c:v>
                </c:pt>
                <c:pt idx="67">
                  <c:v>3237.92</c:v>
                </c:pt>
                <c:pt idx="68">
                  <c:v>4276.32</c:v>
                </c:pt>
                <c:pt idx="69">
                  <c:v>4602</c:v>
                </c:pt>
                <c:pt idx="70">
                  <c:v>4998.4799999999996</c:v>
                </c:pt>
                <c:pt idx="71">
                  <c:v>4838</c:v>
                </c:pt>
                <c:pt idx="72">
                  <c:v>5418.56</c:v>
                </c:pt>
                <c:pt idx="73">
                  <c:v>5571.96</c:v>
                </c:pt>
                <c:pt idx="74">
                  <c:v>5088.16</c:v>
                </c:pt>
                <c:pt idx="75">
                  <c:v>4675.16</c:v>
                </c:pt>
                <c:pt idx="76">
                  <c:v>4354.2</c:v>
                </c:pt>
                <c:pt idx="77">
                  <c:v>4101.68</c:v>
                </c:pt>
                <c:pt idx="78">
                  <c:v>3901.08</c:v>
                </c:pt>
                <c:pt idx="79">
                  <c:v>2985.4</c:v>
                </c:pt>
                <c:pt idx="80">
                  <c:v>2124</c:v>
                </c:pt>
                <c:pt idx="81">
                  <c:v>1968.24</c:v>
                </c:pt>
                <c:pt idx="82">
                  <c:v>1873.84</c:v>
                </c:pt>
                <c:pt idx="83">
                  <c:v>1316.88</c:v>
                </c:pt>
                <c:pt idx="84">
                  <c:v>767</c:v>
                </c:pt>
                <c:pt idx="85">
                  <c:v>755.2</c:v>
                </c:pt>
                <c:pt idx="86">
                  <c:v>597.08000000000004</c:v>
                </c:pt>
                <c:pt idx="87">
                  <c:v>641.91999999999996</c:v>
                </c:pt>
                <c:pt idx="88">
                  <c:v>495.6</c:v>
                </c:pt>
                <c:pt idx="89">
                  <c:v>304.44</c:v>
                </c:pt>
                <c:pt idx="90">
                  <c:v>892.08</c:v>
                </c:pt>
                <c:pt idx="91">
                  <c:v>910.96</c:v>
                </c:pt>
                <c:pt idx="92">
                  <c:v>1380.6</c:v>
                </c:pt>
                <c:pt idx="93">
                  <c:v>2374.16</c:v>
                </c:pt>
                <c:pt idx="94">
                  <c:v>2093.3200000000002</c:v>
                </c:pt>
                <c:pt idx="95">
                  <c:v>2006</c:v>
                </c:pt>
                <c:pt idx="96">
                  <c:v>2178.2800000000002</c:v>
                </c:pt>
                <c:pt idx="97">
                  <c:v>2279.7600000000002</c:v>
                </c:pt>
                <c:pt idx="98">
                  <c:v>2362.36</c:v>
                </c:pt>
                <c:pt idx="99">
                  <c:v>3079.8</c:v>
                </c:pt>
                <c:pt idx="100">
                  <c:v>3355.92</c:v>
                </c:pt>
                <c:pt idx="101">
                  <c:v>2954.72</c:v>
                </c:pt>
                <c:pt idx="102">
                  <c:v>2371.8000000000002</c:v>
                </c:pt>
                <c:pt idx="103">
                  <c:v>1611.88</c:v>
                </c:pt>
                <c:pt idx="104">
                  <c:v>967.6</c:v>
                </c:pt>
                <c:pt idx="105">
                  <c:v>941.64</c:v>
                </c:pt>
                <c:pt idx="106">
                  <c:v>665.52</c:v>
                </c:pt>
                <c:pt idx="107">
                  <c:v>1359.36</c:v>
                </c:pt>
                <c:pt idx="108">
                  <c:v>2737.6</c:v>
                </c:pt>
                <c:pt idx="109">
                  <c:v>3075.08</c:v>
                </c:pt>
                <c:pt idx="110">
                  <c:v>3025.52</c:v>
                </c:pt>
                <c:pt idx="111">
                  <c:v>2175.92</c:v>
                </c:pt>
                <c:pt idx="112">
                  <c:v>1425.44</c:v>
                </c:pt>
                <c:pt idx="113">
                  <c:v>1104.48</c:v>
                </c:pt>
                <c:pt idx="114">
                  <c:v>965.24</c:v>
                </c:pt>
                <c:pt idx="115">
                  <c:v>2192.44</c:v>
                </c:pt>
                <c:pt idx="116">
                  <c:v>3905.8</c:v>
                </c:pt>
                <c:pt idx="117">
                  <c:v>4899.3599999999997</c:v>
                </c:pt>
                <c:pt idx="118">
                  <c:v>4819.12</c:v>
                </c:pt>
                <c:pt idx="119">
                  <c:v>5543.64</c:v>
                </c:pt>
                <c:pt idx="12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Scenario3_60_TN_ED!$E$1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Scenario3_60_TN_ED!$E$2:$E$122</c:f>
              <c:numCache>
                <c:formatCode>General</c:formatCode>
                <c:ptCount val="121"/>
                <c:pt idx="6">
                  <c:v>10</c:v>
                </c:pt>
                <c:pt idx="7">
                  <c:v>228.75</c:v>
                </c:pt>
                <c:pt idx="8">
                  <c:v>801.25</c:v>
                </c:pt>
                <c:pt idx="9">
                  <c:v>1477.5</c:v>
                </c:pt>
                <c:pt idx="10">
                  <c:v>1992.5</c:v>
                </c:pt>
                <c:pt idx="11">
                  <c:v>2433.75</c:v>
                </c:pt>
                <c:pt idx="12">
                  <c:v>2708.75</c:v>
                </c:pt>
                <c:pt idx="13">
                  <c:v>2610</c:v>
                </c:pt>
                <c:pt idx="14">
                  <c:v>2593.75</c:v>
                </c:pt>
                <c:pt idx="15">
                  <c:v>2222.5</c:v>
                </c:pt>
                <c:pt idx="16">
                  <c:v>1846.25</c:v>
                </c:pt>
                <c:pt idx="17">
                  <c:v>1317.5</c:v>
                </c:pt>
                <c:pt idx="18">
                  <c:v>782.5</c:v>
                </c:pt>
                <c:pt idx="19">
                  <c:v>240</c:v>
                </c:pt>
                <c:pt idx="20">
                  <c:v>10</c:v>
                </c:pt>
                <c:pt idx="30">
                  <c:v>5</c:v>
                </c:pt>
                <c:pt idx="31">
                  <c:v>221.25</c:v>
                </c:pt>
                <c:pt idx="32">
                  <c:v>740</c:v>
                </c:pt>
                <c:pt idx="33">
                  <c:v>1432.5</c:v>
                </c:pt>
                <c:pt idx="34">
                  <c:v>1876.25</c:v>
                </c:pt>
                <c:pt idx="35">
                  <c:v>2441.25</c:v>
                </c:pt>
                <c:pt idx="36">
                  <c:v>2696.25</c:v>
                </c:pt>
                <c:pt idx="37">
                  <c:v>2728.75</c:v>
                </c:pt>
                <c:pt idx="38">
                  <c:v>2608.75</c:v>
                </c:pt>
                <c:pt idx="39">
                  <c:v>2331.25</c:v>
                </c:pt>
                <c:pt idx="40">
                  <c:v>1963.75</c:v>
                </c:pt>
                <c:pt idx="41">
                  <c:v>1421.25</c:v>
                </c:pt>
                <c:pt idx="42">
                  <c:v>755</c:v>
                </c:pt>
                <c:pt idx="43">
                  <c:v>262.5</c:v>
                </c:pt>
                <c:pt idx="44">
                  <c:v>10</c:v>
                </c:pt>
                <c:pt idx="54">
                  <c:v>5</c:v>
                </c:pt>
                <c:pt idx="55">
                  <c:v>233.75</c:v>
                </c:pt>
                <c:pt idx="56">
                  <c:v>840</c:v>
                </c:pt>
                <c:pt idx="57">
                  <c:v>1506.25</c:v>
                </c:pt>
                <c:pt idx="58">
                  <c:v>2007.5</c:v>
                </c:pt>
                <c:pt idx="59">
                  <c:v>2450</c:v>
                </c:pt>
                <c:pt idx="60">
                  <c:v>2628.75</c:v>
                </c:pt>
                <c:pt idx="61">
                  <c:v>2835</c:v>
                </c:pt>
                <c:pt idx="62">
                  <c:v>2610</c:v>
                </c:pt>
                <c:pt idx="63">
                  <c:v>2325</c:v>
                </c:pt>
                <c:pt idx="64">
                  <c:v>1928.75</c:v>
                </c:pt>
                <c:pt idx="65">
                  <c:v>1455</c:v>
                </c:pt>
                <c:pt idx="66">
                  <c:v>825</c:v>
                </c:pt>
                <c:pt idx="67">
                  <c:v>245</c:v>
                </c:pt>
                <c:pt idx="68">
                  <c:v>10</c:v>
                </c:pt>
                <c:pt idx="78">
                  <c:v>5</c:v>
                </c:pt>
                <c:pt idx="79">
                  <c:v>231.25</c:v>
                </c:pt>
                <c:pt idx="80">
                  <c:v>778.75</c:v>
                </c:pt>
                <c:pt idx="81">
                  <c:v>1437.5</c:v>
                </c:pt>
                <c:pt idx="82">
                  <c:v>1866.25</c:v>
                </c:pt>
                <c:pt idx="83">
                  <c:v>2295</c:v>
                </c:pt>
                <c:pt idx="84">
                  <c:v>2578.75</c:v>
                </c:pt>
                <c:pt idx="85">
                  <c:v>2763.75</c:v>
                </c:pt>
                <c:pt idx="86">
                  <c:v>2646.25</c:v>
                </c:pt>
                <c:pt idx="87">
                  <c:v>2381.25</c:v>
                </c:pt>
                <c:pt idx="88">
                  <c:v>2156.25</c:v>
                </c:pt>
                <c:pt idx="89">
                  <c:v>1438.75</c:v>
                </c:pt>
                <c:pt idx="90">
                  <c:v>746.25</c:v>
                </c:pt>
                <c:pt idx="91">
                  <c:v>245</c:v>
                </c:pt>
                <c:pt idx="92">
                  <c:v>15</c:v>
                </c:pt>
                <c:pt idx="102">
                  <c:v>5</c:v>
                </c:pt>
                <c:pt idx="103">
                  <c:v>201.25</c:v>
                </c:pt>
                <c:pt idx="104">
                  <c:v>720</c:v>
                </c:pt>
                <c:pt idx="105">
                  <c:v>1317.5</c:v>
                </c:pt>
                <c:pt idx="106">
                  <c:v>1782.5</c:v>
                </c:pt>
                <c:pt idx="107">
                  <c:v>2311.25</c:v>
                </c:pt>
                <c:pt idx="108">
                  <c:v>2663.75</c:v>
                </c:pt>
                <c:pt idx="109">
                  <c:v>2728.75</c:v>
                </c:pt>
                <c:pt idx="110">
                  <c:v>2682.5</c:v>
                </c:pt>
                <c:pt idx="111">
                  <c:v>2492.5</c:v>
                </c:pt>
                <c:pt idx="112">
                  <c:v>1897.5</c:v>
                </c:pt>
                <c:pt idx="113">
                  <c:v>1461.25</c:v>
                </c:pt>
                <c:pt idx="114">
                  <c:v>838.75</c:v>
                </c:pt>
                <c:pt idx="115">
                  <c:v>265</c:v>
                </c:pt>
                <c:pt idx="116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164152"/>
        <c:axId val="469164544"/>
      </c:areaChart>
      <c:catAx>
        <c:axId val="4691641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164544"/>
        <c:crosses val="autoZero"/>
        <c:auto val="0"/>
        <c:lblAlgn val="ctr"/>
        <c:lblOffset val="100"/>
        <c:noMultiLvlLbl val="0"/>
      </c:catAx>
      <c:valAx>
        <c:axId val="46916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9164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40864513402071E-2"/>
          <c:y val="2.2825477834304286E-2"/>
          <c:w val="0.93718270973195861"/>
          <c:h val="0.89956789752906119"/>
        </c:manualLayout>
      </c:layout>
      <c:areaChart>
        <c:grouping val="stacked"/>
        <c:varyColors val="0"/>
        <c:ser>
          <c:idx val="0"/>
          <c:order val="0"/>
          <c:tx>
            <c:strRef>
              <c:f>Scenario3_5_TY_UC!$B$1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305.072</c:v>
                </c:pt>
                <c:pt idx="2">
                  <c:v>311.137</c:v>
                </c:pt>
                <c:pt idx="3">
                  <c:v>223.75399999999999</c:v>
                </c:pt>
                <c:pt idx="4">
                  <c:v>290.16800000000001</c:v>
                </c:pt>
                <c:pt idx="5">
                  <c:v>346.06</c:v>
                </c:pt>
                <c:pt idx="6">
                  <c:v>324.17200000000003</c:v>
                </c:pt>
                <c:pt idx="7">
                  <c:v>295.27100000000002</c:v>
                </c:pt>
                <c:pt idx="8">
                  <c:v>350.89699999999999</c:v>
                </c:pt>
                <c:pt idx="9">
                  <c:v>236.607</c:v>
                </c:pt>
                <c:pt idx="10">
                  <c:v>315.87799999999999</c:v>
                </c:pt>
                <c:pt idx="11">
                  <c:v>302.63900000000001</c:v>
                </c:pt>
                <c:pt idx="12">
                  <c:v>289.964</c:v>
                </c:pt>
                <c:pt idx="13">
                  <c:v>286.52600000000001</c:v>
                </c:pt>
                <c:pt idx="14">
                  <c:v>275.32100000000003</c:v>
                </c:pt>
                <c:pt idx="15">
                  <c:v>216.114</c:v>
                </c:pt>
                <c:pt idx="16">
                  <c:v>327.541</c:v>
                </c:pt>
                <c:pt idx="17">
                  <c:v>258.98399999999998</c:v>
                </c:pt>
                <c:pt idx="18">
                  <c:v>267.10399999999998</c:v>
                </c:pt>
                <c:pt idx="19">
                  <c:v>255.411</c:v>
                </c:pt>
                <c:pt idx="20">
                  <c:v>276.30399999999997</c:v>
                </c:pt>
                <c:pt idx="21">
                  <c:v>275.52199999999999</c:v>
                </c:pt>
                <c:pt idx="22">
                  <c:v>277.87400000000002</c:v>
                </c:pt>
                <c:pt idx="23">
                  <c:v>236.31200000000001</c:v>
                </c:pt>
                <c:pt idx="24">
                  <c:v>247.80799999999999</c:v>
                </c:pt>
                <c:pt idx="25">
                  <c:v>255.267</c:v>
                </c:pt>
                <c:pt idx="26">
                  <c:v>251.35599999999999</c:v>
                </c:pt>
                <c:pt idx="27">
                  <c:v>241.69900000000001</c:v>
                </c:pt>
                <c:pt idx="28">
                  <c:v>225.239</c:v>
                </c:pt>
                <c:pt idx="29">
                  <c:v>283.10300000000001</c:v>
                </c:pt>
                <c:pt idx="30">
                  <c:v>175.08500000000001</c:v>
                </c:pt>
                <c:pt idx="31">
                  <c:v>210.50200000000001</c:v>
                </c:pt>
                <c:pt idx="32">
                  <c:v>242.22900000000001</c:v>
                </c:pt>
                <c:pt idx="33">
                  <c:v>186.28800000000001</c:v>
                </c:pt>
                <c:pt idx="34">
                  <c:v>170.898</c:v>
                </c:pt>
                <c:pt idx="35">
                  <c:v>220.92500000000001</c:v>
                </c:pt>
                <c:pt idx="36">
                  <c:v>205.69800000000001</c:v>
                </c:pt>
                <c:pt idx="37">
                  <c:v>181.197</c:v>
                </c:pt>
                <c:pt idx="38">
                  <c:v>249.81299999999999</c:v>
                </c:pt>
                <c:pt idx="39">
                  <c:v>234.185</c:v>
                </c:pt>
                <c:pt idx="40">
                  <c:v>238.99700000000001</c:v>
                </c:pt>
                <c:pt idx="41">
                  <c:v>175.39</c:v>
                </c:pt>
                <c:pt idx="42">
                  <c:v>193.06299999999999</c:v>
                </c:pt>
                <c:pt idx="43">
                  <c:v>180.28</c:v>
                </c:pt>
                <c:pt idx="44">
                  <c:v>204.38499999999999</c:v>
                </c:pt>
                <c:pt idx="45">
                  <c:v>290.90600000000001</c:v>
                </c:pt>
                <c:pt idx="46">
                  <c:v>257.625</c:v>
                </c:pt>
                <c:pt idx="47">
                  <c:v>220.81399999999999</c:v>
                </c:pt>
                <c:pt idx="48">
                  <c:v>226.75299999999999</c:v>
                </c:pt>
                <c:pt idx="49">
                  <c:v>160</c:v>
                </c:pt>
                <c:pt idx="50">
                  <c:v>249.46199999999999</c:v>
                </c:pt>
                <c:pt idx="51">
                  <c:v>276.32299999999998</c:v>
                </c:pt>
                <c:pt idx="52">
                  <c:v>339.58800000000002</c:v>
                </c:pt>
                <c:pt idx="53">
                  <c:v>217.23400000000001</c:v>
                </c:pt>
                <c:pt idx="54">
                  <c:v>212.011</c:v>
                </c:pt>
                <c:pt idx="55">
                  <c:v>306.06700000000001</c:v>
                </c:pt>
                <c:pt idx="56">
                  <c:v>331.25599999999997</c:v>
                </c:pt>
                <c:pt idx="57">
                  <c:v>340.49700000000001</c:v>
                </c:pt>
                <c:pt idx="58">
                  <c:v>321.53199999999998</c:v>
                </c:pt>
                <c:pt idx="59">
                  <c:v>387.25099999999998</c:v>
                </c:pt>
                <c:pt idx="60">
                  <c:v>353.31</c:v>
                </c:pt>
                <c:pt idx="61">
                  <c:v>302.91699999999997</c:v>
                </c:pt>
                <c:pt idx="62">
                  <c:v>374.714</c:v>
                </c:pt>
                <c:pt idx="63">
                  <c:v>400</c:v>
                </c:pt>
                <c:pt idx="64">
                  <c:v>334.71800000000002</c:v>
                </c:pt>
                <c:pt idx="65">
                  <c:v>358.60700000000003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560</c:v>
                </c:pt>
                <c:pt idx="76">
                  <c:v>580.09500000000003</c:v>
                </c:pt>
                <c:pt idx="77">
                  <c:v>647.36</c:v>
                </c:pt>
                <c:pt idx="78">
                  <c:v>731.82100000000003</c:v>
                </c:pt>
                <c:pt idx="79">
                  <c:v>560</c:v>
                </c:pt>
                <c:pt idx="80">
                  <c:v>733.096</c:v>
                </c:pt>
                <c:pt idx="81">
                  <c:v>625</c:v>
                </c:pt>
                <c:pt idx="82">
                  <c:v>800</c:v>
                </c:pt>
                <c:pt idx="83">
                  <c:v>745.08100000000002</c:v>
                </c:pt>
                <c:pt idx="84">
                  <c:v>784.60900000000004</c:v>
                </c:pt>
                <c:pt idx="85">
                  <c:v>761.83699999999999</c:v>
                </c:pt>
                <c:pt idx="86">
                  <c:v>800</c:v>
                </c:pt>
                <c:pt idx="87">
                  <c:v>625</c:v>
                </c:pt>
                <c:pt idx="88">
                  <c:v>800</c:v>
                </c:pt>
                <c:pt idx="89">
                  <c:v>800</c:v>
                </c:pt>
                <c:pt idx="90">
                  <c:v>665.20500000000004</c:v>
                </c:pt>
                <c:pt idx="91">
                  <c:v>685.89599999999996</c:v>
                </c:pt>
                <c:pt idx="92">
                  <c:v>790.83</c:v>
                </c:pt>
                <c:pt idx="93">
                  <c:v>800</c:v>
                </c:pt>
                <c:pt idx="94">
                  <c:v>723.81200000000001</c:v>
                </c:pt>
                <c:pt idx="95">
                  <c:v>800</c:v>
                </c:pt>
                <c:pt idx="96">
                  <c:v>800</c:v>
                </c:pt>
                <c:pt idx="97">
                  <c:v>783.59699999999998</c:v>
                </c:pt>
                <c:pt idx="98">
                  <c:v>608.59699999999998</c:v>
                </c:pt>
                <c:pt idx="99">
                  <c:v>625</c:v>
                </c:pt>
                <c:pt idx="100">
                  <c:v>800</c:v>
                </c:pt>
                <c:pt idx="101">
                  <c:v>719.17899999999997</c:v>
                </c:pt>
                <c:pt idx="102">
                  <c:v>560</c:v>
                </c:pt>
                <c:pt idx="103">
                  <c:v>714.72900000000004</c:v>
                </c:pt>
                <c:pt idx="104">
                  <c:v>625.42600000000004</c:v>
                </c:pt>
                <c:pt idx="105">
                  <c:v>593.678</c:v>
                </c:pt>
                <c:pt idx="106">
                  <c:v>560</c:v>
                </c:pt>
                <c:pt idx="107">
                  <c:v>560</c:v>
                </c:pt>
                <c:pt idx="108">
                  <c:v>573.28399999999999</c:v>
                </c:pt>
                <c:pt idx="109">
                  <c:v>560</c:v>
                </c:pt>
                <c:pt idx="110">
                  <c:v>560</c:v>
                </c:pt>
                <c:pt idx="111">
                  <c:v>560</c:v>
                </c:pt>
                <c:pt idx="112">
                  <c:v>560</c:v>
                </c:pt>
                <c:pt idx="113">
                  <c:v>560</c:v>
                </c:pt>
                <c:pt idx="114">
                  <c:v>560</c:v>
                </c:pt>
                <c:pt idx="115">
                  <c:v>560</c:v>
                </c:pt>
                <c:pt idx="116">
                  <c:v>560</c:v>
                </c:pt>
                <c:pt idx="117">
                  <c:v>560</c:v>
                </c:pt>
                <c:pt idx="118">
                  <c:v>560</c:v>
                </c:pt>
                <c:pt idx="119">
                  <c:v>560</c:v>
                </c:pt>
                <c:pt idx="120">
                  <c:v>560</c:v>
                </c:pt>
                <c:pt idx="121">
                  <c:v>560</c:v>
                </c:pt>
                <c:pt idx="122">
                  <c:v>560</c:v>
                </c:pt>
                <c:pt idx="123">
                  <c:v>560</c:v>
                </c:pt>
                <c:pt idx="124">
                  <c:v>560</c:v>
                </c:pt>
                <c:pt idx="125">
                  <c:v>560</c:v>
                </c:pt>
                <c:pt idx="126">
                  <c:v>560</c:v>
                </c:pt>
                <c:pt idx="127">
                  <c:v>560</c:v>
                </c:pt>
                <c:pt idx="128">
                  <c:v>560</c:v>
                </c:pt>
                <c:pt idx="129">
                  <c:v>560</c:v>
                </c:pt>
                <c:pt idx="130">
                  <c:v>560</c:v>
                </c:pt>
                <c:pt idx="131">
                  <c:v>560</c:v>
                </c:pt>
                <c:pt idx="132">
                  <c:v>560</c:v>
                </c:pt>
                <c:pt idx="133">
                  <c:v>560</c:v>
                </c:pt>
                <c:pt idx="134">
                  <c:v>560</c:v>
                </c:pt>
                <c:pt idx="135">
                  <c:v>560</c:v>
                </c:pt>
                <c:pt idx="136">
                  <c:v>560</c:v>
                </c:pt>
                <c:pt idx="137">
                  <c:v>560</c:v>
                </c:pt>
                <c:pt idx="138">
                  <c:v>560</c:v>
                </c:pt>
                <c:pt idx="139">
                  <c:v>560</c:v>
                </c:pt>
                <c:pt idx="140">
                  <c:v>560</c:v>
                </c:pt>
                <c:pt idx="141">
                  <c:v>560</c:v>
                </c:pt>
                <c:pt idx="142">
                  <c:v>560</c:v>
                </c:pt>
                <c:pt idx="143">
                  <c:v>560</c:v>
                </c:pt>
                <c:pt idx="144">
                  <c:v>560</c:v>
                </c:pt>
                <c:pt idx="145">
                  <c:v>560</c:v>
                </c:pt>
                <c:pt idx="146">
                  <c:v>560</c:v>
                </c:pt>
                <c:pt idx="147">
                  <c:v>560</c:v>
                </c:pt>
                <c:pt idx="148">
                  <c:v>560</c:v>
                </c:pt>
                <c:pt idx="149">
                  <c:v>560</c:v>
                </c:pt>
                <c:pt idx="150">
                  <c:v>560</c:v>
                </c:pt>
                <c:pt idx="151">
                  <c:v>560</c:v>
                </c:pt>
                <c:pt idx="152">
                  <c:v>560</c:v>
                </c:pt>
                <c:pt idx="153">
                  <c:v>560</c:v>
                </c:pt>
                <c:pt idx="154">
                  <c:v>560</c:v>
                </c:pt>
                <c:pt idx="155">
                  <c:v>560</c:v>
                </c:pt>
                <c:pt idx="156">
                  <c:v>560</c:v>
                </c:pt>
                <c:pt idx="157">
                  <c:v>560</c:v>
                </c:pt>
                <c:pt idx="158">
                  <c:v>560</c:v>
                </c:pt>
                <c:pt idx="159">
                  <c:v>560</c:v>
                </c:pt>
                <c:pt idx="160">
                  <c:v>560</c:v>
                </c:pt>
                <c:pt idx="161">
                  <c:v>560</c:v>
                </c:pt>
                <c:pt idx="162">
                  <c:v>560</c:v>
                </c:pt>
                <c:pt idx="163">
                  <c:v>560</c:v>
                </c:pt>
                <c:pt idx="164">
                  <c:v>560</c:v>
                </c:pt>
                <c:pt idx="165">
                  <c:v>560</c:v>
                </c:pt>
                <c:pt idx="166">
                  <c:v>560</c:v>
                </c:pt>
                <c:pt idx="167">
                  <c:v>560</c:v>
                </c:pt>
                <c:pt idx="168">
                  <c:v>560</c:v>
                </c:pt>
                <c:pt idx="169">
                  <c:v>560</c:v>
                </c:pt>
                <c:pt idx="170">
                  <c:v>560</c:v>
                </c:pt>
                <c:pt idx="171">
                  <c:v>560</c:v>
                </c:pt>
                <c:pt idx="172">
                  <c:v>560</c:v>
                </c:pt>
                <c:pt idx="173">
                  <c:v>601.29499999999996</c:v>
                </c:pt>
                <c:pt idx="174">
                  <c:v>630.70899999999995</c:v>
                </c:pt>
                <c:pt idx="175">
                  <c:v>560</c:v>
                </c:pt>
                <c:pt idx="176">
                  <c:v>650.01900000000001</c:v>
                </c:pt>
                <c:pt idx="177">
                  <c:v>691.08699999999999</c:v>
                </c:pt>
                <c:pt idx="178">
                  <c:v>689.38400000000001</c:v>
                </c:pt>
                <c:pt idx="179">
                  <c:v>662.56399999999996</c:v>
                </c:pt>
                <c:pt idx="180">
                  <c:v>809.42200000000003</c:v>
                </c:pt>
                <c:pt idx="181">
                  <c:v>737.55100000000004</c:v>
                </c:pt>
                <c:pt idx="182">
                  <c:v>808.95</c:v>
                </c:pt>
                <c:pt idx="183">
                  <c:v>909.995</c:v>
                </c:pt>
                <c:pt idx="184">
                  <c:v>924.16</c:v>
                </c:pt>
                <c:pt idx="185">
                  <c:v>898.154</c:v>
                </c:pt>
                <c:pt idx="186">
                  <c:v>1058.556</c:v>
                </c:pt>
                <c:pt idx="187">
                  <c:v>1077.73</c:v>
                </c:pt>
                <c:pt idx="188">
                  <c:v>1073.932</c:v>
                </c:pt>
                <c:pt idx="189">
                  <c:v>1090.4380000000001</c:v>
                </c:pt>
                <c:pt idx="190">
                  <c:v>1038.117</c:v>
                </c:pt>
                <c:pt idx="191">
                  <c:v>1072.8779999999999</c:v>
                </c:pt>
                <c:pt idx="192">
                  <c:v>1196.3150000000001</c:v>
                </c:pt>
                <c:pt idx="193">
                  <c:v>1200</c:v>
                </c:pt>
                <c:pt idx="194">
                  <c:v>1189.6030000000001</c:v>
                </c:pt>
                <c:pt idx="195">
                  <c:v>1200</c:v>
                </c:pt>
                <c:pt idx="196">
                  <c:v>1200</c:v>
                </c:pt>
                <c:pt idx="197">
                  <c:v>1200</c:v>
                </c:pt>
                <c:pt idx="198">
                  <c:v>1200</c:v>
                </c:pt>
                <c:pt idx="199">
                  <c:v>1200</c:v>
                </c:pt>
                <c:pt idx="200">
                  <c:v>1200</c:v>
                </c:pt>
                <c:pt idx="201">
                  <c:v>1200</c:v>
                </c:pt>
                <c:pt idx="202">
                  <c:v>1200</c:v>
                </c:pt>
                <c:pt idx="203">
                  <c:v>1200</c:v>
                </c:pt>
                <c:pt idx="204">
                  <c:v>1200</c:v>
                </c:pt>
                <c:pt idx="205">
                  <c:v>1200</c:v>
                </c:pt>
                <c:pt idx="206">
                  <c:v>1200</c:v>
                </c:pt>
                <c:pt idx="207">
                  <c:v>1200</c:v>
                </c:pt>
                <c:pt idx="208">
                  <c:v>1200</c:v>
                </c:pt>
                <c:pt idx="209">
                  <c:v>1200</c:v>
                </c:pt>
                <c:pt idx="210">
                  <c:v>1200</c:v>
                </c:pt>
                <c:pt idx="211">
                  <c:v>1200</c:v>
                </c:pt>
                <c:pt idx="212">
                  <c:v>1200</c:v>
                </c:pt>
                <c:pt idx="213">
                  <c:v>1200</c:v>
                </c:pt>
                <c:pt idx="214">
                  <c:v>1200</c:v>
                </c:pt>
                <c:pt idx="215">
                  <c:v>1200</c:v>
                </c:pt>
                <c:pt idx="216">
                  <c:v>1200</c:v>
                </c:pt>
                <c:pt idx="217">
                  <c:v>1200</c:v>
                </c:pt>
                <c:pt idx="218">
                  <c:v>1200</c:v>
                </c:pt>
                <c:pt idx="219">
                  <c:v>1200</c:v>
                </c:pt>
                <c:pt idx="220">
                  <c:v>1200</c:v>
                </c:pt>
                <c:pt idx="221">
                  <c:v>1200</c:v>
                </c:pt>
                <c:pt idx="222">
                  <c:v>1200</c:v>
                </c:pt>
                <c:pt idx="223">
                  <c:v>1200</c:v>
                </c:pt>
                <c:pt idx="224">
                  <c:v>1200</c:v>
                </c:pt>
                <c:pt idx="225">
                  <c:v>1200</c:v>
                </c:pt>
                <c:pt idx="226">
                  <c:v>1200</c:v>
                </c:pt>
                <c:pt idx="227">
                  <c:v>1200</c:v>
                </c:pt>
                <c:pt idx="228">
                  <c:v>1200</c:v>
                </c:pt>
                <c:pt idx="229">
                  <c:v>1200</c:v>
                </c:pt>
                <c:pt idx="230">
                  <c:v>1030.1420000000001</c:v>
                </c:pt>
                <c:pt idx="231">
                  <c:v>1022.2670000000001</c:v>
                </c:pt>
                <c:pt idx="232">
                  <c:v>1070.807</c:v>
                </c:pt>
                <c:pt idx="233">
                  <c:v>844.35699999999997</c:v>
                </c:pt>
                <c:pt idx="234">
                  <c:v>793.60699999999997</c:v>
                </c:pt>
                <c:pt idx="235">
                  <c:v>720</c:v>
                </c:pt>
                <c:pt idx="236">
                  <c:v>720</c:v>
                </c:pt>
                <c:pt idx="237">
                  <c:v>720</c:v>
                </c:pt>
                <c:pt idx="238">
                  <c:v>720</c:v>
                </c:pt>
                <c:pt idx="239">
                  <c:v>720</c:v>
                </c:pt>
                <c:pt idx="240">
                  <c:v>720</c:v>
                </c:pt>
                <c:pt idx="241">
                  <c:v>720</c:v>
                </c:pt>
                <c:pt idx="242">
                  <c:v>720</c:v>
                </c:pt>
                <c:pt idx="243">
                  <c:v>720</c:v>
                </c:pt>
                <c:pt idx="244">
                  <c:v>720</c:v>
                </c:pt>
                <c:pt idx="245">
                  <c:v>720</c:v>
                </c:pt>
                <c:pt idx="246">
                  <c:v>720</c:v>
                </c:pt>
                <c:pt idx="247">
                  <c:v>720</c:v>
                </c:pt>
                <c:pt idx="248">
                  <c:v>720</c:v>
                </c:pt>
                <c:pt idx="249">
                  <c:v>720</c:v>
                </c:pt>
                <c:pt idx="250">
                  <c:v>720</c:v>
                </c:pt>
                <c:pt idx="251">
                  <c:v>720</c:v>
                </c:pt>
                <c:pt idx="252">
                  <c:v>720</c:v>
                </c:pt>
                <c:pt idx="253">
                  <c:v>720</c:v>
                </c:pt>
                <c:pt idx="254">
                  <c:v>720</c:v>
                </c:pt>
                <c:pt idx="255">
                  <c:v>720</c:v>
                </c:pt>
                <c:pt idx="256">
                  <c:v>720</c:v>
                </c:pt>
                <c:pt idx="257">
                  <c:v>720</c:v>
                </c:pt>
                <c:pt idx="258">
                  <c:v>720</c:v>
                </c:pt>
                <c:pt idx="259">
                  <c:v>720</c:v>
                </c:pt>
                <c:pt idx="260">
                  <c:v>720</c:v>
                </c:pt>
                <c:pt idx="261">
                  <c:v>720</c:v>
                </c:pt>
                <c:pt idx="262">
                  <c:v>720</c:v>
                </c:pt>
                <c:pt idx="263">
                  <c:v>720</c:v>
                </c:pt>
                <c:pt idx="264">
                  <c:v>720</c:v>
                </c:pt>
                <c:pt idx="265">
                  <c:v>720</c:v>
                </c:pt>
                <c:pt idx="266">
                  <c:v>720</c:v>
                </c:pt>
                <c:pt idx="267">
                  <c:v>720</c:v>
                </c:pt>
                <c:pt idx="268">
                  <c:v>720</c:v>
                </c:pt>
                <c:pt idx="269">
                  <c:v>720</c:v>
                </c:pt>
                <c:pt idx="270">
                  <c:v>720</c:v>
                </c:pt>
                <c:pt idx="271">
                  <c:v>720</c:v>
                </c:pt>
                <c:pt idx="272">
                  <c:v>720</c:v>
                </c:pt>
                <c:pt idx="273">
                  <c:v>720</c:v>
                </c:pt>
                <c:pt idx="274">
                  <c:v>720</c:v>
                </c:pt>
                <c:pt idx="275">
                  <c:v>720</c:v>
                </c:pt>
                <c:pt idx="276">
                  <c:v>720</c:v>
                </c:pt>
                <c:pt idx="277">
                  <c:v>720</c:v>
                </c:pt>
                <c:pt idx="278">
                  <c:v>682.26199999999994</c:v>
                </c:pt>
                <c:pt idx="279">
                  <c:v>720</c:v>
                </c:pt>
                <c:pt idx="280">
                  <c:v>693.87800000000004</c:v>
                </c:pt>
                <c:pt idx="281">
                  <c:v>720</c:v>
                </c:pt>
                <c:pt idx="282">
                  <c:v>720</c:v>
                </c:pt>
                <c:pt idx="283">
                  <c:v>630.29600000000005</c:v>
                </c:pt>
                <c:pt idx="284">
                  <c:v>586.54399999999998</c:v>
                </c:pt>
                <c:pt idx="285">
                  <c:v>648.60299999999995</c:v>
                </c:pt>
                <c:pt idx="286">
                  <c:v>674.06500000000005</c:v>
                </c:pt>
                <c:pt idx="287">
                  <c:v>643.21299999999997</c:v>
                </c:pt>
                <c:pt idx="288">
                  <c:v>603.93499999999995</c:v>
                </c:pt>
                <c:pt idx="289">
                  <c:v>599.93299999999999</c:v>
                </c:pt>
                <c:pt idx="290">
                  <c:v>656.57500000000005</c:v>
                </c:pt>
                <c:pt idx="291">
                  <c:v>600.42600000000004</c:v>
                </c:pt>
                <c:pt idx="292">
                  <c:v>648.44299999999998</c:v>
                </c:pt>
                <c:pt idx="293">
                  <c:v>652.81500000000005</c:v>
                </c:pt>
                <c:pt idx="294">
                  <c:v>569.22400000000005</c:v>
                </c:pt>
                <c:pt idx="295">
                  <c:v>597.61199999999997</c:v>
                </c:pt>
                <c:pt idx="296">
                  <c:v>513.04399999999998</c:v>
                </c:pt>
                <c:pt idx="297">
                  <c:v>557.04</c:v>
                </c:pt>
                <c:pt idx="298">
                  <c:v>616.65499999999997</c:v>
                </c:pt>
                <c:pt idx="299">
                  <c:v>617.76900000000001</c:v>
                </c:pt>
                <c:pt idx="300">
                  <c:v>583.28</c:v>
                </c:pt>
                <c:pt idx="301">
                  <c:v>602.59</c:v>
                </c:pt>
                <c:pt idx="302">
                  <c:v>570.00300000000004</c:v>
                </c:pt>
                <c:pt idx="303">
                  <c:v>518.07500000000005</c:v>
                </c:pt>
                <c:pt idx="304">
                  <c:v>538.95399999999995</c:v>
                </c:pt>
                <c:pt idx="305">
                  <c:v>564.79899999999998</c:v>
                </c:pt>
                <c:pt idx="306">
                  <c:v>504.78300000000002</c:v>
                </c:pt>
                <c:pt idx="307">
                  <c:v>568.42399999999998</c:v>
                </c:pt>
                <c:pt idx="308">
                  <c:v>609.63199999999995</c:v>
                </c:pt>
                <c:pt idx="309">
                  <c:v>609.88499999999999</c:v>
                </c:pt>
                <c:pt idx="310">
                  <c:v>593.25400000000002</c:v>
                </c:pt>
                <c:pt idx="311">
                  <c:v>572.61400000000003</c:v>
                </c:pt>
                <c:pt idx="312">
                  <c:v>542.02599999999995</c:v>
                </c:pt>
                <c:pt idx="313">
                  <c:v>543</c:v>
                </c:pt>
                <c:pt idx="314">
                  <c:v>506.80799999999999</c:v>
                </c:pt>
                <c:pt idx="315">
                  <c:v>556.53700000000003</c:v>
                </c:pt>
                <c:pt idx="316">
                  <c:v>525.90800000000002</c:v>
                </c:pt>
                <c:pt idx="317">
                  <c:v>508.88900000000001</c:v>
                </c:pt>
                <c:pt idx="318">
                  <c:v>528.55600000000004</c:v>
                </c:pt>
                <c:pt idx="319">
                  <c:v>480</c:v>
                </c:pt>
                <c:pt idx="320">
                  <c:v>554.11300000000006</c:v>
                </c:pt>
                <c:pt idx="321">
                  <c:v>575.14499999999998</c:v>
                </c:pt>
                <c:pt idx="322">
                  <c:v>480</c:v>
                </c:pt>
                <c:pt idx="323">
                  <c:v>480</c:v>
                </c:pt>
                <c:pt idx="324">
                  <c:v>500.77600000000001</c:v>
                </c:pt>
                <c:pt idx="325">
                  <c:v>493.959</c:v>
                </c:pt>
                <c:pt idx="326">
                  <c:v>504.66</c:v>
                </c:pt>
                <c:pt idx="327">
                  <c:v>480</c:v>
                </c:pt>
                <c:pt idx="328">
                  <c:v>480</c:v>
                </c:pt>
                <c:pt idx="329">
                  <c:v>533.577</c:v>
                </c:pt>
                <c:pt idx="330">
                  <c:v>515.01</c:v>
                </c:pt>
                <c:pt idx="331">
                  <c:v>574.899</c:v>
                </c:pt>
                <c:pt idx="332">
                  <c:v>593.77</c:v>
                </c:pt>
                <c:pt idx="333">
                  <c:v>530.56399999999996</c:v>
                </c:pt>
                <c:pt idx="334">
                  <c:v>527.35900000000004</c:v>
                </c:pt>
                <c:pt idx="335">
                  <c:v>484.25400000000002</c:v>
                </c:pt>
                <c:pt idx="336">
                  <c:v>521.40099999999995</c:v>
                </c:pt>
                <c:pt idx="337">
                  <c:v>480</c:v>
                </c:pt>
                <c:pt idx="338">
                  <c:v>570.16499999999996</c:v>
                </c:pt>
                <c:pt idx="339">
                  <c:v>537.53300000000002</c:v>
                </c:pt>
                <c:pt idx="340">
                  <c:v>529.73699999999997</c:v>
                </c:pt>
                <c:pt idx="341">
                  <c:v>599.71799999999996</c:v>
                </c:pt>
                <c:pt idx="342">
                  <c:v>804.30399999999997</c:v>
                </c:pt>
                <c:pt idx="343">
                  <c:v>863.05799999999999</c:v>
                </c:pt>
                <c:pt idx="344">
                  <c:v>867.38300000000004</c:v>
                </c:pt>
                <c:pt idx="345">
                  <c:v>949.87300000000005</c:v>
                </c:pt>
                <c:pt idx="346">
                  <c:v>1123.3979999999999</c:v>
                </c:pt>
                <c:pt idx="347">
                  <c:v>1149.653</c:v>
                </c:pt>
                <c:pt idx="348">
                  <c:v>1166.374</c:v>
                </c:pt>
                <c:pt idx="349">
                  <c:v>1250.473</c:v>
                </c:pt>
                <c:pt idx="350">
                  <c:v>1235.7650000000001</c:v>
                </c:pt>
                <c:pt idx="351">
                  <c:v>1269.4770000000001</c:v>
                </c:pt>
                <c:pt idx="352">
                  <c:v>1179.24</c:v>
                </c:pt>
                <c:pt idx="353">
                  <c:v>1290.578</c:v>
                </c:pt>
                <c:pt idx="354">
                  <c:v>1319.3679999999999</c:v>
                </c:pt>
                <c:pt idx="355">
                  <c:v>1311.9090000000001</c:v>
                </c:pt>
                <c:pt idx="356">
                  <c:v>1314.8389999999999</c:v>
                </c:pt>
                <c:pt idx="357">
                  <c:v>1312.951</c:v>
                </c:pt>
                <c:pt idx="358">
                  <c:v>1329.1089999999999</c:v>
                </c:pt>
                <c:pt idx="359">
                  <c:v>1332.973</c:v>
                </c:pt>
                <c:pt idx="360">
                  <c:v>1355.454</c:v>
                </c:pt>
                <c:pt idx="361">
                  <c:v>1364.75</c:v>
                </c:pt>
                <c:pt idx="362">
                  <c:v>1354.5889999999999</c:v>
                </c:pt>
                <c:pt idx="363">
                  <c:v>1354.1479999999999</c:v>
                </c:pt>
                <c:pt idx="364">
                  <c:v>1366.316</c:v>
                </c:pt>
                <c:pt idx="365">
                  <c:v>1364.019</c:v>
                </c:pt>
                <c:pt idx="366">
                  <c:v>1377.992</c:v>
                </c:pt>
                <c:pt idx="367">
                  <c:v>1376.748</c:v>
                </c:pt>
                <c:pt idx="368">
                  <c:v>1381.2819999999999</c:v>
                </c:pt>
                <c:pt idx="369">
                  <c:v>1385.825</c:v>
                </c:pt>
                <c:pt idx="370">
                  <c:v>1396.711</c:v>
                </c:pt>
                <c:pt idx="371">
                  <c:v>1401.38</c:v>
                </c:pt>
                <c:pt idx="372">
                  <c:v>1397.934</c:v>
                </c:pt>
                <c:pt idx="373">
                  <c:v>1398.645</c:v>
                </c:pt>
                <c:pt idx="374">
                  <c:v>1397.75</c:v>
                </c:pt>
                <c:pt idx="375">
                  <c:v>1404.1469999999999</c:v>
                </c:pt>
                <c:pt idx="376">
                  <c:v>1403.62</c:v>
                </c:pt>
                <c:pt idx="377">
                  <c:v>1405.8209999999999</c:v>
                </c:pt>
                <c:pt idx="378">
                  <c:v>1411.4480000000001</c:v>
                </c:pt>
                <c:pt idx="379">
                  <c:v>1412.123</c:v>
                </c:pt>
                <c:pt idx="380">
                  <c:v>1414.894</c:v>
                </c:pt>
                <c:pt idx="381">
                  <c:v>1414.8910000000001</c:v>
                </c:pt>
                <c:pt idx="382">
                  <c:v>1418.546</c:v>
                </c:pt>
                <c:pt idx="383">
                  <c:v>1420.115</c:v>
                </c:pt>
                <c:pt idx="384">
                  <c:v>1423.894</c:v>
                </c:pt>
                <c:pt idx="385">
                  <c:v>1425.0830000000001</c:v>
                </c:pt>
                <c:pt idx="386">
                  <c:v>1423.268</c:v>
                </c:pt>
                <c:pt idx="387">
                  <c:v>1423.413</c:v>
                </c:pt>
                <c:pt idx="388">
                  <c:v>1425.0609999999999</c:v>
                </c:pt>
                <c:pt idx="389">
                  <c:v>1424.173</c:v>
                </c:pt>
                <c:pt idx="390">
                  <c:v>1425.0450000000001</c:v>
                </c:pt>
                <c:pt idx="391">
                  <c:v>1425.58</c:v>
                </c:pt>
                <c:pt idx="392">
                  <c:v>1426.21</c:v>
                </c:pt>
                <c:pt idx="393">
                  <c:v>1424.932</c:v>
                </c:pt>
                <c:pt idx="394">
                  <c:v>1425.2550000000001</c:v>
                </c:pt>
                <c:pt idx="395">
                  <c:v>1425.9690000000001</c:v>
                </c:pt>
                <c:pt idx="396">
                  <c:v>1426.2539999999999</c:v>
                </c:pt>
                <c:pt idx="397">
                  <c:v>1425.3150000000001</c:v>
                </c:pt>
                <c:pt idx="398">
                  <c:v>1425.3130000000001</c:v>
                </c:pt>
                <c:pt idx="399">
                  <c:v>1426.759</c:v>
                </c:pt>
                <c:pt idx="400">
                  <c:v>1427.127</c:v>
                </c:pt>
                <c:pt idx="401">
                  <c:v>1426.39</c:v>
                </c:pt>
                <c:pt idx="402">
                  <c:v>1427.1179999999999</c:v>
                </c:pt>
                <c:pt idx="403">
                  <c:v>1425.739</c:v>
                </c:pt>
                <c:pt idx="404">
                  <c:v>1427.115</c:v>
                </c:pt>
                <c:pt idx="405">
                  <c:v>1427.077</c:v>
                </c:pt>
                <c:pt idx="406">
                  <c:v>1426.4110000000001</c:v>
                </c:pt>
                <c:pt idx="407">
                  <c:v>1426.0719999999999</c:v>
                </c:pt>
                <c:pt idx="408">
                  <c:v>1426.2539999999999</c:v>
                </c:pt>
                <c:pt idx="409">
                  <c:v>1425.6849999999999</c:v>
                </c:pt>
                <c:pt idx="410">
                  <c:v>1424.7950000000001</c:v>
                </c:pt>
                <c:pt idx="411">
                  <c:v>1425.7380000000001</c:v>
                </c:pt>
                <c:pt idx="412">
                  <c:v>1423.453</c:v>
                </c:pt>
                <c:pt idx="413">
                  <c:v>1423.671</c:v>
                </c:pt>
                <c:pt idx="414">
                  <c:v>1425.009</c:v>
                </c:pt>
                <c:pt idx="415">
                  <c:v>1424.6949999999999</c:v>
                </c:pt>
                <c:pt idx="416">
                  <c:v>1422.4580000000001</c:v>
                </c:pt>
                <c:pt idx="417">
                  <c:v>1421.6320000000001</c:v>
                </c:pt>
                <c:pt idx="418">
                  <c:v>1421.44</c:v>
                </c:pt>
                <c:pt idx="419">
                  <c:v>1421.95</c:v>
                </c:pt>
                <c:pt idx="420">
                  <c:v>1421.5340000000001</c:v>
                </c:pt>
                <c:pt idx="421">
                  <c:v>1421.385</c:v>
                </c:pt>
                <c:pt idx="422">
                  <c:v>1421.164</c:v>
                </c:pt>
                <c:pt idx="423">
                  <c:v>1421.4849999999999</c:v>
                </c:pt>
                <c:pt idx="424">
                  <c:v>1420.7439999999999</c:v>
                </c:pt>
                <c:pt idx="425">
                  <c:v>1421.4190000000001</c:v>
                </c:pt>
                <c:pt idx="426">
                  <c:v>1422.7629999999999</c:v>
                </c:pt>
                <c:pt idx="427">
                  <c:v>1424.1210000000001</c:v>
                </c:pt>
                <c:pt idx="428">
                  <c:v>1422.472</c:v>
                </c:pt>
                <c:pt idx="429">
                  <c:v>1421.8320000000001</c:v>
                </c:pt>
                <c:pt idx="430">
                  <c:v>1366.84</c:v>
                </c:pt>
                <c:pt idx="431">
                  <c:v>1408.73</c:v>
                </c:pt>
                <c:pt idx="432">
                  <c:v>1323.4449999999999</c:v>
                </c:pt>
                <c:pt idx="433">
                  <c:v>1363.5119999999999</c:v>
                </c:pt>
                <c:pt idx="434">
                  <c:v>1228.606</c:v>
                </c:pt>
                <c:pt idx="435">
                  <c:v>1310.838</c:v>
                </c:pt>
                <c:pt idx="436">
                  <c:v>1336.5550000000001</c:v>
                </c:pt>
                <c:pt idx="437">
                  <c:v>1196.9280000000001</c:v>
                </c:pt>
                <c:pt idx="438">
                  <c:v>1201.3150000000001</c:v>
                </c:pt>
                <c:pt idx="439">
                  <c:v>1070.1600000000001</c:v>
                </c:pt>
                <c:pt idx="440">
                  <c:v>1055.835</c:v>
                </c:pt>
                <c:pt idx="441">
                  <c:v>1346.442</c:v>
                </c:pt>
                <c:pt idx="442">
                  <c:v>1182.9559999999999</c:v>
                </c:pt>
                <c:pt idx="443">
                  <c:v>1155.9280000000001</c:v>
                </c:pt>
                <c:pt idx="444">
                  <c:v>1111.2570000000001</c:v>
                </c:pt>
                <c:pt idx="445">
                  <c:v>1161.1300000000001</c:v>
                </c:pt>
                <c:pt idx="446">
                  <c:v>1151.3720000000001</c:v>
                </c:pt>
                <c:pt idx="447">
                  <c:v>964.10500000000002</c:v>
                </c:pt>
                <c:pt idx="448">
                  <c:v>1096.125</c:v>
                </c:pt>
                <c:pt idx="449">
                  <c:v>1173.3409999999999</c:v>
                </c:pt>
                <c:pt idx="450">
                  <c:v>1070.4110000000001</c:v>
                </c:pt>
                <c:pt idx="451">
                  <c:v>1054.0029999999999</c:v>
                </c:pt>
                <c:pt idx="452">
                  <c:v>1120.9000000000001</c:v>
                </c:pt>
                <c:pt idx="453">
                  <c:v>1044.3150000000001</c:v>
                </c:pt>
                <c:pt idx="454">
                  <c:v>1098.249</c:v>
                </c:pt>
                <c:pt idx="455">
                  <c:v>1188.4349999999999</c:v>
                </c:pt>
                <c:pt idx="456">
                  <c:v>1148.7570000000001</c:v>
                </c:pt>
                <c:pt idx="457">
                  <c:v>1179.394</c:v>
                </c:pt>
                <c:pt idx="458">
                  <c:v>1152.924</c:v>
                </c:pt>
                <c:pt idx="459">
                  <c:v>1171.5730000000001</c:v>
                </c:pt>
                <c:pt idx="460">
                  <c:v>1072.184</c:v>
                </c:pt>
                <c:pt idx="461">
                  <c:v>1111.8130000000001</c:v>
                </c:pt>
                <c:pt idx="462">
                  <c:v>1109.721</c:v>
                </c:pt>
                <c:pt idx="463">
                  <c:v>1226.6210000000001</c:v>
                </c:pt>
                <c:pt idx="464">
                  <c:v>1086.5229999999999</c:v>
                </c:pt>
                <c:pt idx="465">
                  <c:v>1220.925</c:v>
                </c:pt>
                <c:pt idx="466">
                  <c:v>1240.066</c:v>
                </c:pt>
                <c:pt idx="467">
                  <c:v>1156.729</c:v>
                </c:pt>
                <c:pt idx="468">
                  <c:v>1206.6089999999999</c:v>
                </c:pt>
                <c:pt idx="469">
                  <c:v>1176.3409999999999</c:v>
                </c:pt>
                <c:pt idx="470">
                  <c:v>1321.1990000000001</c:v>
                </c:pt>
                <c:pt idx="471">
                  <c:v>1281.104</c:v>
                </c:pt>
                <c:pt idx="472">
                  <c:v>1259.9880000000001</c:v>
                </c:pt>
                <c:pt idx="473">
                  <c:v>1317.085</c:v>
                </c:pt>
                <c:pt idx="474">
                  <c:v>1425.2270000000001</c:v>
                </c:pt>
                <c:pt idx="475">
                  <c:v>1289.327</c:v>
                </c:pt>
                <c:pt idx="476">
                  <c:v>1208.268</c:v>
                </c:pt>
                <c:pt idx="477">
                  <c:v>1254.0160000000001</c:v>
                </c:pt>
                <c:pt idx="478">
                  <c:v>1306.2349999999999</c:v>
                </c:pt>
                <c:pt idx="479">
                  <c:v>1423.835</c:v>
                </c:pt>
                <c:pt idx="480">
                  <c:v>1423.894</c:v>
                </c:pt>
                <c:pt idx="481">
                  <c:v>1346.0940000000001</c:v>
                </c:pt>
                <c:pt idx="482">
                  <c:v>1420.7249999999999</c:v>
                </c:pt>
                <c:pt idx="483">
                  <c:v>1419.5250000000001</c:v>
                </c:pt>
                <c:pt idx="484">
                  <c:v>1418.421</c:v>
                </c:pt>
                <c:pt idx="485">
                  <c:v>1418.547</c:v>
                </c:pt>
                <c:pt idx="486">
                  <c:v>1419.403</c:v>
                </c:pt>
                <c:pt idx="487">
                  <c:v>1413.9259999999999</c:v>
                </c:pt>
                <c:pt idx="488">
                  <c:v>1413.9970000000001</c:v>
                </c:pt>
                <c:pt idx="489">
                  <c:v>1412.732</c:v>
                </c:pt>
                <c:pt idx="490">
                  <c:v>1412.751</c:v>
                </c:pt>
                <c:pt idx="491">
                  <c:v>1407.135</c:v>
                </c:pt>
                <c:pt idx="492">
                  <c:v>1409.7339999999999</c:v>
                </c:pt>
                <c:pt idx="493">
                  <c:v>1406.9939999999999</c:v>
                </c:pt>
                <c:pt idx="494">
                  <c:v>1406.498</c:v>
                </c:pt>
                <c:pt idx="495">
                  <c:v>1412.8019999999999</c:v>
                </c:pt>
                <c:pt idx="496">
                  <c:v>1409.3050000000001</c:v>
                </c:pt>
                <c:pt idx="497">
                  <c:v>1408.2719999999999</c:v>
                </c:pt>
                <c:pt idx="498">
                  <c:v>1405.5619999999999</c:v>
                </c:pt>
                <c:pt idx="499">
                  <c:v>1409.4770000000001</c:v>
                </c:pt>
                <c:pt idx="500">
                  <c:v>1410.8620000000001</c:v>
                </c:pt>
                <c:pt idx="501">
                  <c:v>1406.684</c:v>
                </c:pt>
                <c:pt idx="502">
                  <c:v>1413.73</c:v>
                </c:pt>
                <c:pt idx="503">
                  <c:v>1406.58</c:v>
                </c:pt>
                <c:pt idx="504">
                  <c:v>1409.7339999999999</c:v>
                </c:pt>
                <c:pt idx="505">
                  <c:v>1401.298</c:v>
                </c:pt>
                <c:pt idx="506">
                  <c:v>1401.9159999999999</c:v>
                </c:pt>
                <c:pt idx="507">
                  <c:v>1405.37</c:v>
                </c:pt>
                <c:pt idx="508">
                  <c:v>1397.96</c:v>
                </c:pt>
                <c:pt idx="509">
                  <c:v>1388.287</c:v>
                </c:pt>
                <c:pt idx="510">
                  <c:v>1387.45</c:v>
                </c:pt>
                <c:pt idx="511">
                  <c:v>1383.088</c:v>
                </c:pt>
                <c:pt idx="512">
                  <c:v>1383.278</c:v>
                </c:pt>
                <c:pt idx="513">
                  <c:v>1368.009</c:v>
                </c:pt>
                <c:pt idx="514">
                  <c:v>1369.1859999999999</c:v>
                </c:pt>
                <c:pt idx="515">
                  <c:v>1381.309</c:v>
                </c:pt>
                <c:pt idx="516">
                  <c:v>1367.2539999999999</c:v>
                </c:pt>
                <c:pt idx="517">
                  <c:v>1364.2750000000001</c:v>
                </c:pt>
                <c:pt idx="518">
                  <c:v>1347.654</c:v>
                </c:pt>
                <c:pt idx="519">
                  <c:v>1331.19</c:v>
                </c:pt>
                <c:pt idx="520">
                  <c:v>1349.4190000000001</c:v>
                </c:pt>
                <c:pt idx="521">
                  <c:v>1333.3989999999999</c:v>
                </c:pt>
                <c:pt idx="522">
                  <c:v>1313.011</c:v>
                </c:pt>
                <c:pt idx="523">
                  <c:v>1142.203</c:v>
                </c:pt>
                <c:pt idx="524">
                  <c:v>1307.5329999999999</c:v>
                </c:pt>
                <c:pt idx="525">
                  <c:v>1140.192</c:v>
                </c:pt>
                <c:pt idx="526">
                  <c:v>1000.57</c:v>
                </c:pt>
                <c:pt idx="527">
                  <c:v>880</c:v>
                </c:pt>
                <c:pt idx="528">
                  <c:v>880</c:v>
                </c:pt>
                <c:pt idx="529">
                  <c:v>890.64599999999996</c:v>
                </c:pt>
                <c:pt idx="530">
                  <c:v>880</c:v>
                </c:pt>
                <c:pt idx="531">
                  <c:v>1126.8019999999999</c:v>
                </c:pt>
                <c:pt idx="532">
                  <c:v>1230.953</c:v>
                </c:pt>
                <c:pt idx="533">
                  <c:v>1212.568</c:v>
                </c:pt>
                <c:pt idx="534">
                  <c:v>1193.7159999999999</c:v>
                </c:pt>
                <c:pt idx="535">
                  <c:v>1161.501</c:v>
                </c:pt>
                <c:pt idx="536">
                  <c:v>1128.489</c:v>
                </c:pt>
                <c:pt idx="537">
                  <c:v>1266.691</c:v>
                </c:pt>
                <c:pt idx="538">
                  <c:v>1373.0150000000001</c:v>
                </c:pt>
                <c:pt idx="539">
                  <c:v>1373.1759999999999</c:v>
                </c:pt>
                <c:pt idx="540">
                  <c:v>1395.5740000000001</c:v>
                </c:pt>
                <c:pt idx="541">
                  <c:v>1403.1559999999999</c:v>
                </c:pt>
                <c:pt idx="542">
                  <c:v>1395.143</c:v>
                </c:pt>
                <c:pt idx="543">
                  <c:v>1401.2170000000001</c:v>
                </c:pt>
                <c:pt idx="544">
                  <c:v>1394.076</c:v>
                </c:pt>
                <c:pt idx="545">
                  <c:v>1405.3019999999999</c:v>
                </c:pt>
                <c:pt idx="546">
                  <c:v>1402.5940000000001</c:v>
                </c:pt>
                <c:pt idx="547">
                  <c:v>1270.5060000000001</c:v>
                </c:pt>
                <c:pt idx="548">
                  <c:v>1400.741</c:v>
                </c:pt>
                <c:pt idx="549">
                  <c:v>1074.5419999999999</c:v>
                </c:pt>
                <c:pt idx="550">
                  <c:v>1294.5730000000001</c:v>
                </c:pt>
                <c:pt idx="551">
                  <c:v>1304.0229999999999</c:v>
                </c:pt>
                <c:pt idx="552">
                  <c:v>1220.2280000000001</c:v>
                </c:pt>
                <c:pt idx="553">
                  <c:v>1054.489</c:v>
                </c:pt>
                <c:pt idx="554">
                  <c:v>1039.615</c:v>
                </c:pt>
                <c:pt idx="555">
                  <c:v>1123.6949999999999</c:v>
                </c:pt>
                <c:pt idx="556">
                  <c:v>991.96500000000003</c:v>
                </c:pt>
                <c:pt idx="557">
                  <c:v>880</c:v>
                </c:pt>
                <c:pt idx="558">
                  <c:v>880</c:v>
                </c:pt>
                <c:pt idx="559">
                  <c:v>880</c:v>
                </c:pt>
                <c:pt idx="560">
                  <c:v>880</c:v>
                </c:pt>
                <c:pt idx="561">
                  <c:v>880</c:v>
                </c:pt>
                <c:pt idx="562">
                  <c:v>880</c:v>
                </c:pt>
                <c:pt idx="563">
                  <c:v>880</c:v>
                </c:pt>
                <c:pt idx="564">
                  <c:v>880</c:v>
                </c:pt>
                <c:pt idx="565">
                  <c:v>776.57600000000002</c:v>
                </c:pt>
                <c:pt idx="566">
                  <c:v>880</c:v>
                </c:pt>
                <c:pt idx="567">
                  <c:v>862.93700000000001</c:v>
                </c:pt>
                <c:pt idx="568">
                  <c:v>790.20899999999995</c:v>
                </c:pt>
                <c:pt idx="569">
                  <c:v>879.15300000000002</c:v>
                </c:pt>
                <c:pt idx="570">
                  <c:v>814.54399999999998</c:v>
                </c:pt>
                <c:pt idx="571">
                  <c:v>847.32799999999997</c:v>
                </c:pt>
                <c:pt idx="572">
                  <c:v>880</c:v>
                </c:pt>
                <c:pt idx="573">
                  <c:v>781.65499999999997</c:v>
                </c:pt>
                <c:pt idx="574">
                  <c:v>737.73599999999999</c:v>
                </c:pt>
                <c:pt idx="575">
                  <c:v>725.74099999999999</c:v>
                </c:pt>
                <c:pt idx="576">
                  <c:v>736.83100000000002</c:v>
                </c:pt>
                <c:pt idx="577">
                  <c:v>758.94899999999996</c:v>
                </c:pt>
                <c:pt idx="578">
                  <c:v>704.04499999999996</c:v>
                </c:pt>
                <c:pt idx="579">
                  <c:v>748.01099999999997</c:v>
                </c:pt>
                <c:pt idx="580">
                  <c:v>716.68399999999997</c:v>
                </c:pt>
                <c:pt idx="581">
                  <c:v>691.77200000000005</c:v>
                </c:pt>
                <c:pt idx="582">
                  <c:v>798.06600000000003</c:v>
                </c:pt>
                <c:pt idx="583">
                  <c:v>729.84699999999998</c:v>
                </c:pt>
                <c:pt idx="584">
                  <c:v>765.36099999999999</c:v>
                </c:pt>
                <c:pt idx="585">
                  <c:v>780.85</c:v>
                </c:pt>
                <c:pt idx="586">
                  <c:v>668.03</c:v>
                </c:pt>
                <c:pt idx="587">
                  <c:v>684.76300000000003</c:v>
                </c:pt>
                <c:pt idx="588">
                  <c:v>716.63599999999997</c:v>
                </c:pt>
                <c:pt idx="589">
                  <c:v>753.85799999999995</c:v>
                </c:pt>
                <c:pt idx="590">
                  <c:v>729.14099999999996</c:v>
                </c:pt>
                <c:pt idx="591">
                  <c:v>706.04899999999998</c:v>
                </c:pt>
                <c:pt idx="592">
                  <c:v>653.34400000000005</c:v>
                </c:pt>
                <c:pt idx="593">
                  <c:v>717.66499999999996</c:v>
                </c:pt>
                <c:pt idx="594">
                  <c:v>834.10299999999995</c:v>
                </c:pt>
                <c:pt idx="595">
                  <c:v>806.62</c:v>
                </c:pt>
                <c:pt idx="596">
                  <c:v>783.34900000000005</c:v>
                </c:pt>
                <c:pt idx="597">
                  <c:v>759.34699999999998</c:v>
                </c:pt>
                <c:pt idx="598">
                  <c:v>879.22400000000005</c:v>
                </c:pt>
                <c:pt idx="599">
                  <c:v>860.61500000000001</c:v>
                </c:pt>
                <c:pt idx="600">
                  <c:v>906.89599999999996</c:v>
                </c:pt>
                <c:pt idx="601">
                  <c:v>977.846</c:v>
                </c:pt>
                <c:pt idx="602">
                  <c:v>708.10500000000002</c:v>
                </c:pt>
                <c:pt idx="603">
                  <c:v>643.06100000000004</c:v>
                </c:pt>
                <c:pt idx="604">
                  <c:v>703.25300000000004</c:v>
                </c:pt>
                <c:pt idx="605">
                  <c:v>667.16399999999999</c:v>
                </c:pt>
                <c:pt idx="606">
                  <c:v>674.24</c:v>
                </c:pt>
                <c:pt idx="607">
                  <c:v>690.65499999999997</c:v>
                </c:pt>
                <c:pt idx="608">
                  <c:v>640</c:v>
                </c:pt>
                <c:pt idx="609">
                  <c:v>640</c:v>
                </c:pt>
                <c:pt idx="610">
                  <c:v>697.47900000000004</c:v>
                </c:pt>
                <c:pt idx="611">
                  <c:v>666.26</c:v>
                </c:pt>
                <c:pt idx="612">
                  <c:v>640</c:v>
                </c:pt>
                <c:pt idx="613">
                  <c:v>640</c:v>
                </c:pt>
                <c:pt idx="614">
                  <c:v>677.75800000000004</c:v>
                </c:pt>
                <c:pt idx="615">
                  <c:v>640</c:v>
                </c:pt>
                <c:pt idx="616">
                  <c:v>640</c:v>
                </c:pt>
                <c:pt idx="617">
                  <c:v>687.72500000000002</c:v>
                </c:pt>
                <c:pt idx="618">
                  <c:v>641.11099999999999</c:v>
                </c:pt>
                <c:pt idx="619">
                  <c:v>640</c:v>
                </c:pt>
                <c:pt idx="620">
                  <c:v>652.83399999999995</c:v>
                </c:pt>
                <c:pt idx="621">
                  <c:v>685.63199999999995</c:v>
                </c:pt>
                <c:pt idx="622">
                  <c:v>817.25599999999997</c:v>
                </c:pt>
                <c:pt idx="623">
                  <c:v>696.96100000000001</c:v>
                </c:pt>
                <c:pt idx="624">
                  <c:v>833.46500000000003</c:v>
                </c:pt>
                <c:pt idx="625">
                  <c:v>872.99800000000005</c:v>
                </c:pt>
                <c:pt idx="626">
                  <c:v>785.98800000000006</c:v>
                </c:pt>
                <c:pt idx="627">
                  <c:v>938.58799999999997</c:v>
                </c:pt>
                <c:pt idx="628">
                  <c:v>959.995</c:v>
                </c:pt>
                <c:pt idx="629">
                  <c:v>861.52800000000002</c:v>
                </c:pt>
                <c:pt idx="630">
                  <c:v>1223.5920000000001</c:v>
                </c:pt>
                <c:pt idx="631">
                  <c:v>796.02200000000005</c:v>
                </c:pt>
                <c:pt idx="632">
                  <c:v>1044.0709999999999</c:v>
                </c:pt>
                <c:pt idx="633">
                  <c:v>839.53200000000004</c:v>
                </c:pt>
                <c:pt idx="634">
                  <c:v>1091.444</c:v>
                </c:pt>
                <c:pt idx="635">
                  <c:v>1130.0219999999999</c:v>
                </c:pt>
                <c:pt idx="636">
                  <c:v>1083.723</c:v>
                </c:pt>
                <c:pt idx="637">
                  <c:v>1214.0419999999999</c:v>
                </c:pt>
                <c:pt idx="638">
                  <c:v>1037.068</c:v>
                </c:pt>
                <c:pt idx="639">
                  <c:v>1271.4949999999999</c:v>
                </c:pt>
                <c:pt idx="640">
                  <c:v>1292.4670000000001</c:v>
                </c:pt>
                <c:pt idx="641">
                  <c:v>1213.0260000000001</c:v>
                </c:pt>
                <c:pt idx="642">
                  <c:v>1302.723</c:v>
                </c:pt>
                <c:pt idx="643">
                  <c:v>1288.7329999999999</c:v>
                </c:pt>
                <c:pt idx="644">
                  <c:v>1309.0530000000001</c:v>
                </c:pt>
                <c:pt idx="645">
                  <c:v>1236.874</c:v>
                </c:pt>
                <c:pt idx="646">
                  <c:v>1313.9839999999999</c:v>
                </c:pt>
                <c:pt idx="647">
                  <c:v>1285.72</c:v>
                </c:pt>
                <c:pt idx="648">
                  <c:v>1287.0139999999999</c:v>
                </c:pt>
                <c:pt idx="649">
                  <c:v>1303.991</c:v>
                </c:pt>
                <c:pt idx="650">
                  <c:v>1322.067</c:v>
                </c:pt>
                <c:pt idx="651">
                  <c:v>1309.3499999999999</c:v>
                </c:pt>
                <c:pt idx="652">
                  <c:v>1337.4390000000001</c:v>
                </c:pt>
                <c:pt idx="653">
                  <c:v>1335.5050000000001</c:v>
                </c:pt>
                <c:pt idx="654">
                  <c:v>1335.212</c:v>
                </c:pt>
                <c:pt idx="655">
                  <c:v>1345.509</c:v>
                </c:pt>
                <c:pt idx="656">
                  <c:v>1367.2670000000001</c:v>
                </c:pt>
                <c:pt idx="657">
                  <c:v>1356.645</c:v>
                </c:pt>
                <c:pt idx="658">
                  <c:v>1377.9880000000001</c:v>
                </c:pt>
                <c:pt idx="659">
                  <c:v>1381.0029999999999</c:v>
                </c:pt>
                <c:pt idx="660">
                  <c:v>1395.5740000000001</c:v>
                </c:pt>
                <c:pt idx="661">
                  <c:v>1402.1110000000001</c:v>
                </c:pt>
                <c:pt idx="662">
                  <c:v>1406.7249999999999</c:v>
                </c:pt>
                <c:pt idx="663">
                  <c:v>1408.7460000000001</c:v>
                </c:pt>
                <c:pt idx="664">
                  <c:v>1404.3140000000001</c:v>
                </c:pt>
                <c:pt idx="665">
                  <c:v>1406.4770000000001</c:v>
                </c:pt>
                <c:pt idx="666">
                  <c:v>1414.2159999999999</c:v>
                </c:pt>
                <c:pt idx="667">
                  <c:v>1413.4839999999999</c:v>
                </c:pt>
                <c:pt idx="668">
                  <c:v>1418.9739999999999</c:v>
                </c:pt>
                <c:pt idx="669">
                  <c:v>1421.5909999999999</c:v>
                </c:pt>
                <c:pt idx="670">
                  <c:v>1424.9390000000001</c:v>
                </c:pt>
                <c:pt idx="671">
                  <c:v>1427.722</c:v>
                </c:pt>
                <c:pt idx="672">
                  <c:v>1430.9739999999999</c:v>
                </c:pt>
                <c:pt idx="673">
                  <c:v>1430.3150000000001</c:v>
                </c:pt>
                <c:pt idx="674">
                  <c:v>1429.4269999999999</c:v>
                </c:pt>
                <c:pt idx="675">
                  <c:v>1428.713</c:v>
                </c:pt>
                <c:pt idx="676">
                  <c:v>1427.9570000000001</c:v>
                </c:pt>
                <c:pt idx="677">
                  <c:v>1426.9929999999999</c:v>
                </c:pt>
                <c:pt idx="678">
                  <c:v>1425.7560000000001</c:v>
                </c:pt>
                <c:pt idx="679">
                  <c:v>1424.73</c:v>
                </c:pt>
                <c:pt idx="680">
                  <c:v>1424.6869999999999</c:v>
                </c:pt>
                <c:pt idx="681">
                  <c:v>1424.7750000000001</c:v>
                </c:pt>
                <c:pt idx="682">
                  <c:v>1424.518</c:v>
                </c:pt>
                <c:pt idx="683">
                  <c:v>1423.9369999999999</c:v>
                </c:pt>
                <c:pt idx="684">
                  <c:v>1421.5340000000001</c:v>
                </c:pt>
                <c:pt idx="685">
                  <c:v>1416.127</c:v>
                </c:pt>
                <c:pt idx="686">
                  <c:v>1413.7239999999999</c:v>
                </c:pt>
                <c:pt idx="687">
                  <c:v>1410.6859999999999</c:v>
                </c:pt>
                <c:pt idx="688">
                  <c:v>1404.472</c:v>
                </c:pt>
                <c:pt idx="689">
                  <c:v>1408.384</c:v>
                </c:pt>
                <c:pt idx="690">
                  <c:v>1401.3679999999999</c:v>
                </c:pt>
                <c:pt idx="691">
                  <c:v>1398.65</c:v>
                </c:pt>
                <c:pt idx="692">
                  <c:v>1395.588</c:v>
                </c:pt>
                <c:pt idx="693">
                  <c:v>1392.825</c:v>
                </c:pt>
                <c:pt idx="694">
                  <c:v>1378.827</c:v>
                </c:pt>
                <c:pt idx="695">
                  <c:v>1386.3209999999999</c:v>
                </c:pt>
                <c:pt idx="696">
                  <c:v>1379.0540000000001</c:v>
                </c:pt>
                <c:pt idx="697">
                  <c:v>1372.6279999999999</c:v>
                </c:pt>
                <c:pt idx="698">
                  <c:v>1372.104</c:v>
                </c:pt>
                <c:pt idx="699">
                  <c:v>1375.232</c:v>
                </c:pt>
                <c:pt idx="700">
                  <c:v>1291.1010000000001</c:v>
                </c:pt>
                <c:pt idx="701">
                  <c:v>1237.1110000000001</c:v>
                </c:pt>
                <c:pt idx="702">
                  <c:v>1218.828</c:v>
                </c:pt>
                <c:pt idx="703">
                  <c:v>1002.5839999999999</c:v>
                </c:pt>
                <c:pt idx="704">
                  <c:v>1160.085</c:v>
                </c:pt>
                <c:pt idx="705">
                  <c:v>1220.846</c:v>
                </c:pt>
                <c:pt idx="706">
                  <c:v>1021.141</c:v>
                </c:pt>
                <c:pt idx="707">
                  <c:v>1069.806</c:v>
                </c:pt>
                <c:pt idx="708">
                  <c:v>880</c:v>
                </c:pt>
                <c:pt idx="709">
                  <c:v>880</c:v>
                </c:pt>
                <c:pt idx="710">
                  <c:v>1069.328</c:v>
                </c:pt>
                <c:pt idx="711">
                  <c:v>880</c:v>
                </c:pt>
                <c:pt idx="712">
                  <c:v>930.71500000000003</c:v>
                </c:pt>
                <c:pt idx="713">
                  <c:v>880</c:v>
                </c:pt>
                <c:pt idx="714">
                  <c:v>880</c:v>
                </c:pt>
                <c:pt idx="715">
                  <c:v>880</c:v>
                </c:pt>
                <c:pt idx="716">
                  <c:v>880</c:v>
                </c:pt>
                <c:pt idx="717">
                  <c:v>880</c:v>
                </c:pt>
                <c:pt idx="718">
                  <c:v>880</c:v>
                </c:pt>
                <c:pt idx="719">
                  <c:v>880</c:v>
                </c:pt>
                <c:pt idx="720">
                  <c:v>880</c:v>
                </c:pt>
                <c:pt idx="721">
                  <c:v>880</c:v>
                </c:pt>
                <c:pt idx="722">
                  <c:v>880</c:v>
                </c:pt>
                <c:pt idx="723">
                  <c:v>880</c:v>
                </c:pt>
                <c:pt idx="724">
                  <c:v>880</c:v>
                </c:pt>
                <c:pt idx="725">
                  <c:v>880</c:v>
                </c:pt>
                <c:pt idx="726">
                  <c:v>880</c:v>
                </c:pt>
                <c:pt idx="727">
                  <c:v>880</c:v>
                </c:pt>
                <c:pt idx="728">
                  <c:v>880</c:v>
                </c:pt>
                <c:pt idx="729">
                  <c:v>880</c:v>
                </c:pt>
                <c:pt idx="730">
                  <c:v>880</c:v>
                </c:pt>
                <c:pt idx="731">
                  <c:v>880</c:v>
                </c:pt>
                <c:pt idx="732">
                  <c:v>880</c:v>
                </c:pt>
                <c:pt idx="733">
                  <c:v>880</c:v>
                </c:pt>
                <c:pt idx="734">
                  <c:v>880</c:v>
                </c:pt>
                <c:pt idx="735">
                  <c:v>880</c:v>
                </c:pt>
                <c:pt idx="736">
                  <c:v>880</c:v>
                </c:pt>
                <c:pt idx="737">
                  <c:v>880</c:v>
                </c:pt>
                <c:pt idx="738">
                  <c:v>880</c:v>
                </c:pt>
                <c:pt idx="739">
                  <c:v>880</c:v>
                </c:pt>
                <c:pt idx="740">
                  <c:v>880</c:v>
                </c:pt>
                <c:pt idx="741">
                  <c:v>880</c:v>
                </c:pt>
                <c:pt idx="742">
                  <c:v>880</c:v>
                </c:pt>
                <c:pt idx="743">
                  <c:v>880</c:v>
                </c:pt>
                <c:pt idx="744">
                  <c:v>880</c:v>
                </c:pt>
                <c:pt idx="745">
                  <c:v>880</c:v>
                </c:pt>
                <c:pt idx="746">
                  <c:v>880</c:v>
                </c:pt>
                <c:pt idx="747">
                  <c:v>880</c:v>
                </c:pt>
                <c:pt idx="748">
                  <c:v>880</c:v>
                </c:pt>
                <c:pt idx="749">
                  <c:v>880</c:v>
                </c:pt>
                <c:pt idx="750">
                  <c:v>950.95899999999995</c:v>
                </c:pt>
                <c:pt idx="751">
                  <c:v>880</c:v>
                </c:pt>
                <c:pt idx="752">
                  <c:v>1084.2570000000001</c:v>
                </c:pt>
                <c:pt idx="753">
                  <c:v>998.58299999999997</c:v>
                </c:pt>
                <c:pt idx="754">
                  <c:v>950.02300000000002</c:v>
                </c:pt>
                <c:pt idx="755">
                  <c:v>1030.1079999999999</c:v>
                </c:pt>
                <c:pt idx="756">
                  <c:v>1101.8510000000001</c:v>
                </c:pt>
                <c:pt idx="757">
                  <c:v>1169.547</c:v>
                </c:pt>
                <c:pt idx="758">
                  <c:v>1205.47</c:v>
                </c:pt>
                <c:pt idx="759">
                  <c:v>1128.3889999999999</c:v>
                </c:pt>
                <c:pt idx="760">
                  <c:v>1186.057</c:v>
                </c:pt>
                <c:pt idx="761">
                  <c:v>1176.6859999999999</c:v>
                </c:pt>
                <c:pt idx="762">
                  <c:v>1402.396</c:v>
                </c:pt>
                <c:pt idx="763">
                  <c:v>1207.3889999999999</c:v>
                </c:pt>
                <c:pt idx="764">
                  <c:v>1339.4280000000001</c:v>
                </c:pt>
                <c:pt idx="765">
                  <c:v>1239.847</c:v>
                </c:pt>
                <c:pt idx="766">
                  <c:v>1400.4359999999999</c:v>
                </c:pt>
                <c:pt idx="767">
                  <c:v>1396.704</c:v>
                </c:pt>
                <c:pt idx="768">
                  <c:v>1393.2139999999999</c:v>
                </c:pt>
                <c:pt idx="769">
                  <c:v>1397.421</c:v>
                </c:pt>
                <c:pt idx="770">
                  <c:v>1388.681</c:v>
                </c:pt>
                <c:pt idx="771">
                  <c:v>1392.742</c:v>
                </c:pt>
                <c:pt idx="772">
                  <c:v>1394.8779999999999</c:v>
                </c:pt>
                <c:pt idx="773">
                  <c:v>1403.7639999999999</c:v>
                </c:pt>
                <c:pt idx="774">
                  <c:v>1396.653</c:v>
                </c:pt>
                <c:pt idx="775">
                  <c:v>1392.691</c:v>
                </c:pt>
                <c:pt idx="776">
                  <c:v>1396.509</c:v>
                </c:pt>
                <c:pt idx="777">
                  <c:v>1404.5640000000001</c:v>
                </c:pt>
                <c:pt idx="778">
                  <c:v>1399.588</c:v>
                </c:pt>
                <c:pt idx="779">
                  <c:v>1401.008</c:v>
                </c:pt>
                <c:pt idx="780">
                  <c:v>1402.654</c:v>
                </c:pt>
                <c:pt idx="781">
                  <c:v>1406.874</c:v>
                </c:pt>
                <c:pt idx="782">
                  <c:v>1406.096</c:v>
                </c:pt>
                <c:pt idx="783">
                  <c:v>1398.7090000000001</c:v>
                </c:pt>
                <c:pt idx="784">
                  <c:v>1405.875</c:v>
                </c:pt>
                <c:pt idx="785">
                  <c:v>1399.0239999999999</c:v>
                </c:pt>
                <c:pt idx="786">
                  <c:v>1405.4870000000001</c:v>
                </c:pt>
                <c:pt idx="787">
                  <c:v>1399.703</c:v>
                </c:pt>
                <c:pt idx="788">
                  <c:v>1407.6579999999999</c:v>
                </c:pt>
                <c:pt idx="789">
                  <c:v>1406.07</c:v>
                </c:pt>
                <c:pt idx="790">
                  <c:v>1397.731</c:v>
                </c:pt>
                <c:pt idx="791">
                  <c:v>1403.8240000000001</c:v>
                </c:pt>
                <c:pt idx="792">
                  <c:v>1402.654</c:v>
                </c:pt>
                <c:pt idx="793">
                  <c:v>1399.614</c:v>
                </c:pt>
                <c:pt idx="794">
                  <c:v>1393.903</c:v>
                </c:pt>
                <c:pt idx="795">
                  <c:v>1391.6659999999999</c:v>
                </c:pt>
                <c:pt idx="796">
                  <c:v>1400.3420000000001</c:v>
                </c:pt>
                <c:pt idx="797">
                  <c:v>1387.5609999999999</c:v>
                </c:pt>
                <c:pt idx="798">
                  <c:v>1391.616</c:v>
                </c:pt>
                <c:pt idx="799">
                  <c:v>1386.046</c:v>
                </c:pt>
                <c:pt idx="800">
                  <c:v>1378.9069999999999</c:v>
                </c:pt>
                <c:pt idx="801">
                  <c:v>1391.364</c:v>
                </c:pt>
                <c:pt idx="802">
                  <c:v>1391.548</c:v>
                </c:pt>
                <c:pt idx="803">
                  <c:v>1384.4449999999999</c:v>
                </c:pt>
                <c:pt idx="804">
                  <c:v>1379.0540000000001</c:v>
                </c:pt>
                <c:pt idx="805">
                  <c:v>1385.04</c:v>
                </c:pt>
                <c:pt idx="806">
                  <c:v>1384.9659999999999</c:v>
                </c:pt>
                <c:pt idx="807">
                  <c:v>1382.258</c:v>
                </c:pt>
                <c:pt idx="808">
                  <c:v>1374.59</c:v>
                </c:pt>
                <c:pt idx="809">
                  <c:v>1389.367</c:v>
                </c:pt>
                <c:pt idx="810">
                  <c:v>1309.451</c:v>
                </c:pt>
                <c:pt idx="811">
                  <c:v>1197.7570000000001</c:v>
                </c:pt>
                <c:pt idx="812">
                  <c:v>1277.4690000000001</c:v>
                </c:pt>
                <c:pt idx="813">
                  <c:v>1180.4760000000001</c:v>
                </c:pt>
                <c:pt idx="814">
                  <c:v>945.37</c:v>
                </c:pt>
                <c:pt idx="815">
                  <c:v>880</c:v>
                </c:pt>
                <c:pt idx="816">
                  <c:v>880</c:v>
                </c:pt>
                <c:pt idx="817">
                  <c:v>880</c:v>
                </c:pt>
                <c:pt idx="818">
                  <c:v>880</c:v>
                </c:pt>
                <c:pt idx="819">
                  <c:v>880</c:v>
                </c:pt>
                <c:pt idx="820">
                  <c:v>880</c:v>
                </c:pt>
                <c:pt idx="821">
                  <c:v>880</c:v>
                </c:pt>
                <c:pt idx="822">
                  <c:v>880</c:v>
                </c:pt>
                <c:pt idx="823">
                  <c:v>880</c:v>
                </c:pt>
                <c:pt idx="824">
                  <c:v>880</c:v>
                </c:pt>
                <c:pt idx="825">
                  <c:v>880</c:v>
                </c:pt>
                <c:pt idx="826">
                  <c:v>880</c:v>
                </c:pt>
                <c:pt idx="827">
                  <c:v>880</c:v>
                </c:pt>
                <c:pt idx="828">
                  <c:v>880</c:v>
                </c:pt>
                <c:pt idx="829">
                  <c:v>880</c:v>
                </c:pt>
                <c:pt idx="830">
                  <c:v>880</c:v>
                </c:pt>
                <c:pt idx="831">
                  <c:v>880</c:v>
                </c:pt>
                <c:pt idx="832">
                  <c:v>880</c:v>
                </c:pt>
                <c:pt idx="833">
                  <c:v>880</c:v>
                </c:pt>
                <c:pt idx="834">
                  <c:v>880</c:v>
                </c:pt>
                <c:pt idx="835">
                  <c:v>880</c:v>
                </c:pt>
                <c:pt idx="836">
                  <c:v>880</c:v>
                </c:pt>
                <c:pt idx="837">
                  <c:v>880</c:v>
                </c:pt>
                <c:pt idx="838">
                  <c:v>880</c:v>
                </c:pt>
                <c:pt idx="839">
                  <c:v>880</c:v>
                </c:pt>
                <c:pt idx="840">
                  <c:v>880</c:v>
                </c:pt>
                <c:pt idx="841">
                  <c:v>880</c:v>
                </c:pt>
                <c:pt idx="842">
                  <c:v>880</c:v>
                </c:pt>
                <c:pt idx="843">
                  <c:v>880</c:v>
                </c:pt>
                <c:pt idx="844">
                  <c:v>880</c:v>
                </c:pt>
                <c:pt idx="845">
                  <c:v>880</c:v>
                </c:pt>
                <c:pt idx="846">
                  <c:v>880</c:v>
                </c:pt>
                <c:pt idx="847">
                  <c:v>880</c:v>
                </c:pt>
                <c:pt idx="848">
                  <c:v>880</c:v>
                </c:pt>
                <c:pt idx="849">
                  <c:v>880</c:v>
                </c:pt>
                <c:pt idx="850">
                  <c:v>880</c:v>
                </c:pt>
                <c:pt idx="851">
                  <c:v>798.697</c:v>
                </c:pt>
                <c:pt idx="852">
                  <c:v>878.55700000000002</c:v>
                </c:pt>
                <c:pt idx="853">
                  <c:v>867.71600000000001</c:v>
                </c:pt>
                <c:pt idx="854">
                  <c:v>798.95100000000002</c:v>
                </c:pt>
                <c:pt idx="855">
                  <c:v>869.84900000000005</c:v>
                </c:pt>
                <c:pt idx="856">
                  <c:v>850.66200000000003</c:v>
                </c:pt>
                <c:pt idx="857">
                  <c:v>688.87400000000002</c:v>
                </c:pt>
                <c:pt idx="858">
                  <c:v>814.87099999999998</c:v>
                </c:pt>
                <c:pt idx="859">
                  <c:v>690.99400000000003</c:v>
                </c:pt>
                <c:pt idx="860">
                  <c:v>817.30899999999997</c:v>
                </c:pt>
                <c:pt idx="861">
                  <c:v>800.69799999999998</c:v>
                </c:pt>
                <c:pt idx="862">
                  <c:v>798.7</c:v>
                </c:pt>
                <c:pt idx="863">
                  <c:v>783.85799999999995</c:v>
                </c:pt>
                <c:pt idx="864">
                  <c:v>705.24900000000002</c:v>
                </c:pt>
                <c:pt idx="865">
                  <c:v>681.99599999999998</c:v>
                </c:pt>
                <c:pt idx="866">
                  <c:v>697.73599999999999</c:v>
                </c:pt>
                <c:pt idx="867">
                  <c:v>749.48500000000001</c:v>
                </c:pt>
                <c:pt idx="868">
                  <c:v>714.52099999999996</c:v>
                </c:pt>
                <c:pt idx="869">
                  <c:v>684.46199999999999</c:v>
                </c:pt>
                <c:pt idx="870">
                  <c:v>711.24199999999996</c:v>
                </c:pt>
                <c:pt idx="871">
                  <c:v>640</c:v>
                </c:pt>
                <c:pt idx="872">
                  <c:v>640</c:v>
                </c:pt>
                <c:pt idx="873">
                  <c:v>668.59400000000005</c:v>
                </c:pt>
                <c:pt idx="874">
                  <c:v>726.91499999999996</c:v>
                </c:pt>
                <c:pt idx="875">
                  <c:v>709.59699999999998</c:v>
                </c:pt>
                <c:pt idx="876">
                  <c:v>672.16300000000001</c:v>
                </c:pt>
                <c:pt idx="877">
                  <c:v>640</c:v>
                </c:pt>
                <c:pt idx="878">
                  <c:v>659.80200000000002</c:v>
                </c:pt>
                <c:pt idx="879">
                  <c:v>720.45799999999997</c:v>
                </c:pt>
                <c:pt idx="880">
                  <c:v>640</c:v>
                </c:pt>
                <c:pt idx="881">
                  <c:v>681.43200000000002</c:v>
                </c:pt>
                <c:pt idx="882">
                  <c:v>648.04600000000005</c:v>
                </c:pt>
                <c:pt idx="883">
                  <c:v>645.86800000000005</c:v>
                </c:pt>
                <c:pt idx="884">
                  <c:v>644.18600000000004</c:v>
                </c:pt>
                <c:pt idx="885">
                  <c:v>640</c:v>
                </c:pt>
                <c:pt idx="886">
                  <c:v>640</c:v>
                </c:pt>
                <c:pt idx="887">
                  <c:v>640</c:v>
                </c:pt>
                <c:pt idx="888">
                  <c:v>640</c:v>
                </c:pt>
                <c:pt idx="889">
                  <c:v>640</c:v>
                </c:pt>
                <c:pt idx="890">
                  <c:v>652.55999999999995</c:v>
                </c:pt>
                <c:pt idx="891">
                  <c:v>640</c:v>
                </c:pt>
                <c:pt idx="892">
                  <c:v>640</c:v>
                </c:pt>
                <c:pt idx="893">
                  <c:v>640</c:v>
                </c:pt>
                <c:pt idx="894">
                  <c:v>640</c:v>
                </c:pt>
                <c:pt idx="895">
                  <c:v>640</c:v>
                </c:pt>
                <c:pt idx="896">
                  <c:v>640</c:v>
                </c:pt>
                <c:pt idx="897">
                  <c:v>640</c:v>
                </c:pt>
                <c:pt idx="898">
                  <c:v>640</c:v>
                </c:pt>
                <c:pt idx="899">
                  <c:v>640</c:v>
                </c:pt>
                <c:pt idx="900">
                  <c:v>640</c:v>
                </c:pt>
                <c:pt idx="901">
                  <c:v>640</c:v>
                </c:pt>
                <c:pt idx="902">
                  <c:v>640</c:v>
                </c:pt>
                <c:pt idx="903">
                  <c:v>640</c:v>
                </c:pt>
                <c:pt idx="904">
                  <c:v>640</c:v>
                </c:pt>
                <c:pt idx="905">
                  <c:v>640</c:v>
                </c:pt>
                <c:pt idx="906">
                  <c:v>640</c:v>
                </c:pt>
                <c:pt idx="907">
                  <c:v>640</c:v>
                </c:pt>
                <c:pt idx="908">
                  <c:v>640</c:v>
                </c:pt>
                <c:pt idx="909">
                  <c:v>640</c:v>
                </c:pt>
                <c:pt idx="910">
                  <c:v>640</c:v>
                </c:pt>
                <c:pt idx="911">
                  <c:v>640</c:v>
                </c:pt>
                <c:pt idx="912">
                  <c:v>640</c:v>
                </c:pt>
                <c:pt idx="913">
                  <c:v>640</c:v>
                </c:pt>
                <c:pt idx="914">
                  <c:v>640</c:v>
                </c:pt>
                <c:pt idx="915">
                  <c:v>640</c:v>
                </c:pt>
                <c:pt idx="916">
                  <c:v>640</c:v>
                </c:pt>
                <c:pt idx="917">
                  <c:v>640</c:v>
                </c:pt>
                <c:pt idx="918">
                  <c:v>640</c:v>
                </c:pt>
                <c:pt idx="919">
                  <c:v>640</c:v>
                </c:pt>
                <c:pt idx="920">
                  <c:v>640</c:v>
                </c:pt>
                <c:pt idx="921">
                  <c:v>640</c:v>
                </c:pt>
                <c:pt idx="922">
                  <c:v>640</c:v>
                </c:pt>
                <c:pt idx="923">
                  <c:v>640</c:v>
                </c:pt>
                <c:pt idx="924">
                  <c:v>640</c:v>
                </c:pt>
                <c:pt idx="925">
                  <c:v>640</c:v>
                </c:pt>
                <c:pt idx="926">
                  <c:v>640</c:v>
                </c:pt>
                <c:pt idx="927">
                  <c:v>640</c:v>
                </c:pt>
                <c:pt idx="928">
                  <c:v>640</c:v>
                </c:pt>
                <c:pt idx="929">
                  <c:v>640</c:v>
                </c:pt>
                <c:pt idx="930">
                  <c:v>640</c:v>
                </c:pt>
                <c:pt idx="931">
                  <c:v>640</c:v>
                </c:pt>
                <c:pt idx="932">
                  <c:v>640</c:v>
                </c:pt>
                <c:pt idx="933">
                  <c:v>663.524</c:v>
                </c:pt>
                <c:pt idx="934">
                  <c:v>640</c:v>
                </c:pt>
                <c:pt idx="935">
                  <c:v>640</c:v>
                </c:pt>
                <c:pt idx="936">
                  <c:v>640</c:v>
                </c:pt>
                <c:pt idx="937">
                  <c:v>640</c:v>
                </c:pt>
                <c:pt idx="938">
                  <c:v>640</c:v>
                </c:pt>
                <c:pt idx="939">
                  <c:v>651.55100000000004</c:v>
                </c:pt>
                <c:pt idx="940">
                  <c:v>640</c:v>
                </c:pt>
                <c:pt idx="941">
                  <c:v>640</c:v>
                </c:pt>
                <c:pt idx="942">
                  <c:v>649.42100000000005</c:v>
                </c:pt>
                <c:pt idx="943">
                  <c:v>640</c:v>
                </c:pt>
                <c:pt idx="944">
                  <c:v>673.76599999999996</c:v>
                </c:pt>
                <c:pt idx="945">
                  <c:v>716.52499999999998</c:v>
                </c:pt>
                <c:pt idx="946">
                  <c:v>707.62599999999998</c:v>
                </c:pt>
                <c:pt idx="947">
                  <c:v>690.54</c:v>
                </c:pt>
                <c:pt idx="948">
                  <c:v>688.70600000000002</c:v>
                </c:pt>
                <c:pt idx="949">
                  <c:v>682.67600000000004</c:v>
                </c:pt>
                <c:pt idx="950">
                  <c:v>800.85599999999999</c:v>
                </c:pt>
                <c:pt idx="951">
                  <c:v>710.03399999999999</c:v>
                </c:pt>
                <c:pt idx="952">
                  <c:v>809.52200000000005</c:v>
                </c:pt>
                <c:pt idx="953">
                  <c:v>801.49</c:v>
                </c:pt>
                <c:pt idx="954">
                  <c:v>782.18499999999995</c:v>
                </c:pt>
                <c:pt idx="955">
                  <c:v>828.03099999999995</c:v>
                </c:pt>
                <c:pt idx="956">
                  <c:v>771.21799999999996</c:v>
                </c:pt>
                <c:pt idx="957">
                  <c:v>1044.287</c:v>
                </c:pt>
                <c:pt idx="958">
                  <c:v>1119.194</c:v>
                </c:pt>
                <c:pt idx="959">
                  <c:v>1106.9929999999999</c:v>
                </c:pt>
                <c:pt idx="960">
                  <c:v>1237.165</c:v>
                </c:pt>
                <c:pt idx="961">
                  <c:v>1172.261</c:v>
                </c:pt>
                <c:pt idx="962">
                  <c:v>1079.876</c:v>
                </c:pt>
                <c:pt idx="963">
                  <c:v>1224.029</c:v>
                </c:pt>
                <c:pt idx="964">
                  <c:v>1027.8589999999999</c:v>
                </c:pt>
                <c:pt idx="965">
                  <c:v>1230.4559999999999</c:v>
                </c:pt>
                <c:pt idx="966">
                  <c:v>1118.7940000000001</c:v>
                </c:pt>
                <c:pt idx="967">
                  <c:v>1133.1969999999999</c:v>
                </c:pt>
                <c:pt idx="968">
                  <c:v>1048.4390000000001</c:v>
                </c:pt>
                <c:pt idx="969">
                  <c:v>1005.039</c:v>
                </c:pt>
                <c:pt idx="970">
                  <c:v>931.053</c:v>
                </c:pt>
                <c:pt idx="971">
                  <c:v>929.11900000000003</c:v>
                </c:pt>
                <c:pt idx="972">
                  <c:v>970.01700000000005</c:v>
                </c:pt>
                <c:pt idx="973">
                  <c:v>1040.2080000000001</c:v>
                </c:pt>
                <c:pt idx="974">
                  <c:v>1074.3130000000001</c:v>
                </c:pt>
                <c:pt idx="975">
                  <c:v>966.375</c:v>
                </c:pt>
                <c:pt idx="976">
                  <c:v>925.92600000000004</c:v>
                </c:pt>
                <c:pt idx="977">
                  <c:v>880</c:v>
                </c:pt>
                <c:pt idx="978">
                  <c:v>900.71299999999997</c:v>
                </c:pt>
                <c:pt idx="979">
                  <c:v>880</c:v>
                </c:pt>
                <c:pt idx="980">
                  <c:v>880</c:v>
                </c:pt>
                <c:pt idx="981">
                  <c:v>880</c:v>
                </c:pt>
                <c:pt idx="982">
                  <c:v>880</c:v>
                </c:pt>
                <c:pt idx="983">
                  <c:v>880</c:v>
                </c:pt>
                <c:pt idx="984">
                  <c:v>880</c:v>
                </c:pt>
                <c:pt idx="985">
                  <c:v>880</c:v>
                </c:pt>
                <c:pt idx="986">
                  <c:v>880</c:v>
                </c:pt>
                <c:pt idx="987">
                  <c:v>880</c:v>
                </c:pt>
                <c:pt idx="988">
                  <c:v>880</c:v>
                </c:pt>
                <c:pt idx="989">
                  <c:v>880</c:v>
                </c:pt>
                <c:pt idx="990">
                  <c:v>880</c:v>
                </c:pt>
                <c:pt idx="991">
                  <c:v>880</c:v>
                </c:pt>
                <c:pt idx="992">
                  <c:v>880</c:v>
                </c:pt>
                <c:pt idx="993">
                  <c:v>880</c:v>
                </c:pt>
                <c:pt idx="994">
                  <c:v>880</c:v>
                </c:pt>
                <c:pt idx="995">
                  <c:v>880</c:v>
                </c:pt>
                <c:pt idx="996">
                  <c:v>880</c:v>
                </c:pt>
                <c:pt idx="997">
                  <c:v>880</c:v>
                </c:pt>
                <c:pt idx="998">
                  <c:v>969.96299999999997</c:v>
                </c:pt>
                <c:pt idx="999">
                  <c:v>1013.881</c:v>
                </c:pt>
                <c:pt idx="1000">
                  <c:v>987.976</c:v>
                </c:pt>
                <c:pt idx="1001">
                  <c:v>1010.7089999999999</c:v>
                </c:pt>
                <c:pt idx="1002">
                  <c:v>880</c:v>
                </c:pt>
                <c:pt idx="1003">
                  <c:v>950.86099999999999</c:v>
                </c:pt>
                <c:pt idx="1004">
                  <c:v>897.17899999999997</c:v>
                </c:pt>
                <c:pt idx="1005">
                  <c:v>949.13800000000003</c:v>
                </c:pt>
                <c:pt idx="1006">
                  <c:v>929.41200000000003</c:v>
                </c:pt>
                <c:pt idx="1007">
                  <c:v>917.22799999999995</c:v>
                </c:pt>
                <c:pt idx="1008">
                  <c:v>880.90599999999995</c:v>
                </c:pt>
                <c:pt idx="1009">
                  <c:v>880</c:v>
                </c:pt>
                <c:pt idx="1010">
                  <c:v>880</c:v>
                </c:pt>
                <c:pt idx="1011">
                  <c:v>880</c:v>
                </c:pt>
                <c:pt idx="1012">
                  <c:v>880</c:v>
                </c:pt>
                <c:pt idx="1013">
                  <c:v>880</c:v>
                </c:pt>
                <c:pt idx="1014">
                  <c:v>880</c:v>
                </c:pt>
                <c:pt idx="1015">
                  <c:v>880</c:v>
                </c:pt>
                <c:pt idx="1016">
                  <c:v>880</c:v>
                </c:pt>
                <c:pt idx="1017">
                  <c:v>880</c:v>
                </c:pt>
                <c:pt idx="1018">
                  <c:v>880</c:v>
                </c:pt>
                <c:pt idx="1019">
                  <c:v>880</c:v>
                </c:pt>
                <c:pt idx="1020">
                  <c:v>880</c:v>
                </c:pt>
                <c:pt idx="1021">
                  <c:v>880</c:v>
                </c:pt>
                <c:pt idx="1022">
                  <c:v>880</c:v>
                </c:pt>
                <c:pt idx="1023">
                  <c:v>880</c:v>
                </c:pt>
                <c:pt idx="1024">
                  <c:v>880</c:v>
                </c:pt>
                <c:pt idx="1025">
                  <c:v>880</c:v>
                </c:pt>
                <c:pt idx="1026">
                  <c:v>880</c:v>
                </c:pt>
                <c:pt idx="1027">
                  <c:v>880</c:v>
                </c:pt>
                <c:pt idx="1028">
                  <c:v>880</c:v>
                </c:pt>
                <c:pt idx="1029">
                  <c:v>880</c:v>
                </c:pt>
                <c:pt idx="1030">
                  <c:v>880</c:v>
                </c:pt>
                <c:pt idx="1031">
                  <c:v>880</c:v>
                </c:pt>
                <c:pt idx="1032">
                  <c:v>880</c:v>
                </c:pt>
                <c:pt idx="1033">
                  <c:v>880</c:v>
                </c:pt>
                <c:pt idx="1034">
                  <c:v>880</c:v>
                </c:pt>
                <c:pt idx="1035">
                  <c:v>885.51400000000001</c:v>
                </c:pt>
                <c:pt idx="1036">
                  <c:v>927.50099999999998</c:v>
                </c:pt>
                <c:pt idx="1037">
                  <c:v>918.399</c:v>
                </c:pt>
                <c:pt idx="1038">
                  <c:v>918.40800000000002</c:v>
                </c:pt>
                <c:pt idx="1039">
                  <c:v>915.29499999999996</c:v>
                </c:pt>
                <c:pt idx="1040">
                  <c:v>1036.692</c:v>
                </c:pt>
                <c:pt idx="1041">
                  <c:v>927.10699999999997</c:v>
                </c:pt>
                <c:pt idx="1042">
                  <c:v>1063.94</c:v>
                </c:pt>
                <c:pt idx="1043">
                  <c:v>995.22699999999998</c:v>
                </c:pt>
                <c:pt idx="1044">
                  <c:v>1064.001</c:v>
                </c:pt>
                <c:pt idx="1045">
                  <c:v>1153.894</c:v>
                </c:pt>
                <c:pt idx="1046">
                  <c:v>1034.857</c:v>
                </c:pt>
                <c:pt idx="1047">
                  <c:v>1145.5909999999999</c:v>
                </c:pt>
                <c:pt idx="1048">
                  <c:v>1163.2380000000001</c:v>
                </c:pt>
                <c:pt idx="1049">
                  <c:v>1213.5029999999999</c:v>
                </c:pt>
                <c:pt idx="1050">
                  <c:v>1339.829</c:v>
                </c:pt>
                <c:pt idx="1051">
                  <c:v>1105.171</c:v>
                </c:pt>
                <c:pt idx="1052">
                  <c:v>1280.7909999999999</c:v>
                </c:pt>
                <c:pt idx="1053">
                  <c:v>1330.1669999999999</c:v>
                </c:pt>
                <c:pt idx="1054">
                  <c:v>1335.45</c:v>
                </c:pt>
                <c:pt idx="1055">
                  <c:v>1370.6759999999999</c:v>
                </c:pt>
                <c:pt idx="1056">
                  <c:v>1401.914</c:v>
                </c:pt>
                <c:pt idx="1057">
                  <c:v>1429.1</c:v>
                </c:pt>
                <c:pt idx="1058">
                  <c:v>1428.8320000000001</c:v>
                </c:pt>
                <c:pt idx="1059">
                  <c:v>1429.242</c:v>
                </c:pt>
                <c:pt idx="1060">
                  <c:v>1429.2650000000001</c:v>
                </c:pt>
                <c:pt idx="1061">
                  <c:v>1429.68</c:v>
                </c:pt>
                <c:pt idx="1062">
                  <c:v>1429.8340000000001</c:v>
                </c:pt>
                <c:pt idx="1063">
                  <c:v>1430.049</c:v>
                </c:pt>
                <c:pt idx="1064">
                  <c:v>1430.2270000000001</c:v>
                </c:pt>
                <c:pt idx="1065">
                  <c:v>1430.3</c:v>
                </c:pt>
                <c:pt idx="1066">
                  <c:v>1430.5219999999999</c:v>
                </c:pt>
                <c:pt idx="1067">
                  <c:v>1430.761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1430.9739999999999</c:v>
                </c:pt>
                <c:pt idx="1115">
                  <c:v>1293.2850000000001</c:v>
                </c:pt>
                <c:pt idx="1116">
                  <c:v>1241.0029999999999</c:v>
                </c:pt>
                <c:pt idx="1117">
                  <c:v>1207.6210000000001</c:v>
                </c:pt>
                <c:pt idx="1118">
                  <c:v>1302.328</c:v>
                </c:pt>
                <c:pt idx="1119">
                  <c:v>1205.7809999999999</c:v>
                </c:pt>
                <c:pt idx="1120">
                  <c:v>1382.201</c:v>
                </c:pt>
                <c:pt idx="1121">
                  <c:v>1247.5440000000001</c:v>
                </c:pt>
                <c:pt idx="1122">
                  <c:v>1176.566</c:v>
                </c:pt>
                <c:pt idx="1123">
                  <c:v>1362.395</c:v>
                </c:pt>
                <c:pt idx="1124">
                  <c:v>1324.1389999999999</c:v>
                </c:pt>
                <c:pt idx="1125">
                  <c:v>1269.1020000000001</c:v>
                </c:pt>
                <c:pt idx="1126">
                  <c:v>1405.873</c:v>
                </c:pt>
                <c:pt idx="1127">
                  <c:v>1331.7239999999999</c:v>
                </c:pt>
                <c:pt idx="1128">
                  <c:v>1412.8050000000001</c:v>
                </c:pt>
                <c:pt idx="1129">
                  <c:v>1397.684</c:v>
                </c:pt>
                <c:pt idx="1130">
                  <c:v>1337.989</c:v>
                </c:pt>
                <c:pt idx="1131">
                  <c:v>1342.3869999999999</c:v>
                </c:pt>
                <c:pt idx="1132">
                  <c:v>1332.951</c:v>
                </c:pt>
                <c:pt idx="1133">
                  <c:v>1430.9739999999999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1430.9739999999999</c:v>
                </c:pt>
                <c:pt idx="1138">
                  <c:v>1427.4949999999999</c:v>
                </c:pt>
                <c:pt idx="1139">
                  <c:v>1349.375</c:v>
                </c:pt>
                <c:pt idx="1140">
                  <c:v>1430.9739999999999</c:v>
                </c:pt>
                <c:pt idx="1141">
                  <c:v>1390.96</c:v>
                </c:pt>
                <c:pt idx="1142">
                  <c:v>1403.7270000000001</c:v>
                </c:pt>
                <c:pt idx="1143">
                  <c:v>1359.81</c:v>
                </c:pt>
                <c:pt idx="1144">
                  <c:v>1369.86</c:v>
                </c:pt>
                <c:pt idx="1145">
                  <c:v>1426.3219999999999</c:v>
                </c:pt>
                <c:pt idx="1146">
                  <c:v>1407.124</c:v>
                </c:pt>
                <c:pt idx="1147">
                  <c:v>1426.1289999999999</c:v>
                </c:pt>
                <c:pt idx="1148">
                  <c:v>1231.7619999999999</c:v>
                </c:pt>
                <c:pt idx="1149">
                  <c:v>1218.0150000000001</c:v>
                </c:pt>
                <c:pt idx="1150">
                  <c:v>1249.0060000000001</c:v>
                </c:pt>
                <c:pt idx="1151">
                  <c:v>1237.2349999999999</c:v>
                </c:pt>
                <c:pt idx="1152">
                  <c:v>1167.2090000000001</c:v>
                </c:pt>
                <c:pt idx="1153">
                  <c:v>1256.913</c:v>
                </c:pt>
                <c:pt idx="1154">
                  <c:v>1183.9880000000001</c:v>
                </c:pt>
                <c:pt idx="1155">
                  <c:v>1202.56</c:v>
                </c:pt>
                <c:pt idx="1156">
                  <c:v>1171.5740000000001</c:v>
                </c:pt>
                <c:pt idx="1157">
                  <c:v>1131.9169999999999</c:v>
                </c:pt>
                <c:pt idx="1158">
                  <c:v>1144.4849999999999</c:v>
                </c:pt>
                <c:pt idx="1159">
                  <c:v>1100.559</c:v>
                </c:pt>
                <c:pt idx="1160">
                  <c:v>1104.057</c:v>
                </c:pt>
                <c:pt idx="1161">
                  <c:v>962.202</c:v>
                </c:pt>
                <c:pt idx="1162">
                  <c:v>1155.3610000000001</c:v>
                </c:pt>
                <c:pt idx="1163">
                  <c:v>928.678</c:v>
                </c:pt>
                <c:pt idx="1164">
                  <c:v>1075.4739999999999</c:v>
                </c:pt>
                <c:pt idx="1165">
                  <c:v>992.31200000000001</c:v>
                </c:pt>
                <c:pt idx="1166">
                  <c:v>1042.057</c:v>
                </c:pt>
                <c:pt idx="1167">
                  <c:v>1021.69</c:v>
                </c:pt>
                <c:pt idx="1168">
                  <c:v>1108.0309999999999</c:v>
                </c:pt>
                <c:pt idx="1169">
                  <c:v>1056.7329999999999</c:v>
                </c:pt>
                <c:pt idx="1170">
                  <c:v>994.72500000000002</c:v>
                </c:pt>
                <c:pt idx="1171">
                  <c:v>981.23299999999995</c:v>
                </c:pt>
                <c:pt idx="1172">
                  <c:v>1062.6949999999999</c:v>
                </c:pt>
                <c:pt idx="1173">
                  <c:v>1023.558</c:v>
                </c:pt>
                <c:pt idx="1174">
                  <c:v>993.97400000000005</c:v>
                </c:pt>
                <c:pt idx="1175">
                  <c:v>975.22799999999995</c:v>
                </c:pt>
                <c:pt idx="1176">
                  <c:v>873.005</c:v>
                </c:pt>
                <c:pt idx="1177">
                  <c:v>841.577</c:v>
                </c:pt>
                <c:pt idx="1178">
                  <c:v>708.13699999999994</c:v>
                </c:pt>
                <c:pt idx="1179">
                  <c:v>672.89700000000005</c:v>
                </c:pt>
                <c:pt idx="1180">
                  <c:v>743.32399999999996</c:v>
                </c:pt>
                <c:pt idx="1181">
                  <c:v>762.04499999999996</c:v>
                </c:pt>
                <c:pt idx="1182">
                  <c:v>640</c:v>
                </c:pt>
                <c:pt idx="1183">
                  <c:v>663.59100000000001</c:v>
                </c:pt>
                <c:pt idx="1184">
                  <c:v>640</c:v>
                </c:pt>
                <c:pt idx="1185">
                  <c:v>640</c:v>
                </c:pt>
                <c:pt idx="1186">
                  <c:v>640</c:v>
                </c:pt>
                <c:pt idx="1187">
                  <c:v>640</c:v>
                </c:pt>
                <c:pt idx="1188">
                  <c:v>640</c:v>
                </c:pt>
                <c:pt idx="1189">
                  <c:v>640</c:v>
                </c:pt>
                <c:pt idx="1190">
                  <c:v>640</c:v>
                </c:pt>
                <c:pt idx="1191">
                  <c:v>640</c:v>
                </c:pt>
                <c:pt idx="1192">
                  <c:v>640</c:v>
                </c:pt>
                <c:pt idx="1193">
                  <c:v>640</c:v>
                </c:pt>
                <c:pt idx="1194">
                  <c:v>640</c:v>
                </c:pt>
                <c:pt idx="1195">
                  <c:v>640</c:v>
                </c:pt>
                <c:pt idx="1196">
                  <c:v>640</c:v>
                </c:pt>
                <c:pt idx="1197">
                  <c:v>640</c:v>
                </c:pt>
                <c:pt idx="1198">
                  <c:v>640</c:v>
                </c:pt>
                <c:pt idx="1199">
                  <c:v>640</c:v>
                </c:pt>
                <c:pt idx="1200">
                  <c:v>640</c:v>
                </c:pt>
                <c:pt idx="1201">
                  <c:v>640</c:v>
                </c:pt>
                <c:pt idx="1202">
                  <c:v>640</c:v>
                </c:pt>
                <c:pt idx="1203">
                  <c:v>640</c:v>
                </c:pt>
                <c:pt idx="1204">
                  <c:v>640</c:v>
                </c:pt>
                <c:pt idx="1205">
                  <c:v>640</c:v>
                </c:pt>
                <c:pt idx="1206">
                  <c:v>640</c:v>
                </c:pt>
                <c:pt idx="1207">
                  <c:v>640</c:v>
                </c:pt>
                <c:pt idx="1208">
                  <c:v>640</c:v>
                </c:pt>
                <c:pt idx="1209">
                  <c:v>640</c:v>
                </c:pt>
                <c:pt idx="1210">
                  <c:v>640</c:v>
                </c:pt>
                <c:pt idx="1211">
                  <c:v>640</c:v>
                </c:pt>
                <c:pt idx="1212">
                  <c:v>640</c:v>
                </c:pt>
                <c:pt idx="1213">
                  <c:v>640</c:v>
                </c:pt>
                <c:pt idx="1214">
                  <c:v>640</c:v>
                </c:pt>
                <c:pt idx="1215">
                  <c:v>640</c:v>
                </c:pt>
                <c:pt idx="1216">
                  <c:v>640</c:v>
                </c:pt>
                <c:pt idx="1217">
                  <c:v>640</c:v>
                </c:pt>
                <c:pt idx="1218">
                  <c:v>731.71900000000005</c:v>
                </c:pt>
                <c:pt idx="1219">
                  <c:v>688.76599999999996</c:v>
                </c:pt>
                <c:pt idx="1220">
                  <c:v>675.18499999999995</c:v>
                </c:pt>
                <c:pt idx="1221">
                  <c:v>701.03399999999999</c:v>
                </c:pt>
                <c:pt idx="1222">
                  <c:v>775.52800000000002</c:v>
                </c:pt>
                <c:pt idx="1223">
                  <c:v>749.24300000000005</c:v>
                </c:pt>
                <c:pt idx="1224">
                  <c:v>831.41899999999998</c:v>
                </c:pt>
                <c:pt idx="1225">
                  <c:v>895.79600000000005</c:v>
                </c:pt>
                <c:pt idx="1226">
                  <c:v>1091.059</c:v>
                </c:pt>
                <c:pt idx="1227">
                  <c:v>1059.8510000000001</c:v>
                </c:pt>
                <c:pt idx="1228">
                  <c:v>1229.0940000000001</c:v>
                </c:pt>
                <c:pt idx="1229">
                  <c:v>1126.2639999999999</c:v>
                </c:pt>
                <c:pt idx="1230">
                  <c:v>1275.0609999999999</c:v>
                </c:pt>
                <c:pt idx="1231">
                  <c:v>1279.4590000000001</c:v>
                </c:pt>
                <c:pt idx="1232">
                  <c:v>1280.0450000000001</c:v>
                </c:pt>
                <c:pt idx="1233">
                  <c:v>1319.326</c:v>
                </c:pt>
                <c:pt idx="1234">
                  <c:v>1295.127</c:v>
                </c:pt>
                <c:pt idx="1235">
                  <c:v>1309.5360000000001</c:v>
                </c:pt>
                <c:pt idx="1236">
                  <c:v>1324.7739999999999</c:v>
                </c:pt>
                <c:pt idx="1237">
                  <c:v>1351.13</c:v>
                </c:pt>
                <c:pt idx="1238">
                  <c:v>1325.9590000000001</c:v>
                </c:pt>
                <c:pt idx="1239">
                  <c:v>1339.962</c:v>
                </c:pt>
                <c:pt idx="1240">
                  <c:v>1360.5429999999999</c:v>
                </c:pt>
                <c:pt idx="1241">
                  <c:v>1352.4179999999999</c:v>
                </c:pt>
                <c:pt idx="1242">
                  <c:v>1371.3620000000001</c:v>
                </c:pt>
                <c:pt idx="1243">
                  <c:v>1372.5340000000001</c:v>
                </c:pt>
                <c:pt idx="1244">
                  <c:v>1375.973</c:v>
                </c:pt>
                <c:pt idx="1245">
                  <c:v>1384.7080000000001</c:v>
                </c:pt>
                <c:pt idx="1246">
                  <c:v>1403.8720000000001</c:v>
                </c:pt>
                <c:pt idx="1247">
                  <c:v>1402.442</c:v>
                </c:pt>
                <c:pt idx="1248">
                  <c:v>1412.0940000000001</c:v>
                </c:pt>
                <c:pt idx="1249">
                  <c:v>1413.91</c:v>
                </c:pt>
                <c:pt idx="1250">
                  <c:v>1410.8230000000001</c:v>
                </c:pt>
                <c:pt idx="1251">
                  <c:v>1412.4469999999999</c:v>
                </c:pt>
                <c:pt idx="1252">
                  <c:v>1412.5509999999999</c:v>
                </c:pt>
                <c:pt idx="1253">
                  <c:v>1413.6869999999999</c:v>
                </c:pt>
                <c:pt idx="1254">
                  <c:v>1417.9670000000001</c:v>
                </c:pt>
                <c:pt idx="1255">
                  <c:v>1418.8779999999999</c:v>
                </c:pt>
                <c:pt idx="1256">
                  <c:v>1418.364</c:v>
                </c:pt>
                <c:pt idx="1257">
                  <c:v>1417.2190000000001</c:v>
                </c:pt>
                <c:pt idx="1258">
                  <c:v>1420.297</c:v>
                </c:pt>
                <c:pt idx="1259">
                  <c:v>1419.2</c:v>
                </c:pt>
                <c:pt idx="1260">
                  <c:v>1419.174</c:v>
                </c:pt>
                <c:pt idx="1261">
                  <c:v>1415.115</c:v>
                </c:pt>
                <c:pt idx="1262">
                  <c:v>1412.1769999999999</c:v>
                </c:pt>
                <c:pt idx="1263">
                  <c:v>1410.671</c:v>
                </c:pt>
                <c:pt idx="1264">
                  <c:v>1411.4849999999999</c:v>
                </c:pt>
                <c:pt idx="1265">
                  <c:v>1407.192</c:v>
                </c:pt>
                <c:pt idx="1266">
                  <c:v>1409.951</c:v>
                </c:pt>
                <c:pt idx="1267">
                  <c:v>1407.6120000000001</c:v>
                </c:pt>
                <c:pt idx="1268">
                  <c:v>1397.3420000000001</c:v>
                </c:pt>
                <c:pt idx="1269">
                  <c:v>1395.826</c:v>
                </c:pt>
                <c:pt idx="1270">
                  <c:v>1400.2270000000001</c:v>
                </c:pt>
                <c:pt idx="1271">
                  <c:v>1388.98</c:v>
                </c:pt>
                <c:pt idx="1272">
                  <c:v>1393.2139999999999</c:v>
                </c:pt>
                <c:pt idx="1273">
                  <c:v>1390.4659999999999</c:v>
                </c:pt>
                <c:pt idx="1274">
                  <c:v>1201.0319999999999</c:v>
                </c:pt>
                <c:pt idx="1275">
                  <c:v>1048.7180000000001</c:v>
                </c:pt>
                <c:pt idx="1276">
                  <c:v>1149.24</c:v>
                </c:pt>
                <c:pt idx="1277">
                  <c:v>1140.7439999999999</c:v>
                </c:pt>
                <c:pt idx="1278">
                  <c:v>1125.181</c:v>
                </c:pt>
                <c:pt idx="1279">
                  <c:v>951.97500000000002</c:v>
                </c:pt>
                <c:pt idx="1280">
                  <c:v>1030.8130000000001</c:v>
                </c:pt>
                <c:pt idx="1281">
                  <c:v>972.11599999999999</c:v>
                </c:pt>
                <c:pt idx="1282">
                  <c:v>909.67600000000004</c:v>
                </c:pt>
                <c:pt idx="1283">
                  <c:v>880</c:v>
                </c:pt>
                <c:pt idx="1284">
                  <c:v>880</c:v>
                </c:pt>
                <c:pt idx="1285">
                  <c:v>880</c:v>
                </c:pt>
                <c:pt idx="1286">
                  <c:v>880</c:v>
                </c:pt>
                <c:pt idx="1287">
                  <c:v>880</c:v>
                </c:pt>
                <c:pt idx="1288">
                  <c:v>880</c:v>
                </c:pt>
                <c:pt idx="1289">
                  <c:v>880</c:v>
                </c:pt>
                <c:pt idx="1290">
                  <c:v>880</c:v>
                </c:pt>
                <c:pt idx="1291">
                  <c:v>880</c:v>
                </c:pt>
                <c:pt idx="1292">
                  <c:v>880</c:v>
                </c:pt>
                <c:pt idx="1293">
                  <c:v>880</c:v>
                </c:pt>
                <c:pt idx="1294">
                  <c:v>880</c:v>
                </c:pt>
                <c:pt idx="1295">
                  <c:v>880</c:v>
                </c:pt>
                <c:pt idx="1296">
                  <c:v>880</c:v>
                </c:pt>
                <c:pt idx="1297">
                  <c:v>880</c:v>
                </c:pt>
                <c:pt idx="1298">
                  <c:v>880</c:v>
                </c:pt>
                <c:pt idx="1299">
                  <c:v>880</c:v>
                </c:pt>
                <c:pt idx="1300">
                  <c:v>880</c:v>
                </c:pt>
                <c:pt idx="1301">
                  <c:v>880</c:v>
                </c:pt>
                <c:pt idx="1302">
                  <c:v>880</c:v>
                </c:pt>
                <c:pt idx="1303">
                  <c:v>880</c:v>
                </c:pt>
                <c:pt idx="1304">
                  <c:v>880</c:v>
                </c:pt>
                <c:pt idx="1305">
                  <c:v>880</c:v>
                </c:pt>
                <c:pt idx="1306">
                  <c:v>880</c:v>
                </c:pt>
                <c:pt idx="1307">
                  <c:v>880</c:v>
                </c:pt>
                <c:pt idx="1308">
                  <c:v>880</c:v>
                </c:pt>
                <c:pt idx="1309">
                  <c:v>880</c:v>
                </c:pt>
                <c:pt idx="1310">
                  <c:v>876.61500000000001</c:v>
                </c:pt>
                <c:pt idx="1311">
                  <c:v>880</c:v>
                </c:pt>
                <c:pt idx="1312">
                  <c:v>859.93600000000004</c:v>
                </c:pt>
                <c:pt idx="1313">
                  <c:v>880</c:v>
                </c:pt>
                <c:pt idx="1314">
                  <c:v>880</c:v>
                </c:pt>
                <c:pt idx="1315">
                  <c:v>880</c:v>
                </c:pt>
                <c:pt idx="1316">
                  <c:v>880</c:v>
                </c:pt>
                <c:pt idx="1317">
                  <c:v>880</c:v>
                </c:pt>
                <c:pt idx="1318">
                  <c:v>880</c:v>
                </c:pt>
                <c:pt idx="1319">
                  <c:v>880</c:v>
                </c:pt>
                <c:pt idx="1320">
                  <c:v>880</c:v>
                </c:pt>
                <c:pt idx="1321">
                  <c:v>863.90200000000004</c:v>
                </c:pt>
                <c:pt idx="1322">
                  <c:v>880</c:v>
                </c:pt>
                <c:pt idx="1323">
                  <c:v>880</c:v>
                </c:pt>
                <c:pt idx="1324">
                  <c:v>880</c:v>
                </c:pt>
                <c:pt idx="1325">
                  <c:v>880</c:v>
                </c:pt>
                <c:pt idx="1326">
                  <c:v>880</c:v>
                </c:pt>
                <c:pt idx="1327">
                  <c:v>880</c:v>
                </c:pt>
                <c:pt idx="1328">
                  <c:v>880</c:v>
                </c:pt>
                <c:pt idx="1329">
                  <c:v>880</c:v>
                </c:pt>
                <c:pt idx="1330">
                  <c:v>824.54100000000005</c:v>
                </c:pt>
                <c:pt idx="1331">
                  <c:v>880</c:v>
                </c:pt>
                <c:pt idx="1332">
                  <c:v>850.54700000000003</c:v>
                </c:pt>
                <c:pt idx="1333">
                  <c:v>837.10400000000004</c:v>
                </c:pt>
                <c:pt idx="1334">
                  <c:v>880</c:v>
                </c:pt>
                <c:pt idx="1335">
                  <c:v>838.60900000000004</c:v>
                </c:pt>
                <c:pt idx="1336">
                  <c:v>880</c:v>
                </c:pt>
                <c:pt idx="1337">
                  <c:v>849.11900000000003</c:v>
                </c:pt>
                <c:pt idx="1338">
                  <c:v>880</c:v>
                </c:pt>
                <c:pt idx="1339">
                  <c:v>852.72900000000004</c:v>
                </c:pt>
                <c:pt idx="1340">
                  <c:v>872.87199999999996</c:v>
                </c:pt>
                <c:pt idx="1341">
                  <c:v>780.06600000000003</c:v>
                </c:pt>
                <c:pt idx="1342">
                  <c:v>880</c:v>
                </c:pt>
                <c:pt idx="1343">
                  <c:v>808.42600000000004</c:v>
                </c:pt>
                <c:pt idx="1344">
                  <c:v>850.04100000000005</c:v>
                </c:pt>
                <c:pt idx="1345">
                  <c:v>879.77</c:v>
                </c:pt>
                <c:pt idx="1346">
                  <c:v>984.19</c:v>
                </c:pt>
                <c:pt idx="1347">
                  <c:v>994.47799999999995</c:v>
                </c:pt>
                <c:pt idx="1348">
                  <c:v>1023.213</c:v>
                </c:pt>
                <c:pt idx="1349">
                  <c:v>1148.123</c:v>
                </c:pt>
                <c:pt idx="1350">
                  <c:v>1034.2739999999999</c:v>
                </c:pt>
                <c:pt idx="1351">
                  <c:v>1175.9110000000001</c:v>
                </c:pt>
                <c:pt idx="1352">
                  <c:v>1226.0329999999999</c:v>
                </c:pt>
                <c:pt idx="1353">
                  <c:v>1239.508</c:v>
                </c:pt>
                <c:pt idx="1354">
                  <c:v>1257.9359999999999</c:v>
                </c:pt>
                <c:pt idx="1355">
                  <c:v>1245.424</c:v>
                </c:pt>
                <c:pt idx="1356">
                  <c:v>1369.7190000000001</c:v>
                </c:pt>
                <c:pt idx="1357">
                  <c:v>1417.153</c:v>
                </c:pt>
                <c:pt idx="1358">
                  <c:v>1414.316</c:v>
                </c:pt>
                <c:pt idx="1359">
                  <c:v>1416.65</c:v>
                </c:pt>
                <c:pt idx="1360">
                  <c:v>1417.5029999999999</c:v>
                </c:pt>
                <c:pt idx="1361">
                  <c:v>1420.1110000000001</c:v>
                </c:pt>
                <c:pt idx="1362">
                  <c:v>1418.066</c:v>
                </c:pt>
                <c:pt idx="1363">
                  <c:v>1420.1379999999999</c:v>
                </c:pt>
                <c:pt idx="1364">
                  <c:v>1420</c:v>
                </c:pt>
                <c:pt idx="1365">
                  <c:v>1420.5920000000001</c:v>
                </c:pt>
                <c:pt idx="1366">
                  <c:v>1421.489</c:v>
                </c:pt>
                <c:pt idx="1367">
                  <c:v>1421.6780000000001</c:v>
                </c:pt>
                <c:pt idx="1368">
                  <c:v>1423.894</c:v>
                </c:pt>
                <c:pt idx="1369">
                  <c:v>1417.9760000000001</c:v>
                </c:pt>
                <c:pt idx="1370">
                  <c:v>1412.559</c:v>
                </c:pt>
                <c:pt idx="1371">
                  <c:v>1407.5029999999999</c:v>
                </c:pt>
                <c:pt idx="1372">
                  <c:v>1401.18</c:v>
                </c:pt>
                <c:pt idx="1373">
                  <c:v>1400.0429999999999</c:v>
                </c:pt>
                <c:pt idx="1374">
                  <c:v>1394.2670000000001</c:v>
                </c:pt>
                <c:pt idx="1375">
                  <c:v>1388.3789999999999</c:v>
                </c:pt>
                <c:pt idx="1376">
                  <c:v>1390.865</c:v>
                </c:pt>
                <c:pt idx="1377">
                  <c:v>1383.2729999999999</c:v>
                </c:pt>
                <c:pt idx="1378">
                  <c:v>1373.194</c:v>
                </c:pt>
                <c:pt idx="1379">
                  <c:v>1377.1389999999999</c:v>
                </c:pt>
                <c:pt idx="1380">
                  <c:v>1369.614</c:v>
                </c:pt>
                <c:pt idx="1381">
                  <c:v>1376.2460000000001</c:v>
                </c:pt>
                <c:pt idx="1382">
                  <c:v>1348.953</c:v>
                </c:pt>
                <c:pt idx="1383">
                  <c:v>1339.1969999999999</c:v>
                </c:pt>
                <c:pt idx="1384">
                  <c:v>1359.2760000000001</c:v>
                </c:pt>
                <c:pt idx="1385">
                  <c:v>1325.1980000000001</c:v>
                </c:pt>
                <c:pt idx="1386">
                  <c:v>1327.1780000000001</c:v>
                </c:pt>
                <c:pt idx="1387">
                  <c:v>1293.635</c:v>
                </c:pt>
                <c:pt idx="1388">
                  <c:v>880</c:v>
                </c:pt>
                <c:pt idx="1389">
                  <c:v>880</c:v>
                </c:pt>
                <c:pt idx="1390">
                  <c:v>880</c:v>
                </c:pt>
                <c:pt idx="1391">
                  <c:v>880</c:v>
                </c:pt>
                <c:pt idx="1392">
                  <c:v>880</c:v>
                </c:pt>
                <c:pt idx="1393">
                  <c:v>880</c:v>
                </c:pt>
                <c:pt idx="1394">
                  <c:v>880</c:v>
                </c:pt>
                <c:pt idx="1395">
                  <c:v>880</c:v>
                </c:pt>
                <c:pt idx="1396">
                  <c:v>880</c:v>
                </c:pt>
                <c:pt idx="1397">
                  <c:v>880</c:v>
                </c:pt>
                <c:pt idx="1398">
                  <c:v>880</c:v>
                </c:pt>
                <c:pt idx="1399">
                  <c:v>880</c:v>
                </c:pt>
                <c:pt idx="1400">
                  <c:v>880</c:v>
                </c:pt>
                <c:pt idx="1401">
                  <c:v>880</c:v>
                </c:pt>
                <c:pt idx="1402">
                  <c:v>880</c:v>
                </c:pt>
                <c:pt idx="1403">
                  <c:v>880</c:v>
                </c:pt>
                <c:pt idx="1404">
                  <c:v>880</c:v>
                </c:pt>
                <c:pt idx="1405">
                  <c:v>880</c:v>
                </c:pt>
                <c:pt idx="1406">
                  <c:v>880</c:v>
                </c:pt>
                <c:pt idx="1407">
                  <c:v>880</c:v>
                </c:pt>
                <c:pt idx="1408">
                  <c:v>880</c:v>
                </c:pt>
                <c:pt idx="1409">
                  <c:v>880</c:v>
                </c:pt>
                <c:pt idx="1410">
                  <c:v>880</c:v>
                </c:pt>
                <c:pt idx="1411">
                  <c:v>880</c:v>
                </c:pt>
                <c:pt idx="1412">
                  <c:v>880</c:v>
                </c:pt>
                <c:pt idx="1413">
                  <c:v>880</c:v>
                </c:pt>
                <c:pt idx="1414">
                  <c:v>880</c:v>
                </c:pt>
                <c:pt idx="1415">
                  <c:v>880</c:v>
                </c:pt>
                <c:pt idx="1416">
                  <c:v>880</c:v>
                </c:pt>
                <c:pt idx="1417">
                  <c:v>880</c:v>
                </c:pt>
                <c:pt idx="1418">
                  <c:v>855.12900000000002</c:v>
                </c:pt>
                <c:pt idx="1419">
                  <c:v>880</c:v>
                </c:pt>
                <c:pt idx="1420">
                  <c:v>880</c:v>
                </c:pt>
                <c:pt idx="1421">
                  <c:v>880</c:v>
                </c:pt>
                <c:pt idx="1422">
                  <c:v>832.971</c:v>
                </c:pt>
                <c:pt idx="1423">
                  <c:v>866.375</c:v>
                </c:pt>
                <c:pt idx="1424">
                  <c:v>854.63599999999997</c:v>
                </c:pt>
                <c:pt idx="1425">
                  <c:v>880</c:v>
                </c:pt>
                <c:pt idx="1426">
                  <c:v>880</c:v>
                </c:pt>
                <c:pt idx="1427">
                  <c:v>836.30100000000004</c:v>
                </c:pt>
                <c:pt idx="1428">
                  <c:v>834.38699999999994</c:v>
                </c:pt>
                <c:pt idx="1429">
                  <c:v>803.654</c:v>
                </c:pt>
                <c:pt idx="1430">
                  <c:v>794.16899999999998</c:v>
                </c:pt>
                <c:pt idx="1431">
                  <c:v>727.26800000000003</c:v>
                </c:pt>
                <c:pt idx="1432">
                  <c:v>809.13699999999994</c:v>
                </c:pt>
                <c:pt idx="1433">
                  <c:v>736.87300000000005</c:v>
                </c:pt>
                <c:pt idx="1434">
                  <c:v>791.41800000000001</c:v>
                </c:pt>
                <c:pt idx="1435">
                  <c:v>713.29700000000003</c:v>
                </c:pt>
                <c:pt idx="1436">
                  <c:v>720.23800000000006</c:v>
                </c:pt>
                <c:pt idx="1437">
                  <c:v>715.48599999999999</c:v>
                </c:pt>
                <c:pt idx="1438">
                  <c:v>742.93899999999996</c:v>
                </c:pt>
                <c:pt idx="1439">
                  <c:v>680.91700000000003</c:v>
                </c:pt>
                <c:pt idx="144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37.5</c:v>
                </c:pt>
                <c:pt idx="82">
                  <c:v>75</c:v>
                </c:pt>
                <c:pt idx="83">
                  <c:v>37.5</c:v>
                </c:pt>
                <c:pt idx="84">
                  <c:v>37.5</c:v>
                </c:pt>
                <c:pt idx="85">
                  <c:v>37.5</c:v>
                </c:pt>
                <c:pt idx="86">
                  <c:v>69.036000000000001</c:v>
                </c:pt>
                <c:pt idx="87">
                  <c:v>37.5</c:v>
                </c:pt>
                <c:pt idx="88">
                  <c:v>53.819000000000003</c:v>
                </c:pt>
                <c:pt idx="89">
                  <c:v>75</c:v>
                </c:pt>
                <c:pt idx="90">
                  <c:v>37.5</c:v>
                </c:pt>
                <c:pt idx="91">
                  <c:v>37.5</c:v>
                </c:pt>
                <c:pt idx="92">
                  <c:v>37.5</c:v>
                </c:pt>
                <c:pt idx="93">
                  <c:v>75</c:v>
                </c:pt>
                <c:pt idx="94">
                  <c:v>37.5</c:v>
                </c:pt>
                <c:pt idx="95">
                  <c:v>75</c:v>
                </c:pt>
                <c:pt idx="96">
                  <c:v>42.966999999999999</c:v>
                </c:pt>
                <c:pt idx="97">
                  <c:v>75</c:v>
                </c:pt>
                <c:pt idx="98">
                  <c:v>37.5</c:v>
                </c:pt>
                <c:pt idx="99">
                  <c:v>37.5</c:v>
                </c:pt>
                <c:pt idx="100">
                  <c:v>75</c:v>
                </c:pt>
                <c:pt idx="101">
                  <c:v>37.5</c:v>
                </c:pt>
                <c:pt idx="102">
                  <c:v>37.5</c:v>
                </c:pt>
                <c:pt idx="103">
                  <c:v>37.5</c:v>
                </c:pt>
                <c:pt idx="104">
                  <c:v>37.5</c:v>
                </c:pt>
                <c:pt idx="105">
                  <c:v>37.5</c:v>
                </c:pt>
                <c:pt idx="106">
                  <c:v>37.5</c:v>
                </c:pt>
                <c:pt idx="107">
                  <c:v>37.5</c:v>
                </c:pt>
                <c:pt idx="108">
                  <c:v>37.5</c:v>
                </c:pt>
                <c:pt idx="109">
                  <c:v>37.5</c:v>
                </c:pt>
                <c:pt idx="110">
                  <c:v>37.5</c:v>
                </c:pt>
                <c:pt idx="111">
                  <c:v>37.5</c:v>
                </c:pt>
                <c:pt idx="112">
                  <c:v>37.5</c:v>
                </c:pt>
                <c:pt idx="113">
                  <c:v>37.5</c:v>
                </c:pt>
                <c:pt idx="114">
                  <c:v>37.5</c:v>
                </c:pt>
                <c:pt idx="115">
                  <c:v>37.5</c:v>
                </c:pt>
                <c:pt idx="116">
                  <c:v>37.5</c:v>
                </c:pt>
                <c:pt idx="117">
                  <c:v>37.5</c:v>
                </c:pt>
                <c:pt idx="118">
                  <c:v>37.5</c:v>
                </c:pt>
                <c:pt idx="119">
                  <c:v>37.5</c:v>
                </c:pt>
                <c:pt idx="120">
                  <c:v>37.5</c:v>
                </c:pt>
                <c:pt idx="121">
                  <c:v>37.5</c:v>
                </c:pt>
                <c:pt idx="122">
                  <c:v>37.5</c:v>
                </c:pt>
                <c:pt idx="123">
                  <c:v>37.5</c:v>
                </c:pt>
                <c:pt idx="124">
                  <c:v>37.5</c:v>
                </c:pt>
                <c:pt idx="125">
                  <c:v>37.5</c:v>
                </c:pt>
                <c:pt idx="126">
                  <c:v>37.5</c:v>
                </c:pt>
                <c:pt idx="127">
                  <c:v>37.5</c:v>
                </c:pt>
                <c:pt idx="128">
                  <c:v>37.5</c:v>
                </c:pt>
                <c:pt idx="129">
                  <c:v>37.5</c:v>
                </c:pt>
                <c:pt idx="130">
                  <c:v>37.5</c:v>
                </c:pt>
                <c:pt idx="131">
                  <c:v>37.5</c:v>
                </c:pt>
                <c:pt idx="132">
                  <c:v>37.5</c:v>
                </c:pt>
                <c:pt idx="133">
                  <c:v>37.5</c:v>
                </c:pt>
                <c:pt idx="134">
                  <c:v>37.5</c:v>
                </c:pt>
                <c:pt idx="135">
                  <c:v>37.5</c:v>
                </c:pt>
                <c:pt idx="136">
                  <c:v>37.5</c:v>
                </c:pt>
                <c:pt idx="137">
                  <c:v>37.5</c:v>
                </c:pt>
                <c:pt idx="138">
                  <c:v>37.5</c:v>
                </c:pt>
                <c:pt idx="139">
                  <c:v>37.5</c:v>
                </c:pt>
                <c:pt idx="140">
                  <c:v>37.5</c:v>
                </c:pt>
                <c:pt idx="141">
                  <c:v>37.5</c:v>
                </c:pt>
                <c:pt idx="142">
                  <c:v>37.5</c:v>
                </c:pt>
                <c:pt idx="143">
                  <c:v>37.5</c:v>
                </c:pt>
                <c:pt idx="144">
                  <c:v>37.5</c:v>
                </c:pt>
                <c:pt idx="145">
                  <c:v>37.5</c:v>
                </c:pt>
                <c:pt idx="146">
                  <c:v>37.5</c:v>
                </c:pt>
                <c:pt idx="147">
                  <c:v>37.5</c:v>
                </c:pt>
                <c:pt idx="148">
                  <c:v>37.5</c:v>
                </c:pt>
                <c:pt idx="149">
                  <c:v>37.5</c:v>
                </c:pt>
                <c:pt idx="150">
                  <c:v>37.5</c:v>
                </c:pt>
                <c:pt idx="151">
                  <c:v>37.5</c:v>
                </c:pt>
                <c:pt idx="152">
                  <c:v>37.5</c:v>
                </c:pt>
                <c:pt idx="153">
                  <c:v>37.5</c:v>
                </c:pt>
                <c:pt idx="154">
                  <c:v>37.5</c:v>
                </c:pt>
                <c:pt idx="155">
                  <c:v>37.5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37.5</c:v>
                </c:pt>
                <c:pt idx="160">
                  <c:v>37.5</c:v>
                </c:pt>
                <c:pt idx="161">
                  <c:v>37.5</c:v>
                </c:pt>
                <c:pt idx="162">
                  <c:v>37.5</c:v>
                </c:pt>
                <c:pt idx="163">
                  <c:v>37.5</c:v>
                </c:pt>
                <c:pt idx="164">
                  <c:v>37.5</c:v>
                </c:pt>
                <c:pt idx="165">
                  <c:v>37.5</c:v>
                </c:pt>
                <c:pt idx="166">
                  <c:v>37.5</c:v>
                </c:pt>
                <c:pt idx="167">
                  <c:v>37.5</c:v>
                </c:pt>
                <c:pt idx="168">
                  <c:v>37.5</c:v>
                </c:pt>
                <c:pt idx="169">
                  <c:v>37.5</c:v>
                </c:pt>
                <c:pt idx="170">
                  <c:v>37.5</c:v>
                </c:pt>
                <c:pt idx="171">
                  <c:v>37.5</c:v>
                </c:pt>
                <c:pt idx="172">
                  <c:v>37.5</c:v>
                </c:pt>
                <c:pt idx="173">
                  <c:v>37.5</c:v>
                </c:pt>
                <c:pt idx="174">
                  <c:v>37.5</c:v>
                </c:pt>
                <c:pt idx="175">
                  <c:v>37.5</c:v>
                </c:pt>
                <c:pt idx="176">
                  <c:v>37.5</c:v>
                </c:pt>
                <c:pt idx="177">
                  <c:v>37.5</c:v>
                </c:pt>
                <c:pt idx="178">
                  <c:v>37.5</c:v>
                </c:pt>
                <c:pt idx="179">
                  <c:v>37.5</c:v>
                </c:pt>
                <c:pt idx="180">
                  <c:v>37.5</c:v>
                </c:pt>
                <c:pt idx="181">
                  <c:v>37.5</c:v>
                </c:pt>
                <c:pt idx="182">
                  <c:v>37.5</c:v>
                </c:pt>
                <c:pt idx="183">
                  <c:v>37.5</c:v>
                </c:pt>
                <c:pt idx="184">
                  <c:v>37.5</c:v>
                </c:pt>
                <c:pt idx="185">
                  <c:v>37.5</c:v>
                </c:pt>
                <c:pt idx="186">
                  <c:v>37.5</c:v>
                </c:pt>
                <c:pt idx="187">
                  <c:v>37.5</c:v>
                </c:pt>
                <c:pt idx="188">
                  <c:v>37.5</c:v>
                </c:pt>
                <c:pt idx="189">
                  <c:v>37.5</c:v>
                </c:pt>
                <c:pt idx="190">
                  <c:v>37.5</c:v>
                </c:pt>
                <c:pt idx="191">
                  <c:v>37.5</c:v>
                </c:pt>
                <c:pt idx="192">
                  <c:v>75</c:v>
                </c:pt>
                <c:pt idx="193">
                  <c:v>140.131</c:v>
                </c:pt>
                <c:pt idx="194">
                  <c:v>75</c:v>
                </c:pt>
                <c:pt idx="195">
                  <c:v>121.458</c:v>
                </c:pt>
                <c:pt idx="196">
                  <c:v>225</c:v>
                </c:pt>
                <c:pt idx="197">
                  <c:v>171.34200000000001</c:v>
                </c:pt>
                <c:pt idx="198">
                  <c:v>224</c:v>
                </c:pt>
                <c:pt idx="199">
                  <c:v>161.01900000000001</c:v>
                </c:pt>
                <c:pt idx="200">
                  <c:v>225</c:v>
                </c:pt>
                <c:pt idx="201">
                  <c:v>225</c:v>
                </c:pt>
                <c:pt idx="202">
                  <c:v>225</c:v>
                </c:pt>
                <c:pt idx="203">
                  <c:v>225</c:v>
                </c:pt>
                <c:pt idx="204">
                  <c:v>225</c:v>
                </c:pt>
                <c:pt idx="205">
                  <c:v>225</c:v>
                </c:pt>
                <c:pt idx="206">
                  <c:v>225</c:v>
                </c:pt>
                <c:pt idx="207">
                  <c:v>225</c:v>
                </c:pt>
                <c:pt idx="208">
                  <c:v>225</c:v>
                </c:pt>
                <c:pt idx="209">
                  <c:v>225</c:v>
                </c:pt>
                <c:pt idx="210">
                  <c:v>225</c:v>
                </c:pt>
                <c:pt idx="211">
                  <c:v>225</c:v>
                </c:pt>
                <c:pt idx="212">
                  <c:v>225</c:v>
                </c:pt>
                <c:pt idx="213">
                  <c:v>225</c:v>
                </c:pt>
                <c:pt idx="214">
                  <c:v>225</c:v>
                </c:pt>
                <c:pt idx="215">
                  <c:v>225</c:v>
                </c:pt>
                <c:pt idx="216">
                  <c:v>225</c:v>
                </c:pt>
                <c:pt idx="217">
                  <c:v>225</c:v>
                </c:pt>
                <c:pt idx="218">
                  <c:v>225</c:v>
                </c:pt>
                <c:pt idx="219">
                  <c:v>225</c:v>
                </c:pt>
                <c:pt idx="220">
                  <c:v>225</c:v>
                </c:pt>
                <c:pt idx="221">
                  <c:v>225</c:v>
                </c:pt>
                <c:pt idx="222">
                  <c:v>225</c:v>
                </c:pt>
                <c:pt idx="223">
                  <c:v>225</c:v>
                </c:pt>
                <c:pt idx="224">
                  <c:v>225</c:v>
                </c:pt>
                <c:pt idx="225">
                  <c:v>225</c:v>
                </c:pt>
                <c:pt idx="226">
                  <c:v>225</c:v>
                </c:pt>
                <c:pt idx="227">
                  <c:v>225</c:v>
                </c:pt>
                <c:pt idx="228">
                  <c:v>225</c:v>
                </c:pt>
                <c:pt idx="229">
                  <c:v>142.02600000000001</c:v>
                </c:pt>
                <c:pt idx="230">
                  <c:v>112.5</c:v>
                </c:pt>
                <c:pt idx="231">
                  <c:v>112.5</c:v>
                </c:pt>
                <c:pt idx="232">
                  <c:v>112.5</c:v>
                </c:pt>
                <c:pt idx="233">
                  <c:v>112.5</c:v>
                </c:pt>
                <c:pt idx="234">
                  <c:v>112.5</c:v>
                </c:pt>
                <c:pt idx="235">
                  <c:v>112.5</c:v>
                </c:pt>
                <c:pt idx="236">
                  <c:v>112.5</c:v>
                </c:pt>
                <c:pt idx="237">
                  <c:v>112.5</c:v>
                </c:pt>
                <c:pt idx="238">
                  <c:v>112.5</c:v>
                </c:pt>
                <c:pt idx="239">
                  <c:v>112.5</c:v>
                </c:pt>
                <c:pt idx="240">
                  <c:v>112.5</c:v>
                </c:pt>
                <c:pt idx="241">
                  <c:v>112.5</c:v>
                </c:pt>
                <c:pt idx="242">
                  <c:v>112.5</c:v>
                </c:pt>
                <c:pt idx="243">
                  <c:v>112.5</c:v>
                </c:pt>
                <c:pt idx="244">
                  <c:v>112.5</c:v>
                </c:pt>
                <c:pt idx="245">
                  <c:v>112.5</c:v>
                </c:pt>
                <c:pt idx="246">
                  <c:v>112.5</c:v>
                </c:pt>
                <c:pt idx="247">
                  <c:v>112.5</c:v>
                </c:pt>
                <c:pt idx="248">
                  <c:v>112.5</c:v>
                </c:pt>
                <c:pt idx="249">
                  <c:v>112.5</c:v>
                </c:pt>
                <c:pt idx="250">
                  <c:v>112.5</c:v>
                </c:pt>
                <c:pt idx="251">
                  <c:v>112.5</c:v>
                </c:pt>
                <c:pt idx="252">
                  <c:v>112.5</c:v>
                </c:pt>
                <c:pt idx="253">
                  <c:v>112.5</c:v>
                </c:pt>
                <c:pt idx="254">
                  <c:v>112.5</c:v>
                </c:pt>
                <c:pt idx="255">
                  <c:v>112.5</c:v>
                </c:pt>
                <c:pt idx="256">
                  <c:v>112.5</c:v>
                </c:pt>
                <c:pt idx="257">
                  <c:v>112.5</c:v>
                </c:pt>
                <c:pt idx="258">
                  <c:v>112.5</c:v>
                </c:pt>
                <c:pt idx="259">
                  <c:v>112.5</c:v>
                </c:pt>
                <c:pt idx="260">
                  <c:v>112.5</c:v>
                </c:pt>
                <c:pt idx="261">
                  <c:v>112.5</c:v>
                </c:pt>
                <c:pt idx="262">
                  <c:v>112.5</c:v>
                </c:pt>
                <c:pt idx="263">
                  <c:v>112.5</c:v>
                </c:pt>
                <c:pt idx="264">
                  <c:v>112.5</c:v>
                </c:pt>
                <c:pt idx="265">
                  <c:v>112.5</c:v>
                </c:pt>
                <c:pt idx="266">
                  <c:v>112.5</c:v>
                </c:pt>
                <c:pt idx="267">
                  <c:v>112.5</c:v>
                </c:pt>
                <c:pt idx="268">
                  <c:v>112.5</c:v>
                </c:pt>
                <c:pt idx="269">
                  <c:v>112.5</c:v>
                </c:pt>
                <c:pt idx="270">
                  <c:v>112.5</c:v>
                </c:pt>
                <c:pt idx="271">
                  <c:v>112.5</c:v>
                </c:pt>
                <c:pt idx="272">
                  <c:v>112.5</c:v>
                </c:pt>
                <c:pt idx="273">
                  <c:v>112.5</c:v>
                </c:pt>
                <c:pt idx="274">
                  <c:v>112.5</c:v>
                </c:pt>
                <c:pt idx="275">
                  <c:v>112.5</c:v>
                </c:pt>
                <c:pt idx="276">
                  <c:v>112.5</c:v>
                </c:pt>
                <c:pt idx="277">
                  <c:v>112.5</c:v>
                </c:pt>
                <c:pt idx="278">
                  <c:v>112.5</c:v>
                </c:pt>
                <c:pt idx="279">
                  <c:v>112.5</c:v>
                </c:pt>
                <c:pt idx="280">
                  <c:v>112.5</c:v>
                </c:pt>
                <c:pt idx="281">
                  <c:v>112.5</c:v>
                </c:pt>
                <c:pt idx="282">
                  <c:v>112.5</c:v>
                </c:pt>
                <c:pt idx="283">
                  <c:v>112.5</c:v>
                </c:pt>
                <c:pt idx="284">
                  <c:v>112.5</c:v>
                </c:pt>
                <c:pt idx="285">
                  <c:v>112.5</c:v>
                </c:pt>
                <c:pt idx="286">
                  <c:v>112.5</c:v>
                </c:pt>
                <c:pt idx="287">
                  <c:v>112.5</c:v>
                </c:pt>
                <c:pt idx="288">
                  <c:v>112.5</c:v>
                </c:pt>
                <c:pt idx="289">
                  <c:v>112.5</c:v>
                </c:pt>
                <c:pt idx="290">
                  <c:v>112.5</c:v>
                </c:pt>
                <c:pt idx="291">
                  <c:v>112.5</c:v>
                </c:pt>
                <c:pt idx="292">
                  <c:v>112.5</c:v>
                </c:pt>
                <c:pt idx="293">
                  <c:v>112.5</c:v>
                </c:pt>
                <c:pt idx="294">
                  <c:v>112.5</c:v>
                </c:pt>
                <c:pt idx="295">
                  <c:v>112.5</c:v>
                </c:pt>
                <c:pt idx="296">
                  <c:v>112.5</c:v>
                </c:pt>
                <c:pt idx="297">
                  <c:v>112.5</c:v>
                </c:pt>
                <c:pt idx="298">
                  <c:v>112.5</c:v>
                </c:pt>
                <c:pt idx="299">
                  <c:v>112.5</c:v>
                </c:pt>
                <c:pt idx="300">
                  <c:v>112.5</c:v>
                </c:pt>
                <c:pt idx="301">
                  <c:v>112.5</c:v>
                </c:pt>
                <c:pt idx="302">
                  <c:v>112.5</c:v>
                </c:pt>
                <c:pt idx="303">
                  <c:v>112.5</c:v>
                </c:pt>
                <c:pt idx="304">
                  <c:v>112.5</c:v>
                </c:pt>
                <c:pt idx="305">
                  <c:v>112.5</c:v>
                </c:pt>
                <c:pt idx="306">
                  <c:v>112.5</c:v>
                </c:pt>
                <c:pt idx="307">
                  <c:v>112.5</c:v>
                </c:pt>
                <c:pt idx="308">
                  <c:v>112.5</c:v>
                </c:pt>
                <c:pt idx="309">
                  <c:v>112.5</c:v>
                </c:pt>
                <c:pt idx="310">
                  <c:v>112.5</c:v>
                </c:pt>
                <c:pt idx="311">
                  <c:v>112.5</c:v>
                </c:pt>
                <c:pt idx="312">
                  <c:v>112.5</c:v>
                </c:pt>
                <c:pt idx="313">
                  <c:v>112.5</c:v>
                </c:pt>
                <c:pt idx="314">
                  <c:v>112.5</c:v>
                </c:pt>
                <c:pt idx="315">
                  <c:v>112.5</c:v>
                </c:pt>
                <c:pt idx="316">
                  <c:v>112.5</c:v>
                </c:pt>
                <c:pt idx="317">
                  <c:v>112.5</c:v>
                </c:pt>
                <c:pt idx="318">
                  <c:v>112.5</c:v>
                </c:pt>
                <c:pt idx="319">
                  <c:v>112.5</c:v>
                </c:pt>
                <c:pt idx="320">
                  <c:v>112.5</c:v>
                </c:pt>
                <c:pt idx="321">
                  <c:v>112.5</c:v>
                </c:pt>
                <c:pt idx="322">
                  <c:v>112.5</c:v>
                </c:pt>
                <c:pt idx="323">
                  <c:v>112.5</c:v>
                </c:pt>
                <c:pt idx="324">
                  <c:v>112.5</c:v>
                </c:pt>
                <c:pt idx="325">
                  <c:v>112.5</c:v>
                </c:pt>
                <c:pt idx="326">
                  <c:v>112.5</c:v>
                </c:pt>
                <c:pt idx="327">
                  <c:v>112.5</c:v>
                </c:pt>
                <c:pt idx="328">
                  <c:v>112.5</c:v>
                </c:pt>
                <c:pt idx="329">
                  <c:v>112.5</c:v>
                </c:pt>
                <c:pt idx="330">
                  <c:v>112.5</c:v>
                </c:pt>
                <c:pt idx="331">
                  <c:v>112.5</c:v>
                </c:pt>
                <c:pt idx="332">
                  <c:v>112.5</c:v>
                </c:pt>
                <c:pt idx="333">
                  <c:v>112.5</c:v>
                </c:pt>
                <c:pt idx="334">
                  <c:v>112.5</c:v>
                </c:pt>
                <c:pt idx="335">
                  <c:v>112.5</c:v>
                </c:pt>
                <c:pt idx="336">
                  <c:v>112.5</c:v>
                </c:pt>
                <c:pt idx="337">
                  <c:v>112.5</c:v>
                </c:pt>
                <c:pt idx="338">
                  <c:v>112.5</c:v>
                </c:pt>
                <c:pt idx="339">
                  <c:v>112.5</c:v>
                </c:pt>
                <c:pt idx="340">
                  <c:v>112.5</c:v>
                </c:pt>
                <c:pt idx="341">
                  <c:v>112.5</c:v>
                </c:pt>
                <c:pt idx="342">
                  <c:v>112.5</c:v>
                </c:pt>
                <c:pt idx="343">
                  <c:v>112.5</c:v>
                </c:pt>
                <c:pt idx="344">
                  <c:v>112.5</c:v>
                </c:pt>
                <c:pt idx="345">
                  <c:v>112.5</c:v>
                </c:pt>
                <c:pt idx="346">
                  <c:v>112.5</c:v>
                </c:pt>
                <c:pt idx="347">
                  <c:v>112.5</c:v>
                </c:pt>
                <c:pt idx="348">
                  <c:v>112.5</c:v>
                </c:pt>
                <c:pt idx="349">
                  <c:v>112.5</c:v>
                </c:pt>
                <c:pt idx="350">
                  <c:v>209.98599999999999</c:v>
                </c:pt>
                <c:pt idx="351">
                  <c:v>135.89099999999999</c:v>
                </c:pt>
                <c:pt idx="352">
                  <c:v>150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283.38099999999997</c:v>
                </c:pt>
                <c:pt idx="419">
                  <c:v>300</c:v>
                </c:pt>
                <c:pt idx="420">
                  <c:v>263.47800000000001</c:v>
                </c:pt>
                <c:pt idx="421">
                  <c:v>222.828</c:v>
                </c:pt>
                <c:pt idx="422">
                  <c:v>267.43400000000003</c:v>
                </c:pt>
                <c:pt idx="423">
                  <c:v>300</c:v>
                </c:pt>
                <c:pt idx="424">
                  <c:v>232.357</c:v>
                </c:pt>
                <c:pt idx="425">
                  <c:v>293.85599999999999</c:v>
                </c:pt>
                <c:pt idx="426">
                  <c:v>232.80600000000001</c:v>
                </c:pt>
                <c:pt idx="427">
                  <c:v>156.78899999999999</c:v>
                </c:pt>
                <c:pt idx="428">
                  <c:v>154.661</c:v>
                </c:pt>
                <c:pt idx="429">
                  <c:v>163.226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150</c:v>
                </c:pt>
                <c:pt idx="454">
                  <c:v>150</c:v>
                </c:pt>
                <c:pt idx="455">
                  <c:v>150</c:v>
                </c:pt>
                <c:pt idx="456">
                  <c:v>150</c:v>
                </c:pt>
                <c:pt idx="457">
                  <c:v>150</c:v>
                </c:pt>
                <c:pt idx="458">
                  <c:v>150</c:v>
                </c:pt>
                <c:pt idx="459">
                  <c:v>150</c:v>
                </c:pt>
                <c:pt idx="460">
                  <c:v>150</c:v>
                </c:pt>
                <c:pt idx="461">
                  <c:v>150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158.42500000000001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257.97000000000003</c:v>
                </c:pt>
                <c:pt idx="480">
                  <c:v>158.554</c:v>
                </c:pt>
                <c:pt idx="481">
                  <c:v>150</c:v>
                </c:pt>
                <c:pt idx="482">
                  <c:v>278.69900000000001</c:v>
                </c:pt>
                <c:pt idx="483">
                  <c:v>300</c:v>
                </c:pt>
                <c:pt idx="484">
                  <c:v>300</c:v>
                </c:pt>
                <c:pt idx="485">
                  <c:v>277.709</c:v>
                </c:pt>
                <c:pt idx="486">
                  <c:v>220.435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275.24599999999998</c:v>
                </c:pt>
                <c:pt idx="521">
                  <c:v>300</c:v>
                </c:pt>
                <c:pt idx="522">
                  <c:v>184.91399999999999</c:v>
                </c:pt>
                <c:pt idx="523">
                  <c:v>150</c:v>
                </c:pt>
                <c:pt idx="524">
                  <c:v>216.97300000000001</c:v>
                </c:pt>
                <c:pt idx="525">
                  <c:v>150</c:v>
                </c:pt>
                <c:pt idx="526">
                  <c:v>150</c:v>
                </c:pt>
                <c:pt idx="527">
                  <c:v>150</c:v>
                </c:pt>
                <c:pt idx="528">
                  <c:v>150</c:v>
                </c:pt>
                <c:pt idx="529">
                  <c:v>150</c:v>
                </c:pt>
                <c:pt idx="530">
                  <c:v>150</c:v>
                </c:pt>
                <c:pt idx="531">
                  <c:v>150</c:v>
                </c:pt>
                <c:pt idx="532">
                  <c:v>150</c:v>
                </c:pt>
                <c:pt idx="533">
                  <c:v>150</c:v>
                </c:pt>
                <c:pt idx="534">
                  <c:v>150</c:v>
                </c:pt>
                <c:pt idx="535">
                  <c:v>150</c:v>
                </c:pt>
                <c:pt idx="536">
                  <c:v>150</c:v>
                </c:pt>
                <c:pt idx="537">
                  <c:v>150</c:v>
                </c:pt>
                <c:pt idx="538">
                  <c:v>150</c:v>
                </c:pt>
                <c:pt idx="539">
                  <c:v>150</c:v>
                </c:pt>
                <c:pt idx="540">
                  <c:v>238.77199999999999</c:v>
                </c:pt>
                <c:pt idx="541">
                  <c:v>164.65700000000001</c:v>
                </c:pt>
                <c:pt idx="542">
                  <c:v>235.70400000000001</c:v>
                </c:pt>
                <c:pt idx="543">
                  <c:v>176.72200000000001</c:v>
                </c:pt>
                <c:pt idx="544">
                  <c:v>257.31</c:v>
                </c:pt>
                <c:pt idx="545">
                  <c:v>224.05</c:v>
                </c:pt>
                <c:pt idx="546">
                  <c:v>205.16900000000001</c:v>
                </c:pt>
                <c:pt idx="547">
                  <c:v>150</c:v>
                </c:pt>
                <c:pt idx="548">
                  <c:v>158.29499999999999</c:v>
                </c:pt>
                <c:pt idx="549">
                  <c:v>150</c:v>
                </c:pt>
                <c:pt idx="550">
                  <c:v>150</c:v>
                </c:pt>
                <c:pt idx="551">
                  <c:v>150</c:v>
                </c:pt>
                <c:pt idx="552">
                  <c:v>150</c:v>
                </c:pt>
                <c:pt idx="553">
                  <c:v>150</c:v>
                </c:pt>
                <c:pt idx="554">
                  <c:v>150</c:v>
                </c:pt>
                <c:pt idx="555">
                  <c:v>150</c:v>
                </c:pt>
                <c:pt idx="556">
                  <c:v>150</c:v>
                </c:pt>
                <c:pt idx="557">
                  <c:v>150</c:v>
                </c:pt>
                <c:pt idx="558">
                  <c:v>150</c:v>
                </c:pt>
                <c:pt idx="559">
                  <c:v>150</c:v>
                </c:pt>
                <c:pt idx="560">
                  <c:v>150</c:v>
                </c:pt>
                <c:pt idx="561">
                  <c:v>150</c:v>
                </c:pt>
                <c:pt idx="562">
                  <c:v>150</c:v>
                </c:pt>
                <c:pt idx="563">
                  <c:v>150</c:v>
                </c:pt>
                <c:pt idx="564">
                  <c:v>150</c:v>
                </c:pt>
                <c:pt idx="565">
                  <c:v>150</c:v>
                </c:pt>
                <c:pt idx="566">
                  <c:v>150</c:v>
                </c:pt>
                <c:pt idx="567">
                  <c:v>150</c:v>
                </c:pt>
                <c:pt idx="568">
                  <c:v>150</c:v>
                </c:pt>
                <c:pt idx="569">
                  <c:v>150</c:v>
                </c:pt>
                <c:pt idx="570">
                  <c:v>150</c:v>
                </c:pt>
                <c:pt idx="571">
                  <c:v>150</c:v>
                </c:pt>
                <c:pt idx="572">
                  <c:v>150</c:v>
                </c:pt>
                <c:pt idx="573">
                  <c:v>150</c:v>
                </c:pt>
                <c:pt idx="574">
                  <c:v>150</c:v>
                </c:pt>
                <c:pt idx="575">
                  <c:v>150</c:v>
                </c:pt>
                <c:pt idx="576">
                  <c:v>150</c:v>
                </c:pt>
                <c:pt idx="577">
                  <c:v>150</c:v>
                </c:pt>
                <c:pt idx="578">
                  <c:v>150</c:v>
                </c:pt>
                <c:pt idx="579">
                  <c:v>150</c:v>
                </c:pt>
                <c:pt idx="580">
                  <c:v>150</c:v>
                </c:pt>
                <c:pt idx="581">
                  <c:v>150</c:v>
                </c:pt>
                <c:pt idx="582">
                  <c:v>150</c:v>
                </c:pt>
                <c:pt idx="583">
                  <c:v>150</c:v>
                </c:pt>
                <c:pt idx="584">
                  <c:v>150</c:v>
                </c:pt>
                <c:pt idx="585">
                  <c:v>150</c:v>
                </c:pt>
                <c:pt idx="586">
                  <c:v>150</c:v>
                </c:pt>
                <c:pt idx="587">
                  <c:v>150</c:v>
                </c:pt>
                <c:pt idx="588">
                  <c:v>150</c:v>
                </c:pt>
                <c:pt idx="589">
                  <c:v>150</c:v>
                </c:pt>
                <c:pt idx="590">
                  <c:v>150</c:v>
                </c:pt>
                <c:pt idx="591">
                  <c:v>150</c:v>
                </c:pt>
                <c:pt idx="592">
                  <c:v>150</c:v>
                </c:pt>
                <c:pt idx="593">
                  <c:v>150</c:v>
                </c:pt>
                <c:pt idx="594">
                  <c:v>150</c:v>
                </c:pt>
                <c:pt idx="595">
                  <c:v>150</c:v>
                </c:pt>
                <c:pt idx="596">
                  <c:v>150</c:v>
                </c:pt>
                <c:pt idx="597">
                  <c:v>150</c:v>
                </c:pt>
                <c:pt idx="598">
                  <c:v>150</c:v>
                </c:pt>
                <c:pt idx="599">
                  <c:v>150</c:v>
                </c:pt>
                <c:pt idx="600">
                  <c:v>150</c:v>
                </c:pt>
                <c:pt idx="601">
                  <c:v>150</c:v>
                </c:pt>
                <c:pt idx="602">
                  <c:v>150</c:v>
                </c:pt>
                <c:pt idx="603">
                  <c:v>150</c:v>
                </c:pt>
                <c:pt idx="604">
                  <c:v>150</c:v>
                </c:pt>
                <c:pt idx="605">
                  <c:v>150</c:v>
                </c:pt>
                <c:pt idx="606">
                  <c:v>150</c:v>
                </c:pt>
                <c:pt idx="607">
                  <c:v>150</c:v>
                </c:pt>
                <c:pt idx="608">
                  <c:v>150</c:v>
                </c:pt>
                <c:pt idx="609">
                  <c:v>150</c:v>
                </c:pt>
                <c:pt idx="610">
                  <c:v>150</c:v>
                </c:pt>
                <c:pt idx="611">
                  <c:v>150</c:v>
                </c:pt>
                <c:pt idx="612">
                  <c:v>150</c:v>
                </c:pt>
                <c:pt idx="613">
                  <c:v>150</c:v>
                </c:pt>
                <c:pt idx="614">
                  <c:v>150</c:v>
                </c:pt>
                <c:pt idx="615">
                  <c:v>150</c:v>
                </c:pt>
                <c:pt idx="616">
                  <c:v>150</c:v>
                </c:pt>
                <c:pt idx="617">
                  <c:v>150</c:v>
                </c:pt>
                <c:pt idx="618">
                  <c:v>150</c:v>
                </c:pt>
                <c:pt idx="619">
                  <c:v>150</c:v>
                </c:pt>
                <c:pt idx="620">
                  <c:v>150</c:v>
                </c:pt>
                <c:pt idx="621">
                  <c:v>150</c:v>
                </c:pt>
                <c:pt idx="622">
                  <c:v>150</c:v>
                </c:pt>
                <c:pt idx="623">
                  <c:v>150</c:v>
                </c:pt>
                <c:pt idx="624">
                  <c:v>150</c:v>
                </c:pt>
                <c:pt idx="625">
                  <c:v>150</c:v>
                </c:pt>
                <c:pt idx="626">
                  <c:v>150</c:v>
                </c:pt>
                <c:pt idx="627">
                  <c:v>150</c:v>
                </c:pt>
                <c:pt idx="628">
                  <c:v>150</c:v>
                </c:pt>
                <c:pt idx="629">
                  <c:v>150</c:v>
                </c:pt>
                <c:pt idx="630">
                  <c:v>150</c:v>
                </c:pt>
                <c:pt idx="631">
                  <c:v>150</c:v>
                </c:pt>
                <c:pt idx="632">
                  <c:v>150</c:v>
                </c:pt>
                <c:pt idx="633">
                  <c:v>150</c:v>
                </c:pt>
                <c:pt idx="634">
                  <c:v>150</c:v>
                </c:pt>
                <c:pt idx="635">
                  <c:v>150</c:v>
                </c:pt>
                <c:pt idx="636">
                  <c:v>150</c:v>
                </c:pt>
                <c:pt idx="637">
                  <c:v>150</c:v>
                </c:pt>
                <c:pt idx="638">
                  <c:v>150</c:v>
                </c:pt>
                <c:pt idx="639">
                  <c:v>150</c:v>
                </c:pt>
                <c:pt idx="640">
                  <c:v>150</c:v>
                </c:pt>
                <c:pt idx="641">
                  <c:v>150</c:v>
                </c:pt>
                <c:pt idx="642">
                  <c:v>150</c:v>
                </c:pt>
                <c:pt idx="643">
                  <c:v>150</c:v>
                </c:pt>
                <c:pt idx="644">
                  <c:v>150</c:v>
                </c:pt>
                <c:pt idx="645">
                  <c:v>150</c:v>
                </c:pt>
                <c:pt idx="646">
                  <c:v>300</c:v>
                </c:pt>
                <c:pt idx="647">
                  <c:v>200.64599999999999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300</c:v>
                </c:pt>
                <c:pt idx="694">
                  <c:v>300</c:v>
                </c:pt>
                <c:pt idx="695">
                  <c:v>202.43700000000001</c:v>
                </c:pt>
                <c:pt idx="696">
                  <c:v>225.881</c:v>
                </c:pt>
                <c:pt idx="697">
                  <c:v>206.273</c:v>
                </c:pt>
                <c:pt idx="698">
                  <c:v>166.88</c:v>
                </c:pt>
                <c:pt idx="699">
                  <c:v>151.91800000000001</c:v>
                </c:pt>
                <c:pt idx="700">
                  <c:v>150</c:v>
                </c:pt>
                <c:pt idx="701">
                  <c:v>150</c:v>
                </c:pt>
                <c:pt idx="702">
                  <c:v>150</c:v>
                </c:pt>
                <c:pt idx="703">
                  <c:v>150</c:v>
                </c:pt>
                <c:pt idx="704">
                  <c:v>150</c:v>
                </c:pt>
                <c:pt idx="705">
                  <c:v>150</c:v>
                </c:pt>
                <c:pt idx="706">
                  <c:v>150</c:v>
                </c:pt>
                <c:pt idx="707">
                  <c:v>150</c:v>
                </c:pt>
                <c:pt idx="708">
                  <c:v>150</c:v>
                </c:pt>
                <c:pt idx="709">
                  <c:v>150</c:v>
                </c:pt>
                <c:pt idx="710">
                  <c:v>150</c:v>
                </c:pt>
                <c:pt idx="711">
                  <c:v>150</c:v>
                </c:pt>
                <c:pt idx="712">
                  <c:v>150</c:v>
                </c:pt>
                <c:pt idx="713">
                  <c:v>150</c:v>
                </c:pt>
                <c:pt idx="714">
                  <c:v>150</c:v>
                </c:pt>
                <c:pt idx="715">
                  <c:v>150</c:v>
                </c:pt>
                <c:pt idx="716">
                  <c:v>150</c:v>
                </c:pt>
                <c:pt idx="717">
                  <c:v>150</c:v>
                </c:pt>
                <c:pt idx="718">
                  <c:v>150</c:v>
                </c:pt>
                <c:pt idx="719">
                  <c:v>150</c:v>
                </c:pt>
                <c:pt idx="720">
                  <c:v>150</c:v>
                </c:pt>
                <c:pt idx="721">
                  <c:v>150</c:v>
                </c:pt>
                <c:pt idx="722">
                  <c:v>150</c:v>
                </c:pt>
                <c:pt idx="723">
                  <c:v>150</c:v>
                </c:pt>
                <c:pt idx="724">
                  <c:v>150</c:v>
                </c:pt>
                <c:pt idx="725">
                  <c:v>150</c:v>
                </c:pt>
                <c:pt idx="726">
                  <c:v>150</c:v>
                </c:pt>
                <c:pt idx="727">
                  <c:v>150</c:v>
                </c:pt>
                <c:pt idx="728">
                  <c:v>150</c:v>
                </c:pt>
                <c:pt idx="729">
                  <c:v>150</c:v>
                </c:pt>
                <c:pt idx="730">
                  <c:v>150</c:v>
                </c:pt>
                <c:pt idx="731">
                  <c:v>150</c:v>
                </c:pt>
                <c:pt idx="732">
                  <c:v>150</c:v>
                </c:pt>
                <c:pt idx="733">
                  <c:v>150</c:v>
                </c:pt>
                <c:pt idx="734">
                  <c:v>150</c:v>
                </c:pt>
                <c:pt idx="735">
                  <c:v>150</c:v>
                </c:pt>
                <c:pt idx="736">
                  <c:v>150</c:v>
                </c:pt>
                <c:pt idx="737">
                  <c:v>150</c:v>
                </c:pt>
                <c:pt idx="738">
                  <c:v>150</c:v>
                </c:pt>
                <c:pt idx="739">
                  <c:v>150</c:v>
                </c:pt>
                <c:pt idx="740">
                  <c:v>150</c:v>
                </c:pt>
                <c:pt idx="741">
                  <c:v>150</c:v>
                </c:pt>
                <c:pt idx="742">
                  <c:v>150</c:v>
                </c:pt>
                <c:pt idx="743">
                  <c:v>150</c:v>
                </c:pt>
                <c:pt idx="744">
                  <c:v>150</c:v>
                </c:pt>
                <c:pt idx="745">
                  <c:v>150</c:v>
                </c:pt>
                <c:pt idx="746">
                  <c:v>150</c:v>
                </c:pt>
                <c:pt idx="747">
                  <c:v>150</c:v>
                </c:pt>
                <c:pt idx="748">
                  <c:v>150</c:v>
                </c:pt>
                <c:pt idx="749">
                  <c:v>150</c:v>
                </c:pt>
                <c:pt idx="750">
                  <c:v>150</c:v>
                </c:pt>
                <c:pt idx="751">
                  <c:v>150</c:v>
                </c:pt>
                <c:pt idx="752">
                  <c:v>150</c:v>
                </c:pt>
                <c:pt idx="753">
                  <c:v>150</c:v>
                </c:pt>
                <c:pt idx="754">
                  <c:v>150</c:v>
                </c:pt>
                <c:pt idx="755">
                  <c:v>150</c:v>
                </c:pt>
                <c:pt idx="756">
                  <c:v>150</c:v>
                </c:pt>
                <c:pt idx="757">
                  <c:v>150</c:v>
                </c:pt>
                <c:pt idx="758">
                  <c:v>150</c:v>
                </c:pt>
                <c:pt idx="759">
                  <c:v>150</c:v>
                </c:pt>
                <c:pt idx="760">
                  <c:v>150</c:v>
                </c:pt>
                <c:pt idx="761">
                  <c:v>150</c:v>
                </c:pt>
                <c:pt idx="762">
                  <c:v>179.155</c:v>
                </c:pt>
                <c:pt idx="763">
                  <c:v>150</c:v>
                </c:pt>
                <c:pt idx="764">
                  <c:v>150</c:v>
                </c:pt>
                <c:pt idx="765">
                  <c:v>150</c:v>
                </c:pt>
                <c:pt idx="766">
                  <c:v>199.22</c:v>
                </c:pt>
                <c:pt idx="767">
                  <c:v>300</c:v>
                </c:pt>
                <c:pt idx="768">
                  <c:v>300</c:v>
                </c:pt>
                <c:pt idx="769">
                  <c:v>252.00299999999999</c:v>
                </c:pt>
                <c:pt idx="770">
                  <c:v>300</c:v>
                </c:pt>
                <c:pt idx="771">
                  <c:v>300</c:v>
                </c:pt>
                <c:pt idx="772">
                  <c:v>300</c:v>
                </c:pt>
                <c:pt idx="773">
                  <c:v>265.52499999999998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270.76900000000001</c:v>
                </c:pt>
                <c:pt idx="807">
                  <c:v>170.65199999999999</c:v>
                </c:pt>
                <c:pt idx="808">
                  <c:v>192.238</c:v>
                </c:pt>
                <c:pt idx="809">
                  <c:v>166.55600000000001</c:v>
                </c:pt>
                <c:pt idx="810">
                  <c:v>150</c:v>
                </c:pt>
                <c:pt idx="811">
                  <c:v>150</c:v>
                </c:pt>
                <c:pt idx="812">
                  <c:v>150</c:v>
                </c:pt>
                <c:pt idx="813">
                  <c:v>150</c:v>
                </c:pt>
                <c:pt idx="814">
                  <c:v>150</c:v>
                </c:pt>
                <c:pt idx="815">
                  <c:v>150</c:v>
                </c:pt>
                <c:pt idx="816">
                  <c:v>150</c:v>
                </c:pt>
                <c:pt idx="817">
                  <c:v>150</c:v>
                </c:pt>
                <c:pt idx="818">
                  <c:v>150</c:v>
                </c:pt>
                <c:pt idx="819">
                  <c:v>150</c:v>
                </c:pt>
                <c:pt idx="820">
                  <c:v>150</c:v>
                </c:pt>
                <c:pt idx="821">
                  <c:v>150</c:v>
                </c:pt>
                <c:pt idx="822">
                  <c:v>150</c:v>
                </c:pt>
                <c:pt idx="823">
                  <c:v>150</c:v>
                </c:pt>
                <c:pt idx="824">
                  <c:v>150</c:v>
                </c:pt>
                <c:pt idx="825">
                  <c:v>150</c:v>
                </c:pt>
                <c:pt idx="826">
                  <c:v>150</c:v>
                </c:pt>
                <c:pt idx="827">
                  <c:v>150</c:v>
                </c:pt>
                <c:pt idx="828">
                  <c:v>150</c:v>
                </c:pt>
                <c:pt idx="829">
                  <c:v>150</c:v>
                </c:pt>
                <c:pt idx="830">
                  <c:v>150</c:v>
                </c:pt>
                <c:pt idx="831">
                  <c:v>150</c:v>
                </c:pt>
                <c:pt idx="832">
                  <c:v>150</c:v>
                </c:pt>
                <c:pt idx="833">
                  <c:v>150</c:v>
                </c:pt>
                <c:pt idx="834">
                  <c:v>150</c:v>
                </c:pt>
                <c:pt idx="835">
                  <c:v>150</c:v>
                </c:pt>
                <c:pt idx="836">
                  <c:v>150</c:v>
                </c:pt>
                <c:pt idx="837">
                  <c:v>150</c:v>
                </c:pt>
                <c:pt idx="838">
                  <c:v>150</c:v>
                </c:pt>
                <c:pt idx="839">
                  <c:v>150</c:v>
                </c:pt>
                <c:pt idx="840">
                  <c:v>150</c:v>
                </c:pt>
                <c:pt idx="841">
                  <c:v>150</c:v>
                </c:pt>
                <c:pt idx="842">
                  <c:v>150</c:v>
                </c:pt>
                <c:pt idx="843">
                  <c:v>150</c:v>
                </c:pt>
                <c:pt idx="844">
                  <c:v>150</c:v>
                </c:pt>
                <c:pt idx="845">
                  <c:v>150</c:v>
                </c:pt>
                <c:pt idx="846">
                  <c:v>150</c:v>
                </c:pt>
                <c:pt idx="847">
                  <c:v>150</c:v>
                </c:pt>
                <c:pt idx="848">
                  <c:v>150</c:v>
                </c:pt>
                <c:pt idx="849">
                  <c:v>150</c:v>
                </c:pt>
                <c:pt idx="850">
                  <c:v>150</c:v>
                </c:pt>
                <c:pt idx="851">
                  <c:v>150</c:v>
                </c:pt>
                <c:pt idx="852">
                  <c:v>150</c:v>
                </c:pt>
                <c:pt idx="853">
                  <c:v>150</c:v>
                </c:pt>
                <c:pt idx="854">
                  <c:v>150</c:v>
                </c:pt>
                <c:pt idx="855">
                  <c:v>150</c:v>
                </c:pt>
                <c:pt idx="856">
                  <c:v>150</c:v>
                </c:pt>
                <c:pt idx="857">
                  <c:v>150</c:v>
                </c:pt>
                <c:pt idx="858">
                  <c:v>150</c:v>
                </c:pt>
                <c:pt idx="859">
                  <c:v>150</c:v>
                </c:pt>
                <c:pt idx="860">
                  <c:v>150</c:v>
                </c:pt>
                <c:pt idx="861">
                  <c:v>150</c:v>
                </c:pt>
                <c:pt idx="862">
                  <c:v>150</c:v>
                </c:pt>
                <c:pt idx="863">
                  <c:v>150</c:v>
                </c:pt>
                <c:pt idx="864">
                  <c:v>150</c:v>
                </c:pt>
                <c:pt idx="865">
                  <c:v>150</c:v>
                </c:pt>
                <c:pt idx="866">
                  <c:v>150</c:v>
                </c:pt>
                <c:pt idx="867">
                  <c:v>150</c:v>
                </c:pt>
                <c:pt idx="868">
                  <c:v>150</c:v>
                </c:pt>
                <c:pt idx="869">
                  <c:v>150</c:v>
                </c:pt>
                <c:pt idx="870">
                  <c:v>150</c:v>
                </c:pt>
                <c:pt idx="871">
                  <c:v>150</c:v>
                </c:pt>
                <c:pt idx="872">
                  <c:v>150</c:v>
                </c:pt>
                <c:pt idx="873">
                  <c:v>150</c:v>
                </c:pt>
                <c:pt idx="874">
                  <c:v>150</c:v>
                </c:pt>
                <c:pt idx="875">
                  <c:v>150</c:v>
                </c:pt>
                <c:pt idx="876">
                  <c:v>150</c:v>
                </c:pt>
                <c:pt idx="877">
                  <c:v>150</c:v>
                </c:pt>
                <c:pt idx="878">
                  <c:v>150</c:v>
                </c:pt>
                <c:pt idx="879">
                  <c:v>150</c:v>
                </c:pt>
                <c:pt idx="880">
                  <c:v>150</c:v>
                </c:pt>
                <c:pt idx="881">
                  <c:v>150</c:v>
                </c:pt>
                <c:pt idx="882">
                  <c:v>150</c:v>
                </c:pt>
                <c:pt idx="883">
                  <c:v>150</c:v>
                </c:pt>
                <c:pt idx="884">
                  <c:v>150</c:v>
                </c:pt>
                <c:pt idx="885">
                  <c:v>150</c:v>
                </c:pt>
                <c:pt idx="886">
                  <c:v>150</c:v>
                </c:pt>
                <c:pt idx="887">
                  <c:v>150</c:v>
                </c:pt>
                <c:pt idx="888">
                  <c:v>150</c:v>
                </c:pt>
                <c:pt idx="889">
                  <c:v>150</c:v>
                </c:pt>
                <c:pt idx="890">
                  <c:v>150</c:v>
                </c:pt>
                <c:pt idx="891">
                  <c:v>150</c:v>
                </c:pt>
                <c:pt idx="892">
                  <c:v>150</c:v>
                </c:pt>
                <c:pt idx="893">
                  <c:v>150</c:v>
                </c:pt>
                <c:pt idx="894">
                  <c:v>150</c:v>
                </c:pt>
                <c:pt idx="895">
                  <c:v>150</c:v>
                </c:pt>
                <c:pt idx="896">
                  <c:v>150</c:v>
                </c:pt>
                <c:pt idx="897">
                  <c:v>150</c:v>
                </c:pt>
                <c:pt idx="898">
                  <c:v>150</c:v>
                </c:pt>
                <c:pt idx="899">
                  <c:v>150</c:v>
                </c:pt>
                <c:pt idx="900">
                  <c:v>150</c:v>
                </c:pt>
                <c:pt idx="901">
                  <c:v>150</c:v>
                </c:pt>
                <c:pt idx="902">
                  <c:v>150</c:v>
                </c:pt>
                <c:pt idx="903">
                  <c:v>150</c:v>
                </c:pt>
                <c:pt idx="904">
                  <c:v>150</c:v>
                </c:pt>
                <c:pt idx="905">
                  <c:v>150</c:v>
                </c:pt>
                <c:pt idx="906">
                  <c:v>150</c:v>
                </c:pt>
                <c:pt idx="907">
                  <c:v>150</c:v>
                </c:pt>
                <c:pt idx="908">
                  <c:v>150</c:v>
                </c:pt>
                <c:pt idx="909">
                  <c:v>150</c:v>
                </c:pt>
                <c:pt idx="910">
                  <c:v>150</c:v>
                </c:pt>
                <c:pt idx="911">
                  <c:v>150</c:v>
                </c:pt>
                <c:pt idx="912">
                  <c:v>150</c:v>
                </c:pt>
                <c:pt idx="913">
                  <c:v>150</c:v>
                </c:pt>
                <c:pt idx="914">
                  <c:v>150</c:v>
                </c:pt>
                <c:pt idx="915">
                  <c:v>150</c:v>
                </c:pt>
                <c:pt idx="916">
                  <c:v>150</c:v>
                </c:pt>
                <c:pt idx="917">
                  <c:v>150</c:v>
                </c:pt>
                <c:pt idx="918">
                  <c:v>150</c:v>
                </c:pt>
                <c:pt idx="919">
                  <c:v>150</c:v>
                </c:pt>
                <c:pt idx="920">
                  <c:v>150</c:v>
                </c:pt>
                <c:pt idx="921">
                  <c:v>150</c:v>
                </c:pt>
                <c:pt idx="922">
                  <c:v>150</c:v>
                </c:pt>
                <c:pt idx="923">
                  <c:v>150</c:v>
                </c:pt>
                <c:pt idx="924">
                  <c:v>150</c:v>
                </c:pt>
                <c:pt idx="925">
                  <c:v>150</c:v>
                </c:pt>
                <c:pt idx="926">
                  <c:v>150</c:v>
                </c:pt>
                <c:pt idx="927">
                  <c:v>150</c:v>
                </c:pt>
                <c:pt idx="928">
                  <c:v>150</c:v>
                </c:pt>
                <c:pt idx="929">
                  <c:v>150</c:v>
                </c:pt>
                <c:pt idx="930">
                  <c:v>150</c:v>
                </c:pt>
                <c:pt idx="931">
                  <c:v>150</c:v>
                </c:pt>
                <c:pt idx="932">
                  <c:v>150</c:v>
                </c:pt>
                <c:pt idx="933">
                  <c:v>150</c:v>
                </c:pt>
                <c:pt idx="934">
                  <c:v>150</c:v>
                </c:pt>
                <c:pt idx="935">
                  <c:v>150</c:v>
                </c:pt>
                <c:pt idx="936">
                  <c:v>150</c:v>
                </c:pt>
                <c:pt idx="937">
                  <c:v>150</c:v>
                </c:pt>
                <c:pt idx="938">
                  <c:v>150</c:v>
                </c:pt>
                <c:pt idx="939">
                  <c:v>150</c:v>
                </c:pt>
                <c:pt idx="940">
                  <c:v>150</c:v>
                </c:pt>
                <c:pt idx="941">
                  <c:v>150</c:v>
                </c:pt>
                <c:pt idx="942">
                  <c:v>150</c:v>
                </c:pt>
                <c:pt idx="943">
                  <c:v>150</c:v>
                </c:pt>
                <c:pt idx="944">
                  <c:v>150</c:v>
                </c:pt>
                <c:pt idx="945">
                  <c:v>150</c:v>
                </c:pt>
                <c:pt idx="946">
                  <c:v>150</c:v>
                </c:pt>
                <c:pt idx="947">
                  <c:v>150</c:v>
                </c:pt>
                <c:pt idx="948">
                  <c:v>150</c:v>
                </c:pt>
                <c:pt idx="949">
                  <c:v>150</c:v>
                </c:pt>
                <c:pt idx="950">
                  <c:v>150</c:v>
                </c:pt>
                <c:pt idx="951">
                  <c:v>150</c:v>
                </c:pt>
                <c:pt idx="952">
                  <c:v>150</c:v>
                </c:pt>
                <c:pt idx="953">
                  <c:v>150</c:v>
                </c:pt>
                <c:pt idx="954">
                  <c:v>150</c:v>
                </c:pt>
                <c:pt idx="955">
                  <c:v>150</c:v>
                </c:pt>
                <c:pt idx="956">
                  <c:v>150</c:v>
                </c:pt>
                <c:pt idx="957">
                  <c:v>150</c:v>
                </c:pt>
                <c:pt idx="958">
                  <c:v>150</c:v>
                </c:pt>
                <c:pt idx="959">
                  <c:v>150</c:v>
                </c:pt>
                <c:pt idx="960">
                  <c:v>150</c:v>
                </c:pt>
                <c:pt idx="961">
                  <c:v>150</c:v>
                </c:pt>
                <c:pt idx="962">
                  <c:v>150</c:v>
                </c:pt>
                <c:pt idx="963">
                  <c:v>150</c:v>
                </c:pt>
                <c:pt idx="964">
                  <c:v>150</c:v>
                </c:pt>
                <c:pt idx="965">
                  <c:v>150</c:v>
                </c:pt>
                <c:pt idx="966">
                  <c:v>150</c:v>
                </c:pt>
                <c:pt idx="967">
                  <c:v>150</c:v>
                </c:pt>
                <c:pt idx="968">
                  <c:v>150</c:v>
                </c:pt>
                <c:pt idx="969">
                  <c:v>150</c:v>
                </c:pt>
                <c:pt idx="970">
                  <c:v>150</c:v>
                </c:pt>
                <c:pt idx="971">
                  <c:v>150</c:v>
                </c:pt>
                <c:pt idx="972">
                  <c:v>150</c:v>
                </c:pt>
                <c:pt idx="973">
                  <c:v>150</c:v>
                </c:pt>
                <c:pt idx="974">
                  <c:v>150</c:v>
                </c:pt>
                <c:pt idx="975">
                  <c:v>150</c:v>
                </c:pt>
                <c:pt idx="976">
                  <c:v>150</c:v>
                </c:pt>
                <c:pt idx="977">
                  <c:v>150</c:v>
                </c:pt>
                <c:pt idx="978">
                  <c:v>150</c:v>
                </c:pt>
                <c:pt idx="979">
                  <c:v>150</c:v>
                </c:pt>
                <c:pt idx="980">
                  <c:v>150</c:v>
                </c:pt>
                <c:pt idx="981">
                  <c:v>150</c:v>
                </c:pt>
                <c:pt idx="982">
                  <c:v>150</c:v>
                </c:pt>
                <c:pt idx="983">
                  <c:v>150</c:v>
                </c:pt>
                <c:pt idx="984">
                  <c:v>150</c:v>
                </c:pt>
                <c:pt idx="985">
                  <c:v>150</c:v>
                </c:pt>
                <c:pt idx="986">
                  <c:v>150</c:v>
                </c:pt>
                <c:pt idx="987">
                  <c:v>150</c:v>
                </c:pt>
                <c:pt idx="988">
                  <c:v>150</c:v>
                </c:pt>
                <c:pt idx="989">
                  <c:v>150</c:v>
                </c:pt>
                <c:pt idx="990">
                  <c:v>150</c:v>
                </c:pt>
                <c:pt idx="991">
                  <c:v>150</c:v>
                </c:pt>
                <c:pt idx="992">
                  <c:v>150</c:v>
                </c:pt>
                <c:pt idx="993">
                  <c:v>150</c:v>
                </c:pt>
                <c:pt idx="994">
                  <c:v>150</c:v>
                </c:pt>
                <c:pt idx="995">
                  <c:v>150</c:v>
                </c:pt>
                <c:pt idx="996">
                  <c:v>150</c:v>
                </c:pt>
                <c:pt idx="997">
                  <c:v>150</c:v>
                </c:pt>
                <c:pt idx="998">
                  <c:v>150</c:v>
                </c:pt>
                <c:pt idx="999">
                  <c:v>150</c:v>
                </c:pt>
                <c:pt idx="1000">
                  <c:v>150</c:v>
                </c:pt>
                <c:pt idx="1001">
                  <c:v>150</c:v>
                </c:pt>
                <c:pt idx="1002">
                  <c:v>150</c:v>
                </c:pt>
                <c:pt idx="1003">
                  <c:v>150</c:v>
                </c:pt>
                <c:pt idx="1004">
                  <c:v>150</c:v>
                </c:pt>
                <c:pt idx="1005">
                  <c:v>150</c:v>
                </c:pt>
                <c:pt idx="1006">
                  <c:v>150</c:v>
                </c:pt>
                <c:pt idx="1007">
                  <c:v>150</c:v>
                </c:pt>
                <c:pt idx="1008">
                  <c:v>150</c:v>
                </c:pt>
                <c:pt idx="1009">
                  <c:v>150</c:v>
                </c:pt>
                <c:pt idx="1010">
                  <c:v>150</c:v>
                </c:pt>
                <c:pt idx="1011">
                  <c:v>150</c:v>
                </c:pt>
                <c:pt idx="1012">
                  <c:v>150</c:v>
                </c:pt>
                <c:pt idx="1013">
                  <c:v>150</c:v>
                </c:pt>
                <c:pt idx="1014">
                  <c:v>150</c:v>
                </c:pt>
                <c:pt idx="1015">
                  <c:v>150</c:v>
                </c:pt>
                <c:pt idx="1016">
                  <c:v>150</c:v>
                </c:pt>
                <c:pt idx="1017">
                  <c:v>150</c:v>
                </c:pt>
                <c:pt idx="1018">
                  <c:v>150</c:v>
                </c:pt>
                <c:pt idx="1019">
                  <c:v>150</c:v>
                </c:pt>
                <c:pt idx="1020">
                  <c:v>150</c:v>
                </c:pt>
                <c:pt idx="1021">
                  <c:v>150</c:v>
                </c:pt>
                <c:pt idx="1022">
                  <c:v>150</c:v>
                </c:pt>
                <c:pt idx="1023">
                  <c:v>150</c:v>
                </c:pt>
                <c:pt idx="1024">
                  <c:v>150</c:v>
                </c:pt>
                <c:pt idx="1025">
                  <c:v>150</c:v>
                </c:pt>
                <c:pt idx="1026">
                  <c:v>150</c:v>
                </c:pt>
                <c:pt idx="1027">
                  <c:v>150</c:v>
                </c:pt>
                <c:pt idx="1028">
                  <c:v>150</c:v>
                </c:pt>
                <c:pt idx="1029">
                  <c:v>150</c:v>
                </c:pt>
                <c:pt idx="1030">
                  <c:v>150</c:v>
                </c:pt>
                <c:pt idx="1031">
                  <c:v>150</c:v>
                </c:pt>
                <c:pt idx="1032">
                  <c:v>150</c:v>
                </c:pt>
                <c:pt idx="1033">
                  <c:v>150</c:v>
                </c:pt>
                <c:pt idx="1034">
                  <c:v>150</c:v>
                </c:pt>
                <c:pt idx="1035">
                  <c:v>150</c:v>
                </c:pt>
                <c:pt idx="1036">
                  <c:v>150</c:v>
                </c:pt>
                <c:pt idx="1037">
                  <c:v>150</c:v>
                </c:pt>
                <c:pt idx="1038">
                  <c:v>150</c:v>
                </c:pt>
                <c:pt idx="1039">
                  <c:v>150</c:v>
                </c:pt>
                <c:pt idx="1040">
                  <c:v>150</c:v>
                </c:pt>
                <c:pt idx="1041">
                  <c:v>150</c:v>
                </c:pt>
                <c:pt idx="1042">
                  <c:v>150</c:v>
                </c:pt>
                <c:pt idx="1043">
                  <c:v>150</c:v>
                </c:pt>
                <c:pt idx="1044">
                  <c:v>150</c:v>
                </c:pt>
                <c:pt idx="1045">
                  <c:v>150</c:v>
                </c:pt>
                <c:pt idx="1046">
                  <c:v>150</c:v>
                </c:pt>
                <c:pt idx="1047">
                  <c:v>150</c:v>
                </c:pt>
                <c:pt idx="1048">
                  <c:v>150</c:v>
                </c:pt>
                <c:pt idx="1049">
                  <c:v>150</c:v>
                </c:pt>
                <c:pt idx="1050">
                  <c:v>150</c:v>
                </c:pt>
                <c:pt idx="1051">
                  <c:v>150</c:v>
                </c:pt>
                <c:pt idx="1052">
                  <c:v>150</c:v>
                </c:pt>
                <c:pt idx="1053">
                  <c:v>150</c:v>
                </c:pt>
                <c:pt idx="1054">
                  <c:v>150</c:v>
                </c:pt>
                <c:pt idx="1055">
                  <c:v>150</c:v>
                </c:pt>
                <c:pt idx="1056">
                  <c:v>150</c:v>
                </c:pt>
                <c:pt idx="1057">
                  <c:v>219.66900000000001</c:v>
                </c:pt>
                <c:pt idx="1058">
                  <c:v>202.768</c:v>
                </c:pt>
                <c:pt idx="1059">
                  <c:v>300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300</c:v>
                </c:pt>
                <c:pt idx="1113">
                  <c:v>221.62899999999999</c:v>
                </c:pt>
                <c:pt idx="1114">
                  <c:v>300</c:v>
                </c:pt>
                <c:pt idx="1115">
                  <c:v>150</c:v>
                </c:pt>
                <c:pt idx="1116">
                  <c:v>150</c:v>
                </c:pt>
                <c:pt idx="1117">
                  <c:v>150</c:v>
                </c:pt>
                <c:pt idx="1118">
                  <c:v>150</c:v>
                </c:pt>
                <c:pt idx="1119">
                  <c:v>150</c:v>
                </c:pt>
                <c:pt idx="1120">
                  <c:v>150</c:v>
                </c:pt>
                <c:pt idx="1121">
                  <c:v>150</c:v>
                </c:pt>
                <c:pt idx="1122">
                  <c:v>150</c:v>
                </c:pt>
                <c:pt idx="1123">
                  <c:v>150</c:v>
                </c:pt>
                <c:pt idx="1124">
                  <c:v>150</c:v>
                </c:pt>
                <c:pt idx="1125">
                  <c:v>150</c:v>
                </c:pt>
                <c:pt idx="1126">
                  <c:v>150</c:v>
                </c:pt>
                <c:pt idx="1127">
                  <c:v>150</c:v>
                </c:pt>
                <c:pt idx="1128">
                  <c:v>150</c:v>
                </c:pt>
                <c:pt idx="1129">
                  <c:v>150</c:v>
                </c:pt>
                <c:pt idx="1130">
                  <c:v>150</c:v>
                </c:pt>
                <c:pt idx="1131">
                  <c:v>150</c:v>
                </c:pt>
                <c:pt idx="1132">
                  <c:v>150</c:v>
                </c:pt>
                <c:pt idx="1133">
                  <c:v>213.643</c:v>
                </c:pt>
                <c:pt idx="1134">
                  <c:v>263.15499999999997</c:v>
                </c:pt>
                <c:pt idx="1135">
                  <c:v>192.59800000000001</c:v>
                </c:pt>
                <c:pt idx="1136">
                  <c:v>152.68600000000001</c:v>
                </c:pt>
                <c:pt idx="1137">
                  <c:v>226.53800000000001</c:v>
                </c:pt>
                <c:pt idx="1138">
                  <c:v>150</c:v>
                </c:pt>
                <c:pt idx="1139">
                  <c:v>150</c:v>
                </c:pt>
                <c:pt idx="1140">
                  <c:v>153.089</c:v>
                </c:pt>
                <c:pt idx="1141">
                  <c:v>150</c:v>
                </c:pt>
                <c:pt idx="1142">
                  <c:v>150</c:v>
                </c:pt>
                <c:pt idx="1143">
                  <c:v>150</c:v>
                </c:pt>
                <c:pt idx="1144">
                  <c:v>150</c:v>
                </c:pt>
                <c:pt idx="1145">
                  <c:v>179.624</c:v>
                </c:pt>
                <c:pt idx="1146">
                  <c:v>150</c:v>
                </c:pt>
                <c:pt idx="1147">
                  <c:v>150.08600000000001</c:v>
                </c:pt>
                <c:pt idx="1148">
                  <c:v>150</c:v>
                </c:pt>
                <c:pt idx="1149">
                  <c:v>150</c:v>
                </c:pt>
                <c:pt idx="1150">
                  <c:v>150</c:v>
                </c:pt>
                <c:pt idx="1151">
                  <c:v>150</c:v>
                </c:pt>
                <c:pt idx="1152">
                  <c:v>150</c:v>
                </c:pt>
                <c:pt idx="1153">
                  <c:v>150</c:v>
                </c:pt>
                <c:pt idx="1154">
                  <c:v>150</c:v>
                </c:pt>
                <c:pt idx="1155">
                  <c:v>150</c:v>
                </c:pt>
                <c:pt idx="1156">
                  <c:v>150</c:v>
                </c:pt>
                <c:pt idx="1157">
                  <c:v>150</c:v>
                </c:pt>
                <c:pt idx="1158">
                  <c:v>150</c:v>
                </c:pt>
                <c:pt idx="1159">
                  <c:v>150</c:v>
                </c:pt>
                <c:pt idx="1160">
                  <c:v>150</c:v>
                </c:pt>
                <c:pt idx="1161">
                  <c:v>150</c:v>
                </c:pt>
                <c:pt idx="1162">
                  <c:v>150</c:v>
                </c:pt>
                <c:pt idx="1163">
                  <c:v>150</c:v>
                </c:pt>
                <c:pt idx="1164">
                  <c:v>150</c:v>
                </c:pt>
                <c:pt idx="1165">
                  <c:v>150</c:v>
                </c:pt>
                <c:pt idx="1166">
                  <c:v>150</c:v>
                </c:pt>
                <c:pt idx="1167">
                  <c:v>150</c:v>
                </c:pt>
                <c:pt idx="1168">
                  <c:v>150</c:v>
                </c:pt>
                <c:pt idx="1169">
                  <c:v>150</c:v>
                </c:pt>
                <c:pt idx="1170">
                  <c:v>150</c:v>
                </c:pt>
                <c:pt idx="1171">
                  <c:v>150</c:v>
                </c:pt>
                <c:pt idx="1172">
                  <c:v>150</c:v>
                </c:pt>
                <c:pt idx="1173">
                  <c:v>150</c:v>
                </c:pt>
                <c:pt idx="1174">
                  <c:v>150</c:v>
                </c:pt>
                <c:pt idx="1175">
                  <c:v>150</c:v>
                </c:pt>
                <c:pt idx="1176">
                  <c:v>150</c:v>
                </c:pt>
                <c:pt idx="1177">
                  <c:v>150</c:v>
                </c:pt>
                <c:pt idx="1178">
                  <c:v>150</c:v>
                </c:pt>
                <c:pt idx="1179">
                  <c:v>150</c:v>
                </c:pt>
                <c:pt idx="1180">
                  <c:v>150</c:v>
                </c:pt>
                <c:pt idx="1181">
                  <c:v>150</c:v>
                </c:pt>
                <c:pt idx="1182">
                  <c:v>150</c:v>
                </c:pt>
                <c:pt idx="1183">
                  <c:v>150</c:v>
                </c:pt>
                <c:pt idx="1184">
                  <c:v>150</c:v>
                </c:pt>
                <c:pt idx="1185">
                  <c:v>150</c:v>
                </c:pt>
                <c:pt idx="1186">
                  <c:v>150</c:v>
                </c:pt>
                <c:pt idx="1187">
                  <c:v>150</c:v>
                </c:pt>
                <c:pt idx="1188">
                  <c:v>150</c:v>
                </c:pt>
                <c:pt idx="1189">
                  <c:v>150</c:v>
                </c:pt>
                <c:pt idx="1190">
                  <c:v>150</c:v>
                </c:pt>
                <c:pt idx="1191">
                  <c:v>150</c:v>
                </c:pt>
                <c:pt idx="1192">
                  <c:v>150</c:v>
                </c:pt>
                <c:pt idx="1193">
                  <c:v>150</c:v>
                </c:pt>
                <c:pt idx="1194">
                  <c:v>150</c:v>
                </c:pt>
                <c:pt idx="1195">
                  <c:v>150</c:v>
                </c:pt>
                <c:pt idx="1196">
                  <c:v>150</c:v>
                </c:pt>
                <c:pt idx="1197">
                  <c:v>150</c:v>
                </c:pt>
                <c:pt idx="1198">
                  <c:v>150</c:v>
                </c:pt>
                <c:pt idx="1199">
                  <c:v>150</c:v>
                </c:pt>
                <c:pt idx="1200">
                  <c:v>150</c:v>
                </c:pt>
                <c:pt idx="1201">
                  <c:v>150</c:v>
                </c:pt>
                <c:pt idx="1202">
                  <c:v>150</c:v>
                </c:pt>
                <c:pt idx="1203">
                  <c:v>150</c:v>
                </c:pt>
                <c:pt idx="1204">
                  <c:v>150</c:v>
                </c:pt>
                <c:pt idx="1205">
                  <c:v>150</c:v>
                </c:pt>
                <c:pt idx="1206">
                  <c:v>150</c:v>
                </c:pt>
                <c:pt idx="1207">
                  <c:v>150</c:v>
                </c:pt>
                <c:pt idx="1208">
                  <c:v>150</c:v>
                </c:pt>
                <c:pt idx="1209">
                  <c:v>150</c:v>
                </c:pt>
                <c:pt idx="1210">
                  <c:v>150</c:v>
                </c:pt>
                <c:pt idx="1211">
                  <c:v>150</c:v>
                </c:pt>
                <c:pt idx="1212">
                  <c:v>150</c:v>
                </c:pt>
                <c:pt idx="1213">
                  <c:v>150</c:v>
                </c:pt>
                <c:pt idx="1214">
                  <c:v>150</c:v>
                </c:pt>
                <c:pt idx="1215">
                  <c:v>150</c:v>
                </c:pt>
                <c:pt idx="1216">
                  <c:v>150</c:v>
                </c:pt>
                <c:pt idx="1217">
                  <c:v>150</c:v>
                </c:pt>
                <c:pt idx="1218">
                  <c:v>150</c:v>
                </c:pt>
                <c:pt idx="1219">
                  <c:v>150</c:v>
                </c:pt>
                <c:pt idx="1220">
                  <c:v>150</c:v>
                </c:pt>
                <c:pt idx="1221">
                  <c:v>150</c:v>
                </c:pt>
                <c:pt idx="1222">
                  <c:v>150</c:v>
                </c:pt>
                <c:pt idx="1223">
                  <c:v>150</c:v>
                </c:pt>
                <c:pt idx="1224">
                  <c:v>150</c:v>
                </c:pt>
                <c:pt idx="1225">
                  <c:v>150</c:v>
                </c:pt>
                <c:pt idx="1226">
                  <c:v>150</c:v>
                </c:pt>
                <c:pt idx="1227">
                  <c:v>150</c:v>
                </c:pt>
                <c:pt idx="1228">
                  <c:v>150</c:v>
                </c:pt>
                <c:pt idx="1229">
                  <c:v>150</c:v>
                </c:pt>
                <c:pt idx="1230">
                  <c:v>194.11799999999999</c:v>
                </c:pt>
                <c:pt idx="1231">
                  <c:v>150</c:v>
                </c:pt>
                <c:pt idx="1232">
                  <c:v>286.05399999999997</c:v>
                </c:pt>
                <c:pt idx="1233">
                  <c:v>299.18099999999998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271.99700000000001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300</c:v>
                </c:pt>
                <c:pt idx="1265">
                  <c:v>300</c:v>
                </c:pt>
                <c:pt idx="1266">
                  <c:v>279.50599999999997</c:v>
                </c:pt>
                <c:pt idx="1267">
                  <c:v>271.82900000000001</c:v>
                </c:pt>
                <c:pt idx="1268">
                  <c:v>243.417</c:v>
                </c:pt>
                <c:pt idx="1269">
                  <c:v>291.65100000000001</c:v>
                </c:pt>
                <c:pt idx="1270">
                  <c:v>300</c:v>
                </c:pt>
                <c:pt idx="1271">
                  <c:v>270.67099999999999</c:v>
                </c:pt>
                <c:pt idx="1272">
                  <c:v>247.68600000000001</c:v>
                </c:pt>
                <c:pt idx="1273">
                  <c:v>227.01400000000001</c:v>
                </c:pt>
                <c:pt idx="1274">
                  <c:v>150</c:v>
                </c:pt>
                <c:pt idx="1275">
                  <c:v>150</c:v>
                </c:pt>
                <c:pt idx="1276">
                  <c:v>150</c:v>
                </c:pt>
                <c:pt idx="1277">
                  <c:v>150</c:v>
                </c:pt>
                <c:pt idx="1278">
                  <c:v>150</c:v>
                </c:pt>
                <c:pt idx="1279">
                  <c:v>150</c:v>
                </c:pt>
                <c:pt idx="1280">
                  <c:v>150</c:v>
                </c:pt>
                <c:pt idx="1281">
                  <c:v>150</c:v>
                </c:pt>
                <c:pt idx="1282">
                  <c:v>150</c:v>
                </c:pt>
                <c:pt idx="1283">
                  <c:v>150</c:v>
                </c:pt>
                <c:pt idx="1284">
                  <c:v>150</c:v>
                </c:pt>
                <c:pt idx="1285">
                  <c:v>150</c:v>
                </c:pt>
                <c:pt idx="1286">
                  <c:v>150</c:v>
                </c:pt>
                <c:pt idx="1287">
                  <c:v>150</c:v>
                </c:pt>
                <c:pt idx="1288">
                  <c:v>150</c:v>
                </c:pt>
                <c:pt idx="1289">
                  <c:v>150</c:v>
                </c:pt>
                <c:pt idx="1290">
                  <c:v>150</c:v>
                </c:pt>
                <c:pt idx="1291">
                  <c:v>150</c:v>
                </c:pt>
                <c:pt idx="1292">
                  <c:v>150</c:v>
                </c:pt>
                <c:pt idx="1293">
                  <c:v>150</c:v>
                </c:pt>
                <c:pt idx="1294">
                  <c:v>150</c:v>
                </c:pt>
                <c:pt idx="1295">
                  <c:v>150</c:v>
                </c:pt>
                <c:pt idx="1296">
                  <c:v>150</c:v>
                </c:pt>
                <c:pt idx="1297">
                  <c:v>150</c:v>
                </c:pt>
                <c:pt idx="1298">
                  <c:v>150</c:v>
                </c:pt>
                <c:pt idx="1299">
                  <c:v>150</c:v>
                </c:pt>
                <c:pt idx="1300">
                  <c:v>150</c:v>
                </c:pt>
                <c:pt idx="1301">
                  <c:v>150</c:v>
                </c:pt>
                <c:pt idx="1302">
                  <c:v>150</c:v>
                </c:pt>
                <c:pt idx="1303">
                  <c:v>150</c:v>
                </c:pt>
                <c:pt idx="1304">
                  <c:v>150</c:v>
                </c:pt>
                <c:pt idx="1305">
                  <c:v>150</c:v>
                </c:pt>
                <c:pt idx="1306">
                  <c:v>150</c:v>
                </c:pt>
                <c:pt idx="1307">
                  <c:v>150</c:v>
                </c:pt>
                <c:pt idx="1308">
                  <c:v>150</c:v>
                </c:pt>
                <c:pt idx="1309">
                  <c:v>150</c:v>
                </c:pt>
                <c:pt idx="1310">
                  <c:v>150</c:v>
                </c:pt>
                <c:pt idx="1311">
                  <c:v>150</c:v>
                </c:pt>
                <c:pt idx="1312">
                  <c:v>150</c:v>
                </c:pt>
                <c:pt idx="1313">
                  <c:v>150</c:v>
                </c:pt>
                <c:pt idx="1314">
                  <c:v>150</c:v>
                </c:pt>
                <c:pt idx="1315">
                  <c:v>150</c:v>
                </c:pt>
                <c:pt idx="1316">
                  <c:v>150</c:v>
                </c:pt>
                <c:pt idx="1317">
                  <c:v>150</c:v>
                </c:pt>
                <c:pt idx="1318">
                  <c:v>150</c:v>
                </c:pt>
                <c:pt idx="1319">
                  <c:v>150</c:v>
                </c:pt>
                <c:pt idx="1320">
                  <c:v>150</c:v>
                </c:pt>
                <c:pt idx="1321">
                  <c:v>150</c:v>
                </c:pt>
                <c:pt idx="1322">
                  <c:v>150</c:v>
                </c:pt>
                <c:pt idx="1323">
                  <c:v>150</c:v>
                </c:pt>
                <c:pt idx="1324">
                  <c:v>150</c:v>
                </c:pt>
                <c:pt idx="1325">
                  <c:v>150</c:v>
                </c:pt>
                <c:pt idx="1326">
                  <c:v>150</c:v>
                </c:pt>
                <c:pt idx="1327">
                  <c:v>150</c:v>
                </c:pt>
                <c:pt idx="1328">
                  <c:v>150</c:v>
                </c:pt>
                <c:pt idx="1329">
                  <c:v>150</c:v>
                </c:pt>
                <c:pt idx="1330">
                  <c:v>150</c:v>
                </c:pt>
                <c:pt idx="1331">
                  <c:v>150</c:v>
                </c:pt>
                <c:pt idx="1332">
                  <c:v>150</c:v>
                </c:pt>
                <c:pt idx="1333">
                  <c:v>150</c:v>
                </c:pt>
                <c:pt idx="1334">
                  <c:v>150</c:v>
                </c:pt>
                <c:pt idx="1335">
                  <c:v>150</c:v>
                </c:pt>
                <c:pt idx="1336">
                  <c:v>150</c:v>
                </c:pt>
                <c:pt idx="1337">
                  <c:v>150</c:v>
                </c:pt>
                <c:pt idx="1338">
                  <c:v>150</c:v>
                </c:pt>
                <c:pt idx="1339">
                  <c:v>150</c:v>
                </c:pt>
                <c:pt idx="1340">
                  <c:v>150</c:v>
                </c:pt>
                <c:pt idx="1341">
                  <c:v>150</c:v>
                </c:pt>
                <c:pt idx="1342">
                  <c:v>150</c:v>
                </c:pt>
                <c:pt idx="1343">
                  <c:v>150</c:v>
                </c:pt>
                <c:pt idx="1344">
                  <c:v>150</c:v>
                </c:pt>
                <c:pt idx="1345">
                  <c:v>150</c:v>
                </c:pt>
                <c:pt idx="1346">
                  <c:v>150</c:v>
                </c:pt>
                <c:pt idx="1347">
                  <c:v>150</c:v>
                </c:pt>
                <c:pt idx="1348">
                  <c:v>150</c:v>
                </c:pt>
                <c:pt idx="1349">
                  <c:v>150</c:v>
                </c:pt>
                <c:pt idx="1350">
                  <c:v>150</c:v>
                </c:pt>
                <c:pt idx="1351">
                  <c:v>150</c:v>
                </c:pt>
                <c:pt idx="1352">
                  <c:v>150</c:v>
                </c:pt>
                <c:pt idx="1353">
                  <c:v>150</c:v>
                </c:pt>
                <c:pt idx="1354">
                  <c:v>150</c:v>
                </c:pt>
                <c:pt idx="1355">
                  <c:v>150</c:v>
                </c:pt>
                <c:pt idx="1356">
                  <c:v>150</c:v>
                </c:pt>
                <c:pt idx="1357">
                  <c:v>163.50700000000001</c:v>
                </c:pt>
                <c:pt idx="1358">
                  <c:v>245.874</c:v>
                </c:pt>
                <c:pt idx="1359">
                  <c:v>194.732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281.68799999999999</c:v>
                </c:pt>
                <c:pt idx="1385">
                  <c:v>300</c:v>
                </c:pt>
                <c:pt idx="1386">
                  <c:v>150</c:v>
                </c:pt>
                <c:pt idx="1387">
                  <c:v>150</c:v>
                </c:pt>
                <c:pt idx="1388">
                  <c:v>150</c:v>
                </c:pt>
                <c:pt idx="1389">
                  <c:v>150</c:v>
                </c:pt>
                <c:pt idx="1390">
                  <c:v>150</c:v>
                </c:pt>
                <c:pt idx="1391">
                  <c:v>150</c:v>
                </c:pt>
                <c:pt idx="1392">
                  <c:v>150</c:v>
                </c:pt>
                <c:pt idx="1393">
                  <c:v>150</c:v>
                </c:pt>
                <c:pt idx="1394">
                  <c:v>150</c:v>
                </c:pt>
                <c:pt idx="1395">
                  <c:v>150</c:v>
                </c:pt>
                <c:pt idx="1396">
                  <c:v>150</c:v>
                </c:pt>
                <c:pt idx="1397">
                  <c:v>150</c:v>
                </c:pt>
                <c:pt idx="1398">
                  <c:v>150</c:v>
                </c:pt>
                <c:pt idx="1399">
                  <c:v>150</c:v>
                </c:pt>
                <c:pt idx="1400">
                  <c:v>150</c:v>
                </c:pt>
                <c:pt idx="1401">
                  <c:v>150</c:v>
                </c:pt>
                <c:pt idx="1402">
                  <c:v>150</c:v>
                </c:pt>
                <c:pt idx="1403">
                  <c:v>150</c:v>
                </c:pt>
                <c:pt idx="1404">
                  <c:v>150</c:v>
                </c:pt>
                <c:pt idx="1405">
                  <c:v>150</c:v>
                </c:pt>
                <c:pt idx="1406">
                  <c:v>150</c:v>
                </c:pt>
                <c:pt idx="1407">
                  <c:v>150</c:v>
                </c:pt>
                <c:pt idx="1408">
                  <c:v>150</c:v>
                </c:pt>
                <c:pt idx="1409">
                  <c:v>150</c:v>
                </c:pt>
                <c:pt idx="1410">
                  <c:v>150</c:v>
                </c:pt>
                <c:pt idx="1411">
                  <c:v>150</c:v>
                </c:pt>
                <c:pt idx="1412">
                  <c:v>150</c:v>
                </c:pt>
                <c:pt idx="1413">
                  <c:v>150</c:v>
                </c:pt>
                <c:pt idx="1414">
                  <c:v>150</c:v>
                </c:pt>
                <c:pt idx="1415">
                  <c:v>150</c:v>
                </c:pt>
                <c:pt idx="1416">
                  <c:v>150</c:v>
                </c:pt>
                <c:pt idx="1417">
                  <c:v>150</c:v>
                </c:pt>
                <c:pt idx="1418">
                  <c:v>150</c:v>
                </c:pt>
                <c:pt idx="1419">
                  <c:v>150</c:v>
                </c:pt>
                <c:pt idx="1420">
                  <c:v>150</c:v>
                </c:pt>
                <c:pt idx="1421">
                  <c:v>150</c:v>
                </c:pt>
                <c:pt idx="1422">
                  <c:v>150</c:v>
                </c:pt>
                <c:pt idx="1423">
                  <c:v>150</c:v>
                </c:pt>
                <c:pt idx="1424">
                  <c:v>150</c:v>
                </c:pt>
                <c:pt idx="1425">
                  <c:v>150</c:v>
                </c:pt>
                <c:pt idx="1426">
                  <c:v>150</c:v>
                </c:pt>
                <c:pt idx="1427">
                  <c:v>150</c:v>
                </c:pt>
                <c:pt idx="1428">
                  <c:v>150</c:v>
                </c:pt>
                <c:pt idx="1429">
                  <c:v>150</c:v>
                </c:pt>
                <c:pt idx="1430">
                  <c:v>150</c:v>
                </c:pt>
                <c:pt idx="1431">
                  <c:v>150</c:v>
                </c:pt>
                <c:pt idx="1432">
                  <c:v>150</c:v>
                </c:pt>
                <c:pt idx="1433">
                  <c:v>150</c:v>
                </c:pt>
                <c:pt idx="1434">
                  <c:v>150</c:v>
                </c:pt>
                <c:pt idx="1435">
                  <c:v>150</c:v>
                </c:pt>
                <c:pt idx="1436">
                  <c:v>150</c:v>
                </c:pt>
                <c:pt idx="1437">
                  <c:v>150</c:v>
                </c:pt>
                <c:pt idx="1438">
                  <c:v>150</c:v>
                </c:pt>
                <c:pt idx="1439">
                  <c:v>150</c:v>
                </c:pt>
                <c:pt idx="144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5990.92</c:v>
                </c:pt>
                <c:pt idx="2">
                  <c:v>6236.31</c:v>
                </c:pt>
                <c:pt idx="3">
                  <c:v>5832.1719999999996</c:v>
                </c:pt>
                <c:pt idx="4">
                  <c:v>6072.0519999999997</c:v>
                </c:pt>
                <c:pt idx="5">
                  <c:v>6084.3710000000001</c:v>
                </c:pt>
                <c:pt idx="6">
                  <c:v>6074.9660000000003</c:v>
                </c:pt>
                <c:pt idx="7">
                  <c:v>6359.3280000000004</c:v>
                </c:pt>
                <c:pt idx="8">
                  <c:v>5948.2510000000002</c:v>
                </c:pt>
                <c:pt idx="9">
                  <c:v>5978.5910000000003</c:v>
                </c:pt>
                <c:pt idx="10">
                  <c:v>5948.9920000000002</c:v>
                </c:pt>
                <c:pt idx="11">
                  <c:v>5864.049</c:v>
                </c:pt>
                <c:pt idx="12">
                  <c:v>5841</c:v>
                </c:pt>
                <c:pt idx="13">
                  <c:v>5764.598</c:v>
                </c:pt>
                <c:pt idx="14">
                  <c:v>5683.2740000000003</c:v>
                </c:pt>
                <c:pt idx="15">
                  <c:v>5765.7479999999996</c:v>
                </c:pt>
                <c:pt idx="16">
                  <c:v>5651.1040000000003</c:v>
                </c:pt>
                <c:pt idx="17">
                  <c:v>5707.1850000000004</c:v>
                </c:pt>
                <c:pt idx="18">
                  <c:v>5685.19</c:v>
                </c:pt>
                <c:pt idx="19">
                  <c:v>5820.009</c:v>
                </c:pt>
                <c:pt idx="20">
                  <c:v>5718.3860000000004</c:v>
                </c:pt>
                <c:pt idx="21">
                  <c:v>5876.67</c:v>
                </c:pt>
                <c:pt idx="22">
                  <c:v>5934.3149999999996</c:v>
                </c:pt>
                <c:pt idx="23">
                  <c:v>5469.2</c:v>
                </c:pt>
                <c:pt idx="24">
                  <c:v>5671.08</c:v>
                </c:pt>
                <c:pt idx="25">
                  <c:v>5632.902</c:v>
                </c:pt>
                <c:pt idx="26">
                  <c:v>5600.7979999999998</c:v>
                </c:pt>
                <c:pt idx="27">
                  <c:v>5707.6930000000002</c:v>
                </c:pt>
                <c:pt idx="28">
                  <c:v>5838.69</c:v>
                </c:pt>
                <c:pt idx="29">
                  <c:v>5538.1909999999998</c:v>
                </c:pt>
                <c:pt idx="30">
                  <c:v>5505.0309999999999</c:v>
                </c:pt>
                <c:pt idx="31">
                  <c:v>5501.9970000000003</c:v>
                </c:pt>
                <c:pt idx="32">
                  <c:v>5579.4369999999999</c:v>
                </c:pt>
                <c:pt idx="33">
                  <c:v>5392.5770000000002</c:v>
                </c:pt>
                <c:pt idx="34">
                  <c:v>5514.0870000000004</c:v>
                </c:pt>
                <c:pt idx="35">
                  <c:v>5407.1729999999998</c:v>
                </c:pt>
                <c:pt idx="36">
                  <c:v>5392.6</c:v>
                </c:pt>
                <c:pt idx="37">
                  <c:v>5435.69</c:v>
                </c:pt>
                <c:pt idx="38">
                  <c:v>5254.3909999999996</c:v>
                </c:pt>
                <c:pt idx="39">
                  <c:v>5114.8109999999997</c:v>
                </c:pt>
                <c:pt idx="40">
                  <c:v>5199.9409999999998</c:v>
                </c:pt>
                <c:pt idx="41">
                  <c:v>4953.085</c:v>
                </c:pt>
                <c:pt idx="42">
                  <c:v>5173.28</c:v>
                </c:pt>
                <c:pt idx="43">
                  <c:v>4875.433</c:v>
                </c:pt>
                <c:pt idx="44">
                  <c:v>4932.03</c:v>
                </c:pt>
                <c:pt idx="45">
                  <c:v>4756.6210000000001</c:v>
                </c:pt>
                <c:pt idx="46">
                  <c:v>4826.2039999999997</c:v>
                </c:pt>
                <c:pt idx="47">
                  <c:v>4638.5649999999996</c:v>
                </c:pt>
                <c:pt idx="48">
                  <c:v>4665.72</c:v>
                </c:pt>
                <c:pt idx="49">
                  <c:v>4622.9780000000001</c:v>
                </c:pt>
                <c:pt idx="50">
                  <c:v>4603.9520000000002</c:v>
                </c:pt>
                <c:pt idx="51">
                  <c:v>4655.1009999999997</c:v>
                </c:pt>
                <c:pt idx="52">
                  <c:v>4624.8130000000001</c:v>
                </c:pt>
                <c:pt idx="53">
                  <c:v>4687.7920000000004</c:v>
                </c:pt>
                <c:pt idx="54">
                  <c:v>4681.6689999999999</c:v>
                </c:pt>
                <c:pt idx="55">
                  <c:v>4534.7389999999996</c:v>
                </c:pt>
                <c:pt idx="56">
                  <c:v>4502.2060000000001</c:v>
                </c:pt>
                <c:pt idx="57">
                  <c:v>4551.5029999999997</c:v>
                </c:pt>
                <c:pt idx="58">
                  <c:v>4629.7820000000002</c:v>
                </c:pt>
                <c:pt idx="59">
                  <c:v>4639.6450000000004</c:v>
                </c:pt>
                <c:pt idx="60">
                  <c:v>4538.28</c:v>
                </c:pt>
                <c:pt idx="61">
                  <c:v>4449.5309999999999</c:v>
                </c:pt>
                <c:pt idx="62">
                  <c:v>4251.3549999999996</c:v>
                </c:pt>
                <c:pt idx="63">
                  <c:v>4453.2529999999997</c:v>
                </c:pt>
                <c:pt idx="64">
                  <c:v>4437.8639999999996</c:v>
                </c:pt>
                <c:pt idx="65">
                  <c:v>4394.4110000000001</c:v>
                </c:pt>
                <c:pt idx="66">
                  <c:v>4367.5559999999996</c:v>
                </c:pt>
                <c:pt idx="67">
                  <c:v>4333.4430000000002</c:v>
                </c:pt>
                <c:pt idx="68">
                  <c:v>4326.5749999999998</c:v>
                </c:pt>
                <c:pt idx="69">
                  <c:v>4134.143</c:v>
                </c:pt>
                <c:pt idx="70">
                  <c:v>4132.9669999999996</c:v>
                </c:pt>
                <c:pt idx="71">
                  <c:v>4088.9920000000002</c:v>
                </c:pt>
                <c:pt idx="72">
                  <c:v>4113.4799999999996</c:v>
                </c:pt>
                <c:pt idx="73">
                  <c:v>4037.819</c:v>
                </c:pt>
                <c:pt idx="74">
                  <c:v>4246.1090000000004</c:v>
                </c:pt>
                <c:pt idx="75">
                  <c:v>4176.5219999999999</c:v>
                </c:pt>
                <c:pt idx="76">
                  <c:v>3951.4920000000002</c:v>
                </c:pt>
                <c:pt idx="77">
                  <c:v>3935.05</c:v>
                </c:pt>
                <c:pt idx="78">
                  <c:v>3988.538</c:v>
                </c:pt>
                <c:pt idx="79">
                  <c:v>4069.6350000000002</c:v>
                </c:pt>
                <c:pt idx="80">
                  <c:v>3988.127</c:v>
                </c:pt>
                <c:pt idx="81">
                  <c:v>4046.67</c:v>
                </c:pt>
                <c:pt idx="82">
                  <c:v>3924.1680000000001</c:v>
                </c:pt>
                <c:pt idx="83">
                  <c:v>3943.277</c:v>
                </c:pt>
                <c:pt idx="84">
                  <c:v>3962.44</c:v>
                </c:pt>
                <c:pt idx="85">
                  <c:v>3890.7249999999999</c:v>
                </c:pt>
                <c:pt idx="86">
                  <c:v>3944.982</c:v>
                </c:pt>
                <c:pt idx="87">
                  <c:v>4027.81</c:v>
                </c:pt>
                <c:pt idx="88">
                  <c:v>3868.18</c:v>
                </c:pt>
                <c:pt idx="89">
                  <c:v>3802.0839999999998</c:v>
                </c:pt>
                <c:pt idx="90">
                  <c:v>4018.5929999999998</c:v>
                </c:pt>
                <c:pt idx="91">
                  <c:v>3790.761</c:v>
                </c:pt>
                <c:pt idx="92">
                  <c:v>3910.45</c:v>
                </c:pt>
                <c:pt idx="93">
                  <c:v>3915.7530000000002</c:v>
                </c:pt>
                <c:pt idx="94">
                  <c:v>4001.2730000000001</c:v>
                </c:pt>
                <c:pt idx="95">
                  <c:v>3572.8789999999999</c:v>
                </c:pt>
                <c:pt idx="96">
                  <c:v>3827.92</c:v>
                </c:pt>
                <c:pt idx="97">
                  <c:v>3804.4810000000002</c:v>
                </c:pt>
                <c:pt idx="98">
                  <c:v>3858.6849999999999</c:v>
                </c:pt>
                <c:pt idx="99">
                  <c:v>3853.0320000000002</c:v>
                </c:pt>
                <c:pt idx="100">
                  <c:v>3711.0030000000002</c:v>
                </c:pt>
                <c:pt idx="101">
                  <c:v>3830.6930000000002</c:v>
                </c:pt>
                <c:pt idx="102">
                  <c:v>3819.998</c:v>
                </c:pt>
                <c:pt idx="103">
                  <c:v>3659.5120000000002</c:v>
                </c:pt>
                <c:pt idx="104">
                  <c:v>3665.2069999999999</c:v>
                </c:pt>
                <c:pt idx="105">
                  <c:v>3669.8879999999999</c:v>
                </c:pt>
                <c:pt idx="106">
                  <c:v>3604.558</c:v>
                </c:pt>
                <c:pt idx="107">
                  <c:v>3598.45</c:v>
                </c:pt>
                <c:pt idx="108">
                  <c:v>3676.88</c:v>
                </c:pt>
                <c:pt idx="109">
                  <c:v>3802.7550000000001</c:v>
                </c:pt>
                <c:pt idx="110">
                  <c:v>3932.9110000000001</c:v>
                </c:pt>
                <c:pt idx="111">
                  <c:v>3911.277</c:v>
                </c:pt>
                <c:pt idx="112">
                  <c:v>3962.0619999999999</c:v>
                </c:pt>
                <c:pt idx="113">
                  <c:v>3809.3739999999998</c:v>
                </c:pt>
                <c:pt idx="114">
                  <c:v>3746.4830000000002</c:v>
                </c:pt>
                <c:pt idx="115">
                  <c:v>3992.0529999999999</c:v>
                </c:pt>
                <c:pt idx="116">
                  <c:v>4079.24</c:v>
                </c:pt>
                <c:pt idx="117">
                  <c:v>4096.32</c:v>
                </c:pt>
                <c:pt idx="118">
                  <c:v>4107.1009999999997</c:v>
                </c:pt>
                <c:pt idx="119">
                  <c:v>4154.6790000000001</c:v>
                </c:pt>
                <c:pt idx="120">
                  <c:v>4170.12</c:v>
                </c:pt>
                <c:pt idx="121">
                  <c:v>4307.8909999999996</c:v>
                </c:pt>
                <c:pt idx="122">
                  <c:v>4096.6559999999999</c:v>
                </c:pt>
                <c:pt idx="123">
                  <c:v>4063.0839999999998</c:v>
                </c:pt>
                <c:pt idx="124">
                  <c:v>4167.8149999999996</c:v>
                </c:pt>
                <c:pt idx="125">
                  <c:v>4335.9690000000001</c:v>
                </c:pt>
                <c:pt idx="126">
                  <c:v>4295.71</c:v>
                </c:pt>
                <c:pt idx="127">
                  <c:v>4315.018</c:v>
                </c:pt>
                <c:pt idx="128">
                  <c:v>4373.9639999999999</c:v>
                </c:pt>
                <c:pt idx="129">
                  <c:v>4384.5190000000002</c:v>
                </c:pt>
                <c:pt idx="130">
                  <c:v>4386.8429999999998</c:v>
                </c:pt>
                <c:pt idx="131">
                  <c:v>4424.223</c:v>
                </c:pt>
                <c:pt idx="132">
                  <c:v>4337.68</c:v>
                </c:pt>
                <c:pt idx="133">
                  <c:v>4279.9290000000001</c:v>
                </c:pt>
                <c:pt idx="134">
                  <c:v>4240.134</c:v>
                </c:pt>
                <c:pt idx="135">
                  <c:v>4155.0410000000002</c:v>
                </c:pt>
                <c:pt idx="136">
                  <c:v>4087.8850000000002</c:v>
                </c:pt>
                <c:pt idx="137">
                  <c:v>4259.4040000000005</c:v>
                </c:pt>
                <c:pt idx="138">
                  <c:v>4100.6540000000005</c:v>
                </c:pt>
                <c:pt idx="139">
                  <c:v>4150.201</c:v>
                </c:pt>
                <c:pt idx="140">
                  <c:v>3990.0360000000001</c:v>
                </c:pt>
                <c:pt idx="141">
                  <c:v>4054.308</c:v>
                </c:pt>
                <c:pt idx="142">
                  <c:v>3949.1529999999998</c:v>
                </c:pt>
                <c:pt idx="143">
                  <c:v>3850.5740000000001</c:v>
                </c:pt>
                <c:pt idx="144">
                  <c:v>3827.92</c:v>
                </c:pt>
                <c:pt idx="145">
                  <c:v>3855.192</c:v>
                </c:pt>
                <c:pt idx="146">
                  <c:v>3892.0810000000001</c:v>
                </c:pt>
                <c:pt idx="147">
                  <c:v>4001.8429999999998</c:v>
                </c:pt>
                <c:pt idx="148">
                  <c:v>3908.3530000000001</c:v>
                </c:pt>
                <c:pt idx="149">
                  <c:v>3816.8449999999998</c:v>
                </c:pt>
                <c:pt idx="150">
                  <c:v>3824.41</c:v>
                </c:pt>
                <c:pt idx="151">
                  <c:v>3806.1950000000002</c:v>
                </c:pt>
                <c:pt idx="152">
                  <c:v>3918.8670000000002</c:v>
                </c:pt>
                <c:pt idx="153">
                  <c:v>3863.5659999999998</c:v>
                </c:pt>
                <c:pt idx="154">
                  <c:v>3836.9940000000001</c:v>
                </c:pt>
                <c:pt idx="155">
                  <c:v>3705.8989999999999</c:v>
                </c:pt>
                <c:pt idx="156">
                  <c:v>3825.56</c:v>
                </c:pt>
                <c:pt idx="157">
                  <c:v>3725.73</c:v>
                </c:pt>
                <c:pt idx="158">
                  <c:v>3799.8159999999998</c:v>
                </c:pt>
                <c:pt idx="159">
                  <c:v>3522.018</c:v>
                </c:pt>
                <c:pt idx="160">
                  <c:v>3553.6570000000002</c:v>
                </c:pt>
                <c:pt idx="161">
                  <c:v>3552.299</c:v>
                </c:pt>
                <c:pt idx="162">
                  <c:v>3257.491</c:v>
                </c:pt>
                <c:pt idx="163">
                  <c:v>3323.799</c:v>
                </c:pt>
                <c:pt idx="164">
                  <c:v>3215.2280000000001</c:v>
                </c:pt>
                <c:pt idx="165">
                  <c:v>3211.2979999999998</c:v>
                </c:pt>
                <c:pt idx="166">
                  <c:v>3019.913</c:v>
                </c:pt>
                <c:pt idx="167">
                  <c:v>3016.0630000000001</c:v>
                </c:pt>
                <c:pt idx="168">
                  <c:v>2912.24</c:v>
                </c:pt>
                <c:pt idx="169">
                  <c:v>2932.7890000000002</c:v>
                </c:pt>
                <c:pt idx="170">
                  <c:v>2755.6239999999998</c:v>
                </c:pt>
                <c:pt idx="171">
                  <c:v>2700.1190000000001</c:v>
                </c:pt>
                <c:pt idx="172">
                  <c:v>2789.998</c:v>
                </c:pt>
                <c:pt idx="173">
                  <c:v>2631.42</c:v>
                </c:pt>
                <c:pt idx="174">
                  <c:v>2627.0590000000002</c:v>
                </c:pt>
                <c:pt idx="175">
                  <c:v>2660.4409999999998</c:v>
                </c:pt>
                <c:pt idx="176">
                  <c:v>2567.9609999999998</c:v>
                </c:pt>
                <c:pt idx="177">
                  <c:v>2522.5790000000002</c:v>
                </c:pt>
                <c:pt idx="178">
                  <c:v>2566.0509999999999</c:v>
                </c:pt>
                <c:pt idx="179">
                  <c:v>2522.761</c:v>
                </c:pt>
                <c:pt idx="180">
                  <c:v>2454.4</c:v>
                </c:pt>
                <c:pt idx="181">
                  <c:v>2515.3040000000001</c:v>
                </c:pt>
                <c:pt idx="182">
                  <c:v>2438.6570000000002</c:v>
                </c:pt>
                <c:pt idx="183">
                  <c:v>2346.36</c:v>
                </c:pt>
                <c:pt idx="184">
                  <c:v>2360.9720000000002</c:v>
                </c:pt>
                <c:pt idx="185">
                  <c:v>2350.04</c:v>
                </c:pt>
                <c:pt idx="186">
                  <c:v>2190.2669999999998</c:v>
                </c:pt>
                <c:pt idx="187">
                  <c:v>2222.473</c:v>
                </c:pt>
                <c:pt idx="188">
                  <c:v>2156.1570000000002</c:v>
                </c:pt>
                <c:pt idx="189">
                  <c:v>2126.2220000000002</c:v>
                </c:pt>
                <c:pt idx="190">
                  <c:v>2068.8389999999999</c:v>
                </c:pt>
                <c:pt idx="191">
                  <c:v>2074.248</c:v>
                </c:pt>
                <c:pt idx="192">
                  <c:v>2015.44</c:v>
                </c:pt>
                <c:pt idx="193">
                  <c:v>2046.8389999999999</c:v>
                </c:pt>
                <c:pt idx="194">
                  <c:v>2132.4960000000001</c:v>
                </c:pt>
                <c:pt idx="195">
                  <c:v>2003.328</c:v>
                </c:pt>
                <c:pt idx="196">
                  <c:v>2023.625</c:v>
                </c:pt>
                <c:pt idx="197">
                  <c:v>2124.752</c:v>
                </c:pt>
                <c:pt idx="198">
                  <c:v>1989.838</c:v>
                </c:pt>
                <c:pt idx="199">
                  <c:v>2006.3710000000001</c:v>
                </c:pt>
                <c:pt idx="200">
                  <c:v>2094.1590000000001</c:v>
                </c:pt>
                <c:pt idx="201">
                  <c:v>2083.7739999999999</c:v>
                </c:pt>
                <c:pt idx="202">
                  <c:v>2074.2800000000002</c:v>
                </c:pt>
                <c:pt idx="203">
                  <c:v>2164.924</c:v>
                </c:pt>
                <c:pt idx="204">
                  <c:v>2109.84</c:v>
                </c:pt>
                <c:pt idx="205">
                  <c:v>2132.0129999999999</c:v>
                </c:pt>
                <c:pt idx="206">
                  <c:v>2114.2779999999998</c:v>
                </c:pt>
                <c:pt idx="207">
                  <c:v>2190.4009999999998</c:v>
                </c:pt>
                <c:pt idx="208">
                  <c:v>2172.9899999999998</c:v>
                </c:pt>
                <c:pt idx="209">
                  <c:v>2277.5830000000001</c:v>
                </c:pt>
                <c:pt idx="210">
                  <c:v>2255.3809999999999</c:v>
                </c:pt>
                <c:pt idx="211">
                  <c:v>2366.8960000000002</c:v>
                </c:pt>
                <c:pt idx="212">
                  <c:v>2365.3110000000001</c:v>
                </c:pt>
                <c:pt idx="213">
                  <c:v>2270.788</c:v>
                </c:pt>
                <c:pt idx="214">
                  <c:v>2359.0300000000002</c:v>
                </c:pt>
                <c:pt idx="215">
                  <c:v>2455.8049999999998</c:v>
                </c:pt>
                <c:pt idx="216">
                  <c:v>2485.08</c:v>
                </c:pt>
                <c:pt idx="217">
                  <c:v>2611.723</c:v>
                </c:pt>
                <c:pt idx="218">
                  <c:v>2674.06</c:v>
                </c:pt>
                <c:pt idx="219">
                  <c:v>2817.8870000000002</c:v>
                </c:pt>
                <c:pt idx="220">
                  <c:v>2964.3530000000001</c:v>
                </c:pt>
                <c:pt idx="221">
                  <c:v>2988.8470000000002</c:v>
                </c:pt>
                <c:pt idx="222">
                  <c:v>3124.873</c:v>
                </c:pt>
                <c:pt idx="223">
                  <c:v>3208.2080000000001</c:v>
                </c:pt>
                <c:pt idx="224">
                  <c:v>3309.9090000000001</c:v>
                </c:pt>
                <c:pt idx="225">
                  <c:v>3488.415</c:v>
                </c:pt>
                <c:pt idx="226">
                  <c:v>3597.7570000000001</c:v>
                </c:pt>
                <c:pt idx="227">
                  <c:v>3709.32</c:v>
                </c:pt>
                <c:pt idx="228">
                  <c:v>3794.88</c:v>
                </c:pt>
                <c:pt idx="229">
                  <c:v>3900.1320000000001</c:v>
                </c:pt>
                <c:pt idx="230">
                  <c:v>4135.6809999999996</c:v>
                </c:pt>
                <c:pt idx="231">
                  <c:v>4022.8829999999998</c:v>
                </c:pt>
                <c:pt idx="232">
                  <c:v>4231.6319999999996</c:v>
                </c:pt>
                <c:pt idx="233">
                  <c:v>4285.5349999999999</c:v>
                </c:pt>
                <c:pt idx="234">
                  <c:v>4484.1000000000004</c:v>
                </c:pt>
                <c:pt idx="235">
                  <c:v>4673.9229999999998</c:v>
                </c:pt>
                <c:pt idx="236">
                  <c:v>4694.3819999999996</c:v>
                </c:pt>
                <c:pt idx="237">
                  <c:v>4825.1639999999998</c:v>
                </c:pt>
                <c:pt idx="238">
                  <c:v>5107.9409999999998</c:v>
                </c:pt>
                <c:pt idx="239">
                  <c:v>5044.2340000000004</c:v>
                </c:pt>
                <c:pt idx="240">
                  <c:v>5246.28</c:v>
                </c:pt>
                <c:pt idx="241">
                  <c:v>5223.2619999999997</c:v>
                </c:pt>
                <c:pt idx="242">
                  <c:v>5332.97</c:v>
                </c:pt>
                <c:pt idx="243">
                  <c:v>5363.52</c:v>
                </c:pt>
                <c:pt idx="244">
                  <c:v>5368.3789999999999</c:v>
                </c:pt>
                <c:pt idx="245">
                  <c:v>5320.4049999999997</c:v>
                </c:pt>
                <c:pt idx="246">
                  <c:v>5176.3370000000004</c:v>
                </c:pt>
                <c:pt idx="247">
                  <c:v>5263.9170000000004</c:v>
                </c:pt>
                <c:pt idx="248">
                  <c:v>5454.9960000000001</c:v>
                </c:pt>
                <c:pt idx="249">
                  <c:v>5284.915</c:v>
                </c:pt>
                <c:pt idx="250">
                  <c:v>5297.94</c:v>
                </c:pt>
                <c:pt idx="251">
                  <c:v>5249.3860000000004</c:v>
                </c:pt>
                <c:pt idx="252">
                  <c:v>5295.84</c:v>
                </c:pt>
                <c:pt idx="253">
                  <c:v>5488.7349999999997</c:v>
                </c:pt>
                <c:pt idx="254">
                  <c:v>5316.2820000000002</c:v>
                </c:pt>
                <c:pt idx="255">
                  <c:v>5406.8459999999995</c:v>
                </c:pt>
                <c:pt idx="256">
                  <c:v>5566.3909999999996</c:v>
                </c:pt>
                <c:pt idx="257">
                  <c:v>5345.8469999999998</c:v>
                </c:pt>
                <c:pt idx="258">
                  <c:v>5425.5619999999999</c:v>
                </c:pt>
                <c:pt idx="259">
                  <c:v>5271.0020000000004</c:v>
                </c:pt>
                <c:pt idx="260">
                  <c:v>5386.375</c:v>
                </c:pt>
                <c:pt idx="261">
                  <c:v>5348.7560000000003</c:v>
                </c:pt>
                <c:pt idx="262">
                  <c:v>5580.0249999999996</c:v>
                </c:pt>
                <c:pt idx="263">
                  <c:v>5611.6289999999999</c:v>
                </c:pt>
                <c:pt idx="264">
                  <c:v>5574.32</c:v>
                </c:pt>
                <c:pt idx="265">
                  <c:v>5423.6689999999999</c:v>
                </c:pt>
                <c:pt idx="266">
                  <c:v>5544.4759999999997</c:v>
                </c:pt>
                <c:pt idx="267">
                  <c:v>5776.8530000000001</c:v>
                </c:pt>
                <c:pt idx="268">
                  <c:v>5745.6530000000002</c:v>
                </c:pt>
                <c:pt idx="269">
                  <c:v>5652.46</c:v>
                </c:pt>
                <c:pt idx="270">
                  <c:v>5639.1279999999997</c:v>
                </c:pt>
                <c:pt idx="271">
                  <c:v>5361.93</c:v>
                </c:pt>
                <c:pt idx="272">
                  <c:v>5768.2790000000005</c:v>
                </c:pt>
                <c:pt idx="273">
                  <c:v>5793.57</c:v>
                </c:pt>
                <c:pt idx="274">
                  <c:v>5638.5879999999997</c:v>
                </c:pt>
                <c:pt idx="275">
                  <c:v>5810.7910000000002</c:v>
                </c:pt>
                <c:pt idx="276">
                  <c:v>5687.6</c:v>
                </c:pt>
                <c:pt idx="277">
                  <c:v>5565.8029999999999</c:v>
                </c:pt>
                <c:pt idx="278">
                  <c:v>5490.69</c:v>
                </c:pt>
                <c:pt idx="279">
                  <c:v>5810.5219999999999</c:v>
                </c:pt>
                <c:pt idx="280">
                  <c:v>5701.0529999999999</c:v>
                </c:pt>
                <c:pt idx="281">
                  <c:v>5507.8770000000004</c:v>
                </c:pt>
                <c:pt idx="282">
                  <c:v>5416.5519999999997</c:v>
                </c:pt>
                <c:pt idx="283">
                  <c:v>5577.7420000000002</c:v>
                </c:pt>
                <c:pt idx="284">
                  <c:v>5471.7520000000004</c:v>
                </c:pt>
                <c:pt idx="285">
                  <c:v>5578.9889999999996</c:v>
                </c:pt>
                <c:pt idx="286">
                  <c:v>5182.848</c:v>
                </c:pt>
                <c:pt idx="287">
                  <c:v>5186.42</c:v>
                </c:pt>
                <c:pt idx="288">
                  <c:v>5243.92</c:v>
                </c:pt>
                <c:pt idx="289">
                  <c:v>5221.9440000000004</c:v>
                </c:pt>
                <c:pt idx="290">
                  <c:v>5149.1149999999998</c:v>
                </c:pt>
                <c:pt idx="291">
                  <c:v>5071.6450000000004</c:v>
                </c:pt>
                <c:pt idx="292">
                  <c:v>4846.0140000000001</c:v>
                </c:pt>
                <c:pt idx="293">
                  <c:v>5078.8180000000002</c:v>
                </c:pt>
                <c:pt idx="294">
                  <c:v>4823.0870000000004</c:v>
                </c:pt>
                <c:pt idx="295">
                  <c:v>4930.1419999999998</c:v>
                </c:pt>
                <c:pt idx="296">
                  <c:v>4953.0770000000002</c:v>
                </c:pt>
                <c:pt idx="297">
                  <c:v>4924.5259999999998</c:v>
                </c:pt>
                <c:pt idx="298">
                  <c:v>4789.67</c:v>
                </c:pt>
                <c:pt idx="299">
                  <c:v>4687.6750000000002</c:v>
                </c:pt>
                <c:pt idx="300">
                  <c:v>4738.88</c:v>
                </c:pt>
                <c:pt idx="301">
                  <c:v>4591.5550000000003</c:v>
                </c:pt>
                <c:pt idx="302">
                  <c:v>4651.4579999999996</c:v>
                </c:pt>
                <c:pt idx="303">
                  <c:v>4720.8429999999998</c:v>
                </c:pt>
                <c:pt idx="304">
                  <c:v>4615.6859999999997</c:v>
                </c:pt>
                <c:pt idx="305">
                  <c:v>4623.1260000000002</c:v>
                </c:pt>
                <c:pt idx="306">
                  <c:v>4607.5360000000001</c:v>
                </c:pt>
                <c:pt idx="307">
                  <c:v>4509.7290000000003</c:v>
                </c:pt>
                <c:pt idx="308">
                  <c:v>4564.152</c:v>
                </c:pt>
                <c:pt idx="309">
                  <c:v>4368.6490000000003</c:v>
                </c:pt>
                <c:pt idx="310">
                  <c:v>4533.5619999999999</c:v>
                </c:pt>
                <c:pt idx="311">
                  <c:v>4359.4390000000003</c:v>
                </c:pt>
                <c:pt idx="312">
                  <c:v>4332.96</c:v>
                </c:pt>
                <c:pt idx="313">
                  <c:v>4247.9660000000003</c:v>
                </c:pt>
                <c:pt idx="314">
                  <c:v>4424.1260000000002</c:v>
                </c:pt>
                <c:pt idx="315">
                  <c:v>4209.8140000000003</c:v>
                </c:pt>
                <c:pt idx="316">
                  <c:v>4109.1139999999996</c:v>
                </c:pt>
                <c:pt idx="317">
                  <c:v>4405.9790000000003</c:v>
                </c:pt>
                <c:pt idx="318">
                  <c:v>4243.4589999999998</c:v>
                </c:pt>
                <c:pt idx="319">
                  <c:v>4020.377</c:v>
                </c:pt>
                <c:pt idx="320">
                  <c:v>4155.3779999999997</c:v>
                </c:pt>
                <c:pt idx="321">
                  <c:v>4023.9360000000001</c:v>
                </c:pt>
                <c:pt idx="322">
                  <c:v>4175.9089999999997</c:v>
                </c:pt>
                <c:pt idx="323">
                  <c:v>4048.6120000000001</c:v>
                </c:pt>
                <c:pt idx="324">
                  <c:v>3978.96</c:v>
                </c:pt>
                <c:pt idx="325">
                  <c:v>4061.8939999999998</c:v>
                </c:pt>
                <c:pt idx="326">
                  <c:v>3809.3409999999999</c:v>
                </c:pt>
                <c:pt idx="327">
                  <c:v>3777.5790000000002</c:v>
                </c:pt>
                <c:pt idx="328">
                  <c:v>3817.3090000000002</c:v>
                </c:pt>
                <c:pt idx="329">
                  <c:v>3696.2620000000002</c:v>
                </c:pt>
                <c:pt idx="330">
                  <c:v>3478.1729999999998</c:v>
                </c:pt>
                <c:pt idx="331">
                  <c:v>3487</c:v>
                </c:pt>
                <c:pt idx="332">
                  <c:v>3534.6779999999999</c:v>
                </c:pt>
                <c:pt idx="333">
                  <c:v>3419.5189999999998</c:v>
                </c:pt>
                <c:pt idx="334">
                  <c:v>3372.5569999999998</c:v>
                </c:pt>
                <c:pt idx="335">
                  <c:v>3177.1419999999998</c:v>
                </c:pt>
                <c:pt idx="336">
                  <c:v>3209.6</c:v>
                </c:pt>
                <c:pt idx="337">
                  <c:v>3165.4090000000001</c:v>
                </c:pt>
                <c:pt idx="338">
                  <c:v>3148.8879999999999</c:v>
                </c:pt>
                <c:pt idx="339">
                  <c:v>3140.0340000000001</c:v>
                </c:pt>
                <c:pt idx="340">
                  <c:v>3120.01</c:v>
                </c:pt>
                <c:pt idx="341">
                  <c:v>3098.7660000000001</c:v>
                </c:pt>
                <c:pt idx="342">
                  <c:v>2901.587</c:v>
                </c:pt>
                <c:pt idx="343">
                  <c:v>2922.761</c:v>
                </c:pt>
                <c:pt idx="344">
                  <c:v>2982.701</c:v>
                </c:pt>
                <c:pt idx="345">
                  <c:v>2872.3829999999998</c:v>
                </c:pt>
                <c:pt idx="346">
                  <c:v>2850.6840000000002</c:v>
                </c:pt>
                <c:pt idx="347">
                  <c:v>2735.4490000000001</c:v>
                </c:pt>
                <c:pt idx="348">
                  <c:v>2794.24</c:v>
                </c:pt>
                <c:pt idx="349">
                  <c:v>2724.5459999999998</c:v>
                </c:pt>
                <c:pt idx="350">
                  <c:v>2746.989</c:v>
                </c:pt>
                <c:pt idx="351">
                  <c:v>2777.72</c:v>
                </c:pt>
                <c:pt idx="352">
                  <c:v>2803.1669999999999</c:v>
                </c:pt>
                <c:pt idx="353">
                  <c:v>2529.1289999999999</c:v>
                </c:pt>
                <c:pt idx="354">
                  <c:v>2490.2829999999999</c:v>
                </c:pt>
                <c:pt idx="355">
                  <c:v>2533.2570000000001</c:v>
                </c:pt>
                <c:pt idx="356">
                  <c:v>2682.143</c:v>
                </c:pt>
                <c:pt idx="357">
                  <c:v>2603.7779999999998</c:v>
                </c:pt>
                <c:pt idx="358">
                  <c:v>2615.558</c:v>
                </c:pt>
                <c:pt idx="359">
                  <c:v>2452.348</c:v>
                </c:pt>
                <c:pt idx="360">
                  <c:v>2503.96</c:v>
                </c:pt>
                <c:pt idx="361">
                  <c:v>2475.681</c:v>
                </c:pt>
                <c:pt idx="362">
                  <c:v>2381.5329999999999</c:v>
                </c:pt>
                <c:pt idx="363">
                  <c:v>2290.1109999999999</c:v>
                </c:pt>
                <c:pt idx="364">
                  <c:v>2334.7849999999999</c:v>
                </c:pt>
                <c:pt idx="365">
                  <c:v>2296.8519999999999</c:v>
                </c:pt>
                <c:pt idx="366">
                  <c:v>2145.2109999999998</c:v>
                </c:pt>
                <c:pt idx="367">
                  <c:v>2120.4879999999998</c:v>
                </c:pt>
                <c:pt idx="368">
                  <c:v>2072.6509999999998</c:v>
                </c:pt>
                <c:pt idx="369">
                  <c:v>2010.5070000000001</c:v>
                </c:pt>
                <c:pt idx="370">
                  <c:v>1881.932</c:v>
                </c:pt>
                <c:pt idx="371">
                  <c:v>1912.1610000000001</c:v>
                </c:pt>
                <c:pt idx="372">
                  <c:v>1836.08</c:v>
                </c:pt>
                <c:pt idx="373">
                  <c:v>1770.665</c:v>
                </c:pt>
                <c:pt idx="374">
                  <c:v>1740.7729999999999</c:v>
                </c:pt>
                <c:pt idx="375">
                  <c:v>1698.04</c:v>
                </c:pt>
                <c:pt idx="376">
                  <c:v>1656.9359999999999</c:v>
                </c:pt>
                <c:pt idx="377">
                  <c:v>1623.3009999999999</c:v>
                </c:pt>
                <c:pt idx="378">
                  <c:v>1580.4259999999999</c:v>
                </c:pt>
                <c:pt idx="379">
                  <c:v>1517.9</c:v>
                </c:pt>
                <c:pt idx="380">
                  <c:v>1495.11</c:v>
                </c:pt>
                <c:pt idx="381">
                  <c:v>1401.489</c:v>
                </c:pt>
                <c:pt idx="382">
                  <c:v>1386.5719999999999</c:v>
                </c:pt>
                <c:pt idx="383">
                  <c:v>1282.7439999999999</c:v>
                </c:pt>
                <c:pt idx="384">
                  <c:v>1290.92</c:v>
                </c:pt>
                <c:pt idx="385">
                  <c:v>1264.614</c:v>
                </c:pt>
                <c:pt idx="386">
                  <c:v>1307.4059999999999</c:v>
                </c:pt>
                <c:pt idx="387">
                  <c:v>1321.412</c:v>
                </c:pt>
                <c:pt idx="388">
                  <c:v>1297.9059999999999</c:v>
                </c:pt>
                <c:pt idx="389">
                  <c:v>1323.058</c:v>
                </c:pt>
                <c:pt idx="390">
                  <c:v>1285.8579999999999</c:v>
                </c:pt>
                <c:pt idx="391">
                  <c:v>1257.855</c:v>
                </c:pt>
                <c:pt idx="392">
                  <c:v>1267.652</c:v>
                </c:pt>
                <c:pt idx="393">
                  <c:v>1256.915</c:v>
                </c:pt>
                <c:pt idx="394">
                  <c:v>1275.175</c:v>
                </c:pt>
                <c:pt idx="395">
                  <c:v>1293.4359999999999</c:v>
                </c:pt>
                <c:pt idx="396">
                  <c:v>1279.1199999999999</c:v>
                </c:pt>
                <c:pt idx="397">
                  <c:v>1212.4960000000001</c:v>
                </c:pt>
                <c:pt idx="398">
                  <c:v>1221.904</c:v>
                </c:pt>
                <c:pt idx="399">
                  <c:v>1124.3150000000001</c:v>
                </c:pt>
                <c:pt idx="400">
                  <c:v>1039.373</c:v>
                </c:pt>
                <c:pt idx="401">
                  <c:v>976.71799999999996</c:v>
                </c:pt>
                <c:pt idx="402">
                  <c:v>947.47299999999996</c:v>
                </c:pt>
                <c:pt idx="403">
                  <c:v>911.20799999999997</c:v>
                </c:pt>
                <c:pt idx="404">
                  <c:v>813.71799999999996</c:v>
                </c:pt>
                <c:pt idx="405">
                  <c:v>740.01099999999997</c:v>
                </c:pt>
                <c:pt idx="406">
                  <c:v>684.99199999999996</c:v>
                </c:pt>
                <c:pt idx="407">
                  <c:v>634.63900000000001</c:v>
                </c:pt>
                <c:pt idx="408">
                  <c:v>573.48</c:v>
                </c:pt>
                <c:pt idx="409">
                  <c:v>598.08199999999999</c:v>
                </c:pt>
                <c:pt idx="410">
                  <c:v>589.33900000000006</c:v>
                </c:pt>
                <c:pt idx="411">
                  <c:v>633.20500000000004</c:v>
                </c:pt>
                <c:pt idx="412">
                  <c:v>637.447</c:v>
                </c:pt>
                <c:pt idx="413">
                  <c:v>654.70899999999995</c:v>
                </c:pt>
                <c:pt idx="414">
                  <c:v>669.55200000000002</c:v>
                </c:pt>
                <c:pt idx="415">
                  <c:v>703.41099999999994</c:v>
                </c:pt>
                <c:pt idx="416">
                  <c:v>719.58399999999995</c:v>
                </c:pt>
                <c:pt idx="417">
                  <c:v>695.54</c:v>
                </c:pt>
                <c:pt idx="418">
                  <c:v>723.53599999999994</c:v>
                </c:pt>
                <c:pt idx="419">
                  <c:v>786.11800000000005</c:v>
                </c:pt>
                <c:pt idx="420">
                  <c:v>767</c:v>
                </c:pt>
                <c:pt idx="421">
                  <c:v>720.38499999999999</c:v>
                </c:pt>
                <c:pt idx="422">
                  <c:v>747.27300000000002</c:v>
                </c:pt>
                <c:pt idx="423">
                  <c:v>696.38699999999994</c:v>
                </c:pt>
                <c:pt idx="424">
                  <c:v>712.93399999999997</c:v>
                </c:pt>
                <c:pt idx="425">
                  <c:v>692.471</c:v>
                </c:pt>
                <c:pt idx="426">
                  <c:v>664.18200000000002</c:v>
                </c:pt>
                <c:pt idx="427">
                  <c:v>665.80700000000002</c:v>
                </c:pt>
                <c:pt idx="428">
                  <c:v>658.298</c:v>
                </c:pt>
                <c:pt idx="429">
                  <c:v>615.697</c:v>
                </c:pt>
                <c:pt idx="430">
                  <c:v>614.14800000000002</c:v>
                </c:pt>
                <c:pt idx="431">
                  <c:v>640.04899999999998</c:v>
                </c:pt>
                <c:pt idx="432">
                  <c:v>601.79999999999995</c:v>
                </c:pt>
                <c:pt idx="433">
                  <c:v>620.70899999999995</c:v>
                </c:pt>
                <c:pt idx="434">
                  <c:v>615.12599999999998</c:v>
                </c:pt>
                <c:pt idx="435">
                  <c:v>613.65200000000004</c:v>
                </c:pt>
                <c:pt idx="436">
                  <c:v>652.01099999999997</c:v>
                </c:pt>
                <c:pt idx="437">
                  <c:v>614.08100000000002</c:v>
                </c:pt>
                <c:pt idx="438">
                  <c:v>651.04700000000003</c:v>
                </c:pt>
                <c:pt idx="439">
                  <c:v>624.803</c:v>
                </c:pt>
                <c:pt idx="440">
                  <c:v>646.30100000000004</c:v>
                </c:pt>
                <c:pt idx="441">
                  <c:v>650.20899999999995</c:v>
                </c:pt>
                <c:pt idx="442">
                  <c:v>651.24</c:v>
                </c:pt>
                <c:pt idx="443">
                  <c:v>672.36400000000003</c:v>
                </c:pt>
                <c:pt idx="444">
                  <c:v>672.6</c:v>
                </c:pt>
                <c:pt idx="445">
                  <c:v>653.34299999999996</c:v>
                </c:pt>
                <c:pt idx="446">
                  <c:v>652.68200000000002</c:v>
                </c:pt>
                <c:pt idx="447">
                  <c:v>718.05600000000004</c:v>
                </c:pt>
                <c:pt idx="448">
                  <c:v>694.36699999999996</c:v>
                </c:pt>
                <c:pt idx="449">
                  <c:v>686.221</c:v>
                </c:pt>
                <c:pt idx="450">
                  <c:v>713.70699999999999</c:v>
                </c:pt>
                <c:pt idx="451">
                  <c:v>696.16600000000005</c:v>
                </c:pt>
                <c:pt idx="452">
                  <c:v>710.37199999999996</c:v>
                </c:pt>
                <c:pt idx="453">
                  <c:v>711.67100000000005</c:v>
                </c:pt>
                <c:pt idx="454">
                  <c:v>746.12699999999995</c:v>
                </c:pt>
                <c:pt idx="455">
                  <c:v>759.19399999999996</c:v>
                </c:pt>
                <c:pt idx="456">
                  <c:v>757.56</c:v>
                </c:pt>
                <c:pt idx="457">
                  <c:v>769.43499999999995</c:v>
                </c:pt>
                <c:pt idx="458">
                  <c:v>790.97500000000002</c:v>
                </c:pt>
                <c:pt idx="459">
                  <c:v>763.59799999999996</c:v>
                </c:pt>
                <c:pt idx="460">
                  <c:v>778.73099999999999</c:v>
                </c:pt>
                <c:pt idx="461">
                  <c:v>779.875</c:v>
                </c:pt>
                <c:pt idx="462">
                  <c:v>794.68799999999999</c:v>
                </c:pt>
                <c:pt idx="463">
                  <c:v>789.18799999999999</c:v>
                </c:pt>
                <c:pt idx="464">
                  <c:v>828.67700000000002</c:v>
                </c:pt>
                <c:pt idx="465">
                  <c:v>825.11699999999996</c:v>
                </c:pt>
                <c:pt idx="466">
                  <c:v>793.90099999999995</c:v>
                </c:pt>
                <c:pt idx="467">
                  <c:v>790.65700000000004</c:v>
                </c:pt>
                <c:pt idx="468">
                  <c:v>823.64</c:v>
                </c:pt>
                <c:pt idx="469">
                  <c:v>796.86599999999999</c:v>
                </c:pt>
                <c:pt idx="470">
                  <c:v>813.03599999999994</c:v>
                </c:pt>
                <c:pt idx="471">
                  <c:v>798.67700000000002</c:v>
                </c:pt>
                <c:pt idx="472">
                  <c:v>829.26599999999996</c:v>
                </c:pt>
                <c:pt idx="473">
                  <c:v>854.42600000000004</c:v>
                </c:pt>
                <c:pt idx="474">
                  <c:v>839.04200000000003</c:v>
                </c:pt>
                <c:pt idx="475">
                  <c:v>858.74400000000003</c:v>
                </c:pt>
                <c:pt idx="476">
                  <c:v>827.13099999999997</c:v>
                </c:pt>
                <c:pt idx="477">
                  <c:v>841.74699999999996</c:v>
                </c:pt>
                <c:pt idx="478">
                  <c:v>893.18200000000002</c:v>
                </c:pt>
                <c:pt idx="479">
                  <c:v>861.79100000000005</c:v>
                </c:pt>
                <c:pt idx="480">
                  <c:v>873.2</c:v>
                </c:pt>
                <c:pt idx="481">
                  <c:v>917.596</c:v>
                </c:pt>
                <c:pt idx="482">
                  <c:v>944.51599999999996</c:v>
                </c:pt>
                <c:pt idx="483">
                  <c:v>991.71199999999999</c:v>
                </c:pt>
                <c:pt idx="484">
                  <c:v>1030.058</c:v>
                </c:pt>
                <c:pt idx="485">
                  <c:v>1085.558</c:v>
                </c:pt>
                <c:pt idx="486">
                  <c:v>1152.2570000000001</c:v>
                </c:pt>
                <c:pt idx="487">
                  <c:v>1151.136</c:v>
                </c:pt>
                <c:pt idx="488">
                  <c:v>1150.0319999999999</c:v>
                </c:pt>
                <c:pt idx="489">
                  <c:v>1213.703</c:v>
                </c:pt>
                <c:pt idx="490">
                  <c:v>1247.5340000000001</c:v>
                </c:pt>
                <c:pt idx="491">
                  <c:v>1230.412</c:v>
                </c:pt>
                <c:pt idx="492">
                  <c:v>1326.32</c:v>
                </c:pt>
                <c:pt idx="493">
                  <c:v>1452.79</c:v>
                </c:pt>
                <c:pt idx="494">
                  <c:v>1477.5730000000001</c:v>
                </c:pt>
                <c:pt idx="495">
                  <c:v>1522.2909999999999</c:v>
                </c:pt>
                <c:pt idx="496">
                  <c:v>1698.38</c:v>
                </c:pt>
                <c:pt idx="497">
                  <c:v>1804.98</c:v>
                </c:pt>
                <c:pt idx="498">
                  <c:v>1731.6110000000001</c:v>
                </c:pt>
                <c:pt idx="499">
                  <c:v>1864.1369999999999</c:v>
                </c:pt>
                <c:pt idx="500">
                  <c:v>1983.2629999999999</c:v>
                </c:pt>
                <c:pt idx="501">
                  <c:v>2019.2550000000001</c:v>
                </c:pt>
                <c:pt idx="502">
                  <c:v>2188.6909999999998</c:v>
                </c:pt>
                <c:pt idx="503">
                  <c:v>2195.4630000000002</c:v>
                </c:pt>
                <c:pt idx="504">
                  <c:v>2263.2399999999998</c:v>
                </c:pt>
                <c:pt idx="505">
                  <c:v>2306.491</c:v>
                </c:pt>
                <c:pt idx="506">
                  <c:v>2510.5259999999998</c:v>
                </c:pt>
                <c:pt idx="507">
                  <c:v>2488.8130000000001</c:v>
                </c:pt>
                <c:pt idx="508">
                  <c:v>2534.6930000000002</c:v>
                </c:pt>
                <c:pt idx="509">
                  <c:v>2622.1619999999998</c:v>
                </c:pt>
                <c:pt idx="510">
                  <c:v>2737.8710000000001</c:v>
                </c:pt>
                <c:pt idx="511">
                  <c:v>2820.0329999999999</c:v>
                </c:pt>
                <c:pt idx="512">
                  <c:v>2818.5439999999999</c:v>
                </c:pt>
                <c:pt idx="513">
                  <c:v>2880.0129999999999</c:v>
                </c:pt>
                <c:pt idx="514">
                  <c:v>3018.991</c:v>
                </c:pt>
                <c:pt idx="515">
                  <c:v>3137.0549999999998</c:v>
                </c:pt>
                <c:pt idx="516">
                  <c:v>3164.76</c:v>
                </c:pt>
                <c:pt idx="517">
                  <c:v>3261.57</c:v>
                </c:pt>
                <c:pt idx="518">
                  <c:v>3402.154</c:v>
                </c:pt>
                <c:pt idx="519">
                  <c:v>3493.5740000000001</c:v>
                </c:pt>
                <c:pt idx="520">
                  <c:v>3559.6619999999998</c:v>
                </c:pt>
                <c:pt idx="521">
                  <c:v>3625.9960000000001</c:v>
                </c:pt>
                <c:pt idx="522">
                  <c:v>3757.2489999999998</c:v>
                </c:pt>
                <c:pt idx="523">
                  <c:v>3846.306</c:v>
                </c:pt>
                <c:pt idx="524">
                  <c:v>3886.2890000000002</c:v>
                </c:pt>
                <c:pt idx="525">
                  <c:v>4053.35</c:v>
                </c:pt>
                <c:pt idx="526">
                  <c:v>4201.3680000000004</c:v>
                </c:pt>
                <c:pt idx="527">
                  <c:v>4270.3069999999998</c:v>
                </c:pt>
                <c:pt idx="528">
                  <c:v>4361.28</c:v>
                </c:pt>
                <c:pt idx="529">
                  <c:v>4311.3540000000003</c:v>
                </c:pt>
                <c:pt idx="530">
                  <c:v>4254.4859999999999</c:v>
                </c:pt>
                <c:pt idx="531">
                  <c:v>4020.6790000000001</c:v>
                </c:pt>
                <c:pt idx="532">
                  <c:v>4038.355</c:v>
                </c:pt>
                <c:pt idx="533">
                  <c:v>3897.8850000000002</c:v>
                </c:pt>
                <c:pt idx="534">
                  <c:v>3956.9650000000001</c:v>
                </c:pt>
                <c:pt idx="535">
                  <c:v>3901.4920000000002</c:v>
                </c:pt>
                <c:pt idx="536">
                  <c:v>3779.3020000000001</c:v>
                </c:pt>
                <c:pt idx="537">
                  <c:v>3725.49</c:v>
                </c:pt>
                <c:pt idx="538">
                  <c:v>3779.18</c:v>
                </c:pt>
                <c:pt idx="539">
                  <c:v>3621.924</c:v>
                </c:pt>
                <c:pt idx="540">
                  <c:v>3525.84</c:v>
                </c:pt>
                <c:pt idx="541">
                  <c:v>3540.1469999999999</c:v>
                </c:pt>
                <c:pt idx="542">
                  <c:v>3518.893</c:v>
                </c:pt>
                <c:pt idx="543">
                  <c:v>3473.335</c:v>
                </c:pt>
                <c:pt idx="544">
                  <c:v>3377.1109999999999</c:v>
                </c:pt>
                <c:pt idx="545">
                  <c:v>3484.4789999999998</c:v>
                </c:pt>
                <c:pt idx="546">
                  <c:v>3410.3939999999998</c:v>
                </c:pt>
                <c:pt idx="547">
                  <c:v>3514.7649999999999</c:v>
                </c:pt>
                <c:pt idx="548">
                  <c:v>3336.0360000000001</c:v>
                </c:pt>
                <c:pt idx="549">
                  <c:v>3437.4679999999998</c:v>
                </c:pt>
                <c:pt idx="550">
                  <c:v>3315.652</c:v>
                </c:pt>
                <c:pt idx="551">
                  <c:v>3366.0729999999999</c:v>
                </c:pt>
                <c:pt idx="552">
                  <c:v>3358.28</c:v>
                </c:pt>
                <c:pt idx="553">
                  <c:v>3453.33</c:v>
                </c:pt>
                <c:pt idx="554">
                  <c:v>3451.1379999999999</c:v>
                </c:pt>
                <c:pt idx="555">
                  <c:v>3413.2240000000002</c:v>
                </c:pt>
                <c:pt idx="556">
                  <c:v>3472.1880000000001</c:v>
                </c:pt>
                <c:pt idx="557">
                  <c:v>3637.5680000000002</c:v>
                </c:pt>
                <c:pt idx="558">
                  <c:v>3574.223</c:v>
                </c:pt>
                <c:pt idx="559">
                  <c:v>3673.51</c:v>
                </c:pt>
                <c:pt idx="560">
                  <c:v>3600.127</c:v>
                </c:pt>
                <c:pt idx="561">
                  <c:v>3674.8180000000002</c:v>
                </c:pt>
                <c:pt idx="562">
                  <c:v>3831.143</c:v>
                </c:pt>
                <c:pt idx="563">
                  <c:v>3790.0169999999998</c:v>
                </c:pt>
                <c:pt idx="564">
                  <c:v>3844.44</c:v>
                </c:pt>
                <c:pt idx="565">
                  <c:v>3960.2109999999998</c:v>
                </c:pt>
                <c:pt idx="566">
                  <c:v>3905.7179999999998</c:v>
                </c:pt>
                <c:pt idx="567">
                  <c:v>3823.3420000000001</c:v>
                </c:pt>
                <c:pt idx="568">
                  <c:v>3967.2939999999999</c:v>
                </c:pt>
                <c:pt idx="569">
                  <c:v>3824.4</c:v>
                </c:pt>
                <c:pt idx="570">
                  <c:v>3959.558</c:v>
                </c:pt>
                <c:pt idx="571">
                  <c:v>3926.3420000000001</c:v>
                </c:pt>
                <c:pt idx="572">
                  <c:v>4002.4450000000002</c:v>
                </c:pt>
                <c:pt idx="573">
                  <c:v>3986.1390000000001</c:v>
                </c:pt>
                <c:pt idx="574">
                  <c:v>4146.0510000000004</c:v>
                </c:pt>
                <c:pt idx="575">
                  <c:v>3918.6439999999998</c:v>
                </c:pt>
                <c:pt idx="576">
                  <c:v>4007.28</c:v>
                </c:pt>
                <c:pt idx="577">
                  <c:v>4090.4670000000001</c:v>
                </c:pt>
                <c:pt idx="578">
                  <c:v>3785.346</c:v>
                </c:pt>
                <c:pt idx="579">
                  <c:v>3756.4490000000001</c:v>
                </c:pt>
                <c:pt idx="580">
                  <c:v>3702.0509999999999</c:v>
                </c:pt>
                <c:pt idx="581">
                  <c:v>3515.0770000000002</c:v>
                </c:pt>
                <c:pt idx="582">
                  <c:v>3520.6289999999999</c:v>
                </c:pt>
                <c:pt idx="583">
                  <c:v>3497.6869999999999</c:v>
                </c:pt>
                <c:pt idx="584">
                  <c:v>3397.95</c:v>
                </c:pt>
                <c:pt idx="585">
                  <c:v>3160.2629999999999</c:v>
                </c:pt>
                <c:pt idx="586">
                  <c:v>3255.1909999999998</c:v>
                </c:pt>
                <c:pt idx="587">
                  <c:v>3184.0340000000001</c:v>
                </c:pt>
                <c:pt idx="588">
                  <c:v>3079.8</c:v>
                </c:pt>
                <c:pt idx="589">
                  <c:v>3049.6889999999999</c:v>
                </c:pt>
                <c:pt idx="590">
                  <c:v>2949.2330000000002</c:v>
                </c:pt>
                <c:pt idx="591">
                  <c:v>2987.3560000000002</c:v>
                </c:pt>
                <c:pt idx="592">
                  <c:v>3006.808</c:v>
                </c:pt>
                <c:pt idx="593">
                  <c:v>2941.288</c:v>
                </c:pt>
                <c:pt idx="594">
                  <c:v>2769.3020000000001</c:v>
                </c:pt>
                <c:pt idx="595">
                  <c:v>2743.8490000000002</c:v>
                </c:pt>
                <c:pt idx="596">
                  <c:v>2742.288</c:v>
                </c:pt>
                <c:pt idx="597">
                  <c:v>2732.8760000000002</c:v>
                </c:pt>
                <c:pt idx="598">
                  <c:v>2727.9110000000001</c:v>
                </c:pt>
                <c:pt idx="599">
                  <c:v>2598.3960000000002</c:v>
                </c:pt>
                <c:pt idx="600">
                  <c:v>2593.64</c:v>
                </c:pt>
                <c:pt idx="601">
                  <c:v>2601.1660000000002</c:v>
                </c:pt>
                <c:pt idx="602">
                  <c:v>2710.5129999999999</c:v>
                </c:pt>
                <c:pt idx="603">
                  <c:v>2760.817</c:v>
                </c:pt>
                <c:pt idx="604">
                  <c:v>2830.2840000000001</c:v>
                </c:pt>
                <c:pt idx="605">
                  <c:v>2865.9090000000001</c:v>
                </c:pt>
                <c:pt idx="606">
                  <c:v>2877.0949999999998</c:v>
                </c:pt>
                <c:pt idx="607">
                  <c:v>2972.1390000000001</c:v>
                </c:pt>
                <c:pt idx="608">
                  <c:v>2971.125</c:v>
                </c:pt>
                <c:pt idx="609">
                  <c:v>3127.8110000000001</c:v>
                </c:pt>
                <c:pt idx="610">
                  <c:v>3182.5659999999998</c:v>
                </c:pt>
                <c:pt idx="611">
                  <c:v>3203.4140000000002</c:v>
                </c:pt>
                <c:pt idx="612">
                  <c:v>3221.4</c:v>
                </c:pt>
                <c:pt idx="613">
                  <c:v>3253.6570000000002</c:v>
                </c:pt>
                <c:pt idx="614">
                  <c:v>3206.57</c:v>
                </c:pt>
                <c:pt idx="615">
                  <c:v>3099.9920000000002</c:v>
                </c:pt>
                <c:pt idx="616">
                  <c:v>2984.5360000000001</c:v>
                </c:pt>
                <c:pt idx="617">
                  <c:v>2999.3649999999998</c:v>
                </c:pt>
                <c:pt idx="618">
                  <c:v>2937.4389999999999</c:v>
                </c:pt>
                <c:pt idx="619">
                  <c:v>2887.0889999999999</c:v>
                </c:pt>
                <c:pt idx="620">
                  <c:v>2713.9380000000001</c:v>
                </c:pt>
                <c:pt idx="621">
                  <c:v>2767.47</c:v>
                </c:pt>
                <c:pt idx="622">
                  <c:v>2687.665</c:v>
                </c:pt>
                <c:pt idx="623">
                  <c:v>2721.0340000000001</c:v>
                </c:pt>
                <c:pt idx="624">
                  <c:v>2631.4</c:v>
                </c:pt>
                <c:pt idx="625">
                  <c:v>2649.3270000000002</c:v>
                </c:pt>
                <c:pt idx="626">
                  <c:v>2689.8119999999999</c:v>
                </c:pt>
                <c:pt idx="627">
                  <c:v>2546.8879999999999</c:v>
                </c:pt>
                <c:pt idx="628">
                  <c:v>2626.328</c:v>
                </c:pt>
                <c:pt idx="629">
                  <c:v>2710.26</c:v>
                </c:pt>
                <c:pt idx="630">
                  <c:v>2609.1689999999999</c:v>
                </c:pt>
                <c:pt idx="631">
                  <c:v>2823.7020000000002</c:v>
                </c:pt>
                <c:pt idx="632">
                  <c:v>2694.1590000000001</c:v>
                </c:pt>
                <c:pt idx="633">
                  <c:v>2799.4169999999999</c:v>
                </c:pt>
                <c:pt idx="634">
                  <c:v>2753.9639999999999</c:v>
                </c:pt>
                <c:pt idx="635">
                  <c:v>2705.9659999999999</c:v>
                </c:pt>
                <c:pt idx="636">
                  <c:v>2756.48</c:v>
                </c:pt>
                <c:pt idx="637">
                  <c:v>2699.0659999999998</c:v>
                </c:pt>
                <c:pt idx="638">
                  <c:v>2836.9929999999999</c:v>
                </c:pt>
                <c:pt idx="639">
                  <c:v>2810.3290000000002</c:v>
                </c:pt>
                <c:pt idx="640">
                  <c:v>2744.2669999999998</c:v>
                </c:pt>
                <c:pt idx="641">
                  <c:v>2777.9589999999998</c:v>
                </c:pt>
                <c:pt idx="642">
                  <c:v>2756.8519999999999</c:v>
                </c:pt>
                <c:pt idx="643">
                  <c:v>2783.5279999999998</c:v>
                </c:pt>
                <c:pt idx="644">
                  <c:v>2790.0540000000001</c:v>
                </c:pt>
                <c:pt idx="645">
                  <c:v>2774.511</c:v>
                </c:pt>
                <c:pt idx="646">
                  <c:v>2698.799</c:v>
                </c:pt>
                <c:pt idx="647">
                  <c:v>2795.6869999999999</c:v>
                </c:pt>
                <c:pt idx="648">
                  <c:v>2749.4</c:v>
                </c:pt>
                <c:pt idx="649">
                  <c:v>2604.64</c:v>
                </c:pt>
                <c:pt idx="650">
                  <c:v>2504.8620000000001</c:v>
                </c:pt>
                <c:pt idx="651">
                  <c:v>2390.1460000000002</c:v>
                </c:pt>
                <c:pt idx="652">
                  <c:v>2147.011</c:v>
                </c:pt>
                <c:pt idx="653">
                  <c:v>2104.7739999999999</c:v>
                </c:pt>
                <c:pt idx="654">
                  <c:v>1929.9559999999999</c:v>
                </c:pt>
                <c:pt idx="655">
                  <c:v>1841.624</c:v>
                </c:pt>
                <c:pt idx="656">
                  <c:v>1675.7819999999999</c:v>
                </c:pt>
                <c:pt idx="657">
                  <c:v>1569.8779999999999</c:v>
                </c:pt>
                <c:pt idx="658">
                  <c:v>1392.683</c:v>
                </c:pt>
                <c:pt idx="659">
                  <c:v>1264.877</c:v>
                </c:pt>
                <c:pt idx="660">
                  <c:v>1154.04</c:v>
                </c:pt>
                <c:pt idx="661">
                  <c:v>1123.2149999999999</c:v>
                </c:pt>
                <c:pt idx="662">
                  <c:v>1015.438</c:v>
                </c:pt>
                <c:pt idx="663">
                  <c:v>928.84900000000005</c:v>
                </c:pt>
                <c:pt idx="664">
                  <c:v>870.36699999999996</c:v>
                </c:pt>
                <c:pt idx="665">
                  <c:v>787.99400000000003</c:v>
                </c:pt>
                <c:pt idx="666">
                  <c:v>750.20500000000004</c:v>
                </c:pt>
                <c:pt idx="667">
                  <c:v>662.154</c:v>
                </c:pt>
                <c:pt idx="668">
                  <c:v>614.57500000000005</c:v>
                </c:pt>
                <c:pt idx="669">
                  <c:v>508.69900000000001</c:v>
                </c:pt>
                <c:pt idx="670">
                  <c:v>433.93700000000001</c:v>
                </c:pt>
                <c:pt idx="671">
                  <c:v>373.43400000000003</c:v>
                </c:pt>
                <c:pt idx="672">
                  <c:v>302.08</c:v>
                </c:pt>
                <c:pt idx="673">
                  <c:v>355.56599999999997</c:v>
                </c:pt>
                <c:pt idx="674">
                  <c:v>395.22699999999998</c:v>
                </c:pt>
                <c:pt idx="675">
                  <c:v>434.34899999999999</c:v>
                </c:pt>
                <c:pt idx="676">
                  <c:v>475.14400000000001</c:v>
                </c:pt>
                <c:pt idx="677">
                  <c:v>512.51</c:v>
                </c:pt>
                <c:pt idx="678">
                  <c:v>545.44500000000005</c:v>
                </c:pt>
                <c:pt idx="679">
                  <c:v>586.29300000000001</c:v>
                </c:pt>
                <c:pt idx="680">
                  <c:v>636.43499999999995</c:v>
                </c:pt>
                <c:pt idx="681">
                  <c:v>679.52</c:v>
                </c:pt>
                <c:pt idx="682">
                  <c:v>704.92100000000005</c:v>
                </c:pt>
                <c:pt idx="683">
                  <c:v>737.19399999999996</c:v>
                </c:pt>
                <c:pt idx="684">
                  <c:v>809.48</c:v>
                </c:pt>
                <c:pt idx="685">
                  <c:v>894.26499999999999</c:v>
                </c:pt>
                <c:pt idx="686">
                  <c:v>977.74300000000005</c:v>
                </c:pt>
                <c:pt idx="687">
                  <c:v>979.73400000000004</c:v>
                </c:pt>
                <c:pt idx="688">
                  <c:v>1012.338</c:v>
                </c:pt>
                <c:pt idx="689">
                  <c:v>1093.521</c:v>
                </c:pt>
                <c:pt idx="690">
                  <c:v>1219.74</c:v>
                </c:pt>
                <c:pt idx="691">
                  <c:v>1187.329</c:v>
                </c:pt>
                <c:pt idx="692">
                  <c:v>1319.011</c:v>
                </c:pt>
                <c:pt idx="693">
                  <c:v>1328.2819999999999</c:v>
                </c:pt>
                <c:pt idx="694">
                  <c:v>1445.82</c:v>
                </c:pt>
                <c:pt idx="695">
                  <c:v>1432.8130000000001</c:v>
                </c:pt>
                <c:pt idx="696">
                  <c:v>1526.92</c:v>
                </c:pt>
                <c:pt idx="697">
                  <c:v>1578.982</c:v>
                </c:pt>
                <c:pt idx="698">
                  <c:v>1606.1880000000001</c:v>
                </c:pt>
                <c:pt idx="699">
                  <c:v>1709.8910000000001</c:v>
                </c:pt>
                <c:pt idx="700">
                  <c:v>1640.08</c:v>
                </c:pt>
                <c:pt idx="701">
                  <c:v>1707.836</c:v>
                </c:pt>
                <c:pt idx="702">
                  <c:v>1855.03</c:v>
                </c:pt>
                <c:pt idx="703">
                  <c:v>1928.7339999999999</c:v>
                </c:pt>
                <c:pt idx="704">
                  <c:v>1937.2059999999999</c:v>
                </c:pt>
                <c:pt idx="705">
                  <c:v>1920.396</c:v>
                </c:pt>
                <c:pt idx="706">
                  <c:v>1970.4659999999999</c:v>
                </c:pt>
                <c:pt idx="707">
                  <c:v>2071.1019999999999</c:v>
                </c:pt>
                <c:pt idx="708">
                  <c:v>2076.8000000000002</c:v>
                </c:pt>
                <c:pt idx="709">
                  <c:v>2103.2460000000001</c:v>
                </c:pt>
                <c:pt idx="710">
                  <c:v>2093.808</c:v>
                </c:pt>
                <c:pt idx="711">
                  <c:v>1950.0129999999999</c:v>
                </c:pt>
                <c:pt idx="712">
                  <c:v>2026.741</c:v>
                </c:pt>
                <c:pt idx="713">
                  <c:v>2063.7550000000001</c:v>
                </c:pt>
                <c:pt idx="714">
                  <c:v>2095.3119999999999</c:v>
                </c:pt>
                <c:pt idx="715">
                  <c:v>2014.7159999999999</c:v>
                </c:pt>
                <c:pt idx="716">
                  <c:v>2052.6109999999999</c:v>
                </c:pt>
                <c:pt idx="717">
                  <c:v>2061.4340000000002</c:v>
                </c:pt>
                <c:pt idx="718">
                  <c:v>1895.002</c:v>
                </c:pt>
                <c:pt idx="719">
                  <c:v>2015.7860000000001</c:v>
                </c:pt>
                <c:pt idx="720">
                  <c:v>1991.84</c:v>
                </c:pt>
                <c:pt idx="721">
                  <c:v>2071.5630000000001</c:v>
                </c:pt>
                <c:pt idx="722">
                  <c:v>1994.921</c:v>
                </c:pt>
                <c:pt idx="723">
                  <c:v>2055.5189999999998</c:v>
                </c:pt>
                <c:pt idx="724">
                  <c:v>2020.462</c:v>
                </c:pt>
                <c:pt idx="725">
                  <c:v>2014.0820000000001</c:v>
                </c:pt>
                <c:pt idx="726">
                  <c:v>2041.3910000000001</c:v>
                </c:pt>
                <c:pt idx="727">
                  <c:v>2033.4369999999999</c:v>
                </c:pt>
                <c:pt idx="728">
                  <c:v>2086.9319999999998</c:v>
                </c:pt>
                <c:pt idx="729">
                  <c:v>1979.3530000000001</c:v>
                </c:pt>
                <c:pt idx="730">
                  <c:v>2008.768</c:v>
                </c:pt>
                <c:pt idx="731">
                  <c:v>2082.7440000000001</c:v>
                </c:pt>
                <c:pt idx="732">
                  <c:v>2072.08</c:v>
                </c:pt>
                <c:pt idx="733">
                  <c:v>2121.1489999999999</c:v>
                </c:pt>
                <c:pt idx="734">
                  <c:v>2115.8580000000002</c:v>
                </c:pt>
                <c:pt idx="735">
                  <c:v>2064.9270000000001</c:v>
                </c:pt>
                <c:pt idx="736">
                  <c:v>2040.701</c:v>
                </c:pt>
                <c:pt idx="737">
                  <c:v>2114.6060000000002</c:v>
                </c:pt>
                <c:pt idx="738">
                  <c:v>2067.44</c:v>
                </c:pt>
                <c:pt idx="739">
                  <c:v>2047.9960000000001</c:v>
                </c:pt>
                <c:pt idx="740">
                  <c:v>2146.1979999999999</c:v>
                </c:pt>
                <c:pt idx="741">
                  <c:v>2061.5630000000001</c:v>
                </c:pt>
                <c:pt idx="742">
                  <c:v>1913.8019999999999</c:v>
                </c:pt>
                <c:pt idx="743">
                  <c:v>2015.8630000000001</c:v>
                </c:pt>
                <c:pt idx="744">
                  <c:v>2022.52</c:v>
                </c:pt>
                <c:pt idx="745">
                  <c:v>2042.9770000000001</c:v>
                </c:pt>
                <c:pt idx="746">
                  <c:v>1974.952</c:v>
                </c:pt>
                <c:pt idx="747">
                  <c:v>1950.787</c:v>
                </c:pt>
                <c:pt idx="748">
                  <c:v>1797.8030000000001</c:v>
                </c:pt>
                <c:pt idx="749">
                  <c:v>1884.9970000000001</c:v>
                </c:pt>
                <c:pt idx="750">
                  <c:v>1793.771</c:v>
                </c:pt>
                <c:pt idx="751">
                  <c:v>1791.2809999999999</c:v>
                </c:pt>
                <c:pt idx="752">
                  <c:v>1768.4559999999999</c:v>
                </c:pt>
                <c:pt idx="753">
                  <c:v>1747.732</c:v>
                </c:pt>
                <c:pt idx="754">
                  <c:v>1651.0170000000001</c:v>
                </c:pt>
                <c:pt idx="755">
                  <c:v>1615.6890000000001</c:v>
                </c:pt>
                <c:pt idx="756">
                  <c:v>1595.36</c:v>
                </c:pt>
                <c:pt idx="757">
                  <c:v>1579.1690000000001</c:v>
                </c:pt>
                <c:pt idx="758">
                  <c:v>1548.019</c:v>
                </c:pt>
                <c:pt idx="759">
                  <c:v>1556.421</c:v>
                </c:pt>
                <c:pt idx="760">
                  <c:v>1502.165</c:v>
                </c:pt>
                <c:pt idx="761">
                  <c:v>1619.3920000000001</c:v>
                </c:pt>
                <c:pt idx="762">
                  <c:v>1500.99</c:v>
                </c:pt>
                <c:pt idx="763">
                  <c:v>1533.5</c:v>
                </c:pt>
                <c:pt idx="764">
                  <c:v>1518.192</c:v>
                </c:pt>
                <c:pt idx="765">
                  <c:v>1457.308</c:v>
                </c:pt>
                <c:pt idx="766">
                  <c:v>1461.24</c:v>
                </c:pt>
                <c:pt idx="767">
                  <c:v>1436.8779999999999</c:v>
                </c:pt>
                <c:pt idx="768">
                  <c:v>1425.44</c:v>
                </c:pt>
                <c:pt idx="769">
                  <c:v>1445.979</c:v>
                </c:pt>
                <c:pt idx="770">
                  <c:v>1370.6569999999999</c:v>
                </c:pt>
                <c:pt idx="771">
                  <c:v>1487.223</c:v>
                </c:pt>
                <c:pt idx="772">
                  <c:v>1517.462</c:v>
                </c:pt>
                <c:pt idx="773">
                  <c:v>1544.479</c:v>
                </c:pt>
                <c:pt idx="774">
                  <c:v>1456.88</c:v>
                </c:pt>
                <c:pt idx="775">
                  <c:v>1534.538</c:v>
                </c:pt>
                <c:pt idx="776">
                  <c:v>1553.7329999999999</c:v>
                </c:pt>
                <c:pt idx="777">
                  <c:v>1617.28</c:v>
                </c:pt>
                <c:pt idx="778">
                  <c:v>1516.8330000000001</c:v>
                </c:pt>
                <c:pt idx="779">
                  <c:v>1550.162</c:v>
                </c:pt>
                <c:pt idx="780">
                  <c:v>1600.08</c:v>
                </c:pt>
                <c:pt idx="781">
                  <c:v>1656.3430000000001</c:v>
                </c:pt>
                <c:pt idx="782">
                  <c:v>1711.413</c:v>
                </c:pt>
                <c:pt idx="783">
                  <c:v>1771.9749999999999</c:v>
                </c:pt>
                <c:pt idx="784">
                  <c:v>1796.1279999999999</c:v>
                </c:pt>
                <c:pt idx="785">
                  <c:v>1861.31</c:v>
                </c:pt>
                <c:pt idx="786">
                  <c:v>1922.79</c:v>
                </c:pt>
                <c:pt idx="787">
                  <c:v>2094.2730000000001</c:v>
                </c:pt>
                <c:pt idx="788">
                  <c:v>2108.7020000000002</c:v>
                </c:pt>
                <c:pt idx="789">
                  <c:v>2092.9119999999998</c:v>
                </c:pt>
                <c:pt idx="790">
                  <c:v>2180.317</c:v>
                </c:pt>
                <c:pt idx="791">
                  <c:v>2287.7869999999998</c:v>
                </c:pt>
                <c:pt idx="792">
                  <c:v>2291.56</c:v>
                </c:pt>
                <c:pt idx="793">
                  <c:v>2308.192</c:v>
                </c:pt>
                <c:pt idx="794">
                  <c:v>2478.5419999999999</c:v>
                </c:pt>
                <c:pt idx="795">
                  <c:v>2528.9679999999998</c:v>
                </c:pt>
                <c:pt idx="796">
                  <c:v>2612.9960000000001</c:v>
                </c:pt>
                <c:pt idx="797">
                  <c:v>2695.0749999999998</c:v>
                </c:pt>
                <c:pt idx="798">
                  <c:v>2744.502</c:v>
                </c:pt>
                <c:pt idx="799">
                  <c:v>2884.4180000000001</c:v>
                </c:pt>
                <c:pt idx="800">
                  <c:v>3026.1489999999999</c:v>
                </c:pt>
                <c:pt idx="801">
                  <c:v>3031.8420000000001</c:v>
                </c:pt>
                <c:pt idx="802">
                  <c:v>3121.5630000000001</c:v>
                </c:pt>
                <c:pt idx="803">
                  <c:v>3172.2220000000002</c:v>
                </c:pt>
                <c:pt idx="804">
                  <c:v>3237.92</c:v>
                </c:pt>
                <c:pt idx="805">
                  <c:v>3297.21</c:v>
                </c:pt>
                <c:pt idx="806">
                  <c:v>3397.0819999999999</c:v>
                </c:pt>
                <c:pt idx="807">
                  <c:v>3635.038</c:v>
                </c:pt>
                <c:pt idx="808">
                  <c:v>3580.0129999999999</c:v>
                </c:pt>
                <c:pt idx="809">
                  <c:v>3655.7240000000002</c:v>
                </c:pt>
                <c:pt idx="810">
                  <c:v>3706.2249999999999</c:v>
                </c:pt>
                <c:pt idx="811">
                  <c:v>3918.4859999999999</c:v>
                </c:pt>
                <c:pt idx="812">
                  <c:v>3839.2930000000001</c:v>
                </c:pt>
                <c:pt idx="813">
                  <c:v>3943.9589999999998</c:v>
                </c:pt>
                <c:pt idx="814">
                  <c:v>4166.527</c:v>
                </c:pt>
                <c:pt idx="815">
                  <c:v>4270.1859999999997</c:v>
                </c:pt>
                <c:pt idx="816">
                  <c:v>4276.32</c:v>
                </c:pt>
                <c:pt idx="817">
                  <c:v>4350.4939999999997</c:v>
                </c:pt>
                <c:pt idx="818">
                  <c:v>4268.0919999999996</c:v>
                </c:pt>
                <c:pt idx="819">
                  <c:v>4376.2030000000004</c:v>
                </c:pt>
                <c:pt idx="820">
                  <c:v>4381.33</c:v>
                </c:pt>
                <c:pt idx="821">
                  <c:v>4463.67</c:v>
                </c:pt>
                <c:pt idx="822">
                  <c:v>4433.4870000000001</c:v>
                </c:pt>
                <c:pt idx="823">
                  <c:v>4401.4309999999996</c:v>
                </c:pt>
                <c:pt idx="824">
                  <c:v>4553.6109999999999</c:v>
                </c:pt>
                <c:pt idx="825">
                  <c:v>4558.7730000000001</c:v>
                </c:pt>
                <c:pt idx="826">
                  <c:v>4440.1660000000002</c:v>
                </c:pt>
                <c:pt idx="827">
                  <c:v>4595.134</c:v>
                </c:pt>
                <c:pt idx="828">
                  <c:v>4602</c:v>
                </c:pt>
                <c:pt idx="829">
                  <c:v>4684.0820000000003</c:v>
                </c:pt>
                <c:pt idx="830">
                  <c:v>4544.7070000000003</c:v>
                </c:pt>
                <c:pt idx="831">
                  <c:v>4617.0590000000002</c:v>
                </c:pt>
                <c:pt idx="832">
                  <c:v>4654.5640000000003</c:v>
                </c:pt>
                <c:pt idx="833">
                  <c:v>4811.1610000000001</c:v>
                </c:pt>
                <c:pt idx="834">
                  <c:v>4880.4709999999995</c:v>
                </c:pt>
                <c:pt idx="835">
                  <c:v>4739.6400000000003</c:v>
                </c:pt>
                <c:pt idx="836">
                  <c:v>5030.1570000000002</c:v>
                </c:pt>
                <c:pt idx="837">
                  <c:v>4850.3440000000001</c:v>
                </c:pt>
                <c:pt idx="838">
                  <c:v>4886.7849999999999</c:v>
                </c:pt>
                <c:pt idx="839">
                  <c:v>4960.45</c:v>
                </c:pt>
                <c:pt idx="840">
                  <c:v>4998.4799999999996</c:v>
                </c:pt>
                <c:pt idx="841">
                  <c:v>4936.7120000000004</c:v>
                </c:pt>
                <c:pt idx="842">
                  <c:v>4978.1469999999999</c:v>
                </c:pt>
                <c:pt idx="843">
                  <c:v>5006.366</c:v>
                </c:pt>
                <c:pt idx="844">
                  <c:v>4883.942</c:v>
                </c:pt>
                <c:pt idx="845">
                  <c:v>4894.8950000000004</c:v>
                </c:pt>
                <c:pt idx="846">
                  <c:v>4729.9780000000001</c:v>
                </c:pt>
                <c:pt idx="847">
                  <c:v>4916.3580000000002</c:v>
                </c:pt>
                <c:pt idx="848">
                  <c:v>4739.0069999999996</c:v>
                </c:pt>
                <c:pt idx="849">
                  <c:v>4757.5219999999999</c:v>
                </c:pt>
                <c:pt idx="850">
                  <c:v>4843.7209999999995</c:v>
                </c:pt>
                <c:pt idx="851">
                  <c:v>4683.46</c:v>
                </c:pt>
                <c:pt idx="852">
                  <c:v>4838</c:v>
                </c:pt>
                <c:pt idx="853">
                  <c:v>4841.8450000000003</c:v>
                </c:pt>
                <c:pt idx="854">
                  <c:v>4980.8149999999996</c:v>
                </c:pt>
                <c:pt idx="855">
                  <c:v>4934.0349999999999</c:v>
                </c:pt>
                <c:pt idx="856">
                  <c:v>4923.9780000000001</c:v>
                </c:pt>
                <c:pt idx="857">
                  <c:v>5018.3620000000001</c:v>
                </c:pt>
                <c:pt idx="858">
                  <c:v>5093.4989999999998</c:v>
                </c:pt>
                <c:pt idx="859">
                  <c:v>5203.7359999999999</c:v>
                </c:pt>
                <c:pt idx="860">
                  <c:v>5239.7020000000002</c:v>
                </c:pt>
                <c:pt idx="861">
                  <c:v>5301.7259999999997</c:v>
                </c:pt>
                <c:pt idx="862">
                  <c:v>5209.2389999999996</c:v>
                </c:pt>
                <c:pt idx="863">
                  <c:v>5382.0749999999998</c:v>
                </c:pt>
                <c:pt idx="864">
                  <c:v>5418.56</c:v>
                </c:pt>
                <c:pt idx="865">
                  <c:v>5386.83</c:v>
                </c:pt>
                <c:pt idx="866">
                  <c:v>5445.607</c:v>
                </c:pt>
                <c:pt idx="867">
                  <c:v>5295.4740000000002</c:v>
                </c:pt>
                <c:pt idx="868">
                  <c:v>5367.5249999999996</c:v>
                </c:pt>
                <c:pt idx="869">
                  <c:v>5639.3850000000002</c:v>
                </c:pt>
                <c:pt idx="870">
                  <c:v>5418.384</c:v>
                </c:pt>
                <c:pt idx="871">
                  <c:v>5344.6030000000001</c:v>
                </c:pt>
                <c:pt idx="872">
                  <c:v>5370.9740000000002</c:v>
                </c:pt>
                <c:pt idx="873">
                  <c:v>5431.6710000000003</c:v>
                </c:pt>
                <c:pt idx="874">
                  <c:v>5693.1639999999998</c:v>
                </c:pt>
                <c:pt idx="875">
                  <c:v>5584.1769999999997</c:v>
                </c:pt>
                <c:pt idx="876">
                  <c:v>5571.96</c:v>
                </c:pt>
                <c:pt idx="877">
                  <c:v>5638.4210000000003</c:v>
                </c:pt>
                <c:pt idx="878">
                  <c:v>5389.1970000000001</c:v>
                </c:pt>
                <c:pt idx="879">
                  <c:v>5515.0360000000001</c:v>
                </c:pt>
                <c:pt idx="880">
                  <c:v>5411.0990000000002</c:v>
                </c:pt>
                <c:pt idx="881">
                  <c:v>5333.0010000000002</c:v>
                </c:pt>
                <c:pt idx="882">
                  <c:v>5296.5730000000003</c:v>
                </c:pt>
                <c:pt idx="883">
                  <c:v>5349.62</c:v>
                </c:pt>
                <c:pt idx="884">
                  <c:v>5148.7449999999999</c:v>
                </c:pt>
                <c:pt idx="885">
                  <c:v>5120.3019999999997</c:v>
                </c:pt>
                <c:pt idx="886">
                  <c:v>5252.98</c:v>
                </c:pt>
                <c:pt idx="887">
                  <c:v>5170.3559999999998</c:v>
                </c:pt>
                <c:pt idx="888">
                  <c:v>5088.16</c:v>
                </c:pt>
                <c:pt idx="889">
                  <c:v>4927.3890000000001</c:v>
                </c:pt>
                <c:pt idx="890">
                  <c:v>5014.6710000000003</c:v>
                </c:pt>
                <c:pt idx="891">
                  <c:v>4943.018</c:v>
                </c:pt>
                <c:pt idx="892">
                  <c:v>4936.5119999999997</c:v>
                </c:pt>
                <c:pt idx="893">
                  <c:v>5070.0619999999999</c:v>
                </c:pt>
                <c:pt idx="894">
                  <c:v>5030.5309999999999</c:v>
                </c:pt>
                <c:pt idx="895">
                  <c:v>4751.393</c:v>
                </c:pt>
                <c:pt idx="896">
                  <c:v>4829.2340000000004</c:v>
                </c:pt>
                <c:pt idx="897">
                  <c:v>4798.8630000000003</c:v>
                </c:pt>
                <c:pt idx="898">
                  <c:v>4875.2150000000001</c:v>
                </c:pt>
                <c:pt idx="899">
                  <c:v>4730.3059999999996</c:v>
                </c:pt>
                <c:pt idx="900">
                  <c:v>4675.16</c:v>
                </c:pt>
                <c:pt idx="901">
                  <c:v>4697.6000000000004</c:v>
                </c:pt>
                <c:pt idx="902">
                  <c:v>4543.46</c:v>
                </c:pt>
                <c:pt idx="903">
                  <c:v>4542.5950000000003</c:v>
                </c:pt>
                <c:pt idx="904">
                  <c:v>4585.5140000000001</c:v>
                </c:pt>
                <c:pt idx="905">
                  <c:v>4627.53</c:v>
                </c:pt>
                <c:pt idx="906">
                  <c:v>4491.2529999999997</c:v>
                </c:pt>
                <c:pt idx="907">
                  <c:v>4543.4210000000003</c:v>
                </c:pt>
                <c:pt idx="908">
                  <c:v>4423.2820000000002</c:v>
                </c:pt>
                <c:pt idx="909">
                  <c:v>4495.9530000000004</c:v>
                </c:pt>
                <c:pt idx="910">
                  <c:v>4442.518</c:v>
                </c:pt>
                <c:pt idx="911">
                  <c:v>4424.268</c:v>
                </c:pt>
                <c:pt idx="912">
                  <c:v>4354.2</c:v>
                </c:pt>
                <c:pt idx="913">
                  <c:v>4422.098</c:v>
                </c:pt>
                <c:pt idx="914">
                  <c:v>4219.8770000000004</c:v>
                </c:pt>
                <c:pt idx="915">
                  <c:v>4107.2299999999996</c:v>
                </c:pt>
                <c:pt idx="916">
                  <c:v>4297.6090000000004</c:v>
                </c:pt>
                <c:pt idx="917">
                  <c:v>4371.17</c:v>
                </c:pt>
                <c:pt idx="918">
                  <c:v>4112.8639999999996</c:v>
                </c:pt>
                <c:pt idx="919">
                  <c:v>4226.7610000000004</c:v>
                </c:pt>
                <c:pt idx="920">
                  <c:v>4112.9059999999999</c:v>
                </c:pt>
                <c:pt idx="921">
                  <c:v>4192.1239999999998</c:v>
                </c:pt>
                <c:pt idx="922">
                  <c:v>3969.134</c:v>
                </c:pt>
                <c:pt idx="923">
                  <c:v>4099.7640000000001</c:v>
                </c:pt>
                <c:pt idx="924">
                  <c:v>4101.68</c:v>
                </c:pt>
                <c:pt idx="925">
                  <c:v>4206.1589999999997</c:v>
                </c:pt>
                <c:pt idx="926">
                  <c:v>4083.9659999999999</c:v>
                </c:pt>
                <c:pt idx="927">
                  <c:v>4039.8910000000001</c:v>
                </c:pt>
                <c:pt idx="928">
                  <c:v>3928.3119999999999</c:v>
                </c:pt>
                <c:pt idx="929">
                  <c:v>4075.4830000000002</c:v>
                </c:pt>
                <c:pt idx="930">
                  <c:v>3990.1439999999998</c:v>
                </c:pt>
                <c:pt idx="931">
                  <c:v>4141.6620000000003</c:v>
                </c:pt>
                <c:pt idx="932">
                  <c:v>3902.8739999999998</c:v>
                </c:pt>
                <c:pt idx="933">
                  <c:v>3899.614</c:v>
                </c:pt>
                <c:pt idx="934">
                  <c:v>4064.098</c:v>
                </c:pt>
                <c:pt idx="935">
                  <c:v>3782.7280000000001</c:v>
                </c:pt>
                <c:pt idx="936">
                  <c:v>3901.08</c:v>
                </c:pt>
                <c:pt idx="937">
                  <c:v>3863.732</c:v>
                </c:pt>
                <c:pt idx="938">
                  <c:v>3702.6509999999998</c:v>
                </c:pt>
                <c:pt idx="939">
                  <c:v>3632.377</c:v>
                </c:pt>
                <c:pt idx="940">
                  <c:v>3685.2449999999999</c:v>
                </c:pt>
                <c:pt idx="941">
                  <c:v>3418.078</c:v>
                </c:pt>
                <c:pt idx="942">
                  <c:v>3538.9070000000002</c:v>
                </c:pt>
                <c:pt idx="943">
                  <c:v>3384.4810000000002</c:v>
                </c:pt>
                <c:pt idx="944">
                  <c:v>3314.9140000000002</c:v>
                </c:pt>
                <c:pt idx="945">
                  <c:v>3244.3629999999998</c:v>
                </c:pt>
                <c:pt idx="946">
                  <c:v>3114.4830000000002</c:v>
                </c:pt>
                <c:pt idx="947">
                  <c:v>3097.86</c:v>
                </c:pt>
                <c:pt idx="948">
                  <c:v>2985.4</c:v>
                </c:pt>
                <c:pt idx="949">
                  <c:v>2948.3249999999998</c:v>
                </c:pt>
                <c:pt idx="950">
                  <c:v>2804.6350000000002</c:v>
                </c:pt>
                <c:pt idx="951">
                  <c:v>2699.913</c:v>
                </c:pt>
                <c:pt idx="952">
                  <c:v>2609.6990000000001</c:v>
                </c:pt>
                <c:pt idx="953">
                  <c:v>2501.2629999999999</c:v>
                </c:pt>
                <c:pt idx="954">
                  <c:v>2506.8180000000002</c:v>
                </c:pt>
                <c:pt idx="955">
                  <c:v>2494.145</c:v>
                </c:pt>
                <c:pt idx="956">
                  <c:v>2433.299</c:v>
                </c:pt>
                <c:pt idx="957">
                  <c:v>2399.9650000000001</c:v>
                </c:pt>
                <c:pt idx="958">
                  <c:v>2224.5010000000002</c:v>
                </c:pt>
                <c:pt idx="959">
                  <c:v>2295.933</c:v>
                </c:pt>
                <c:pt idx="960">
                  <c:v>2124</c:v>
                </c:pt>
                <c:pt idx="961">
                  <c:v>2076.165</c:v>
                </c:pt>
                <c:pt idx="962">
                  <c:v>2162.2689999999998</c:v>
                </c:pt>
                <c:pt idx="963">
                  <c:v>2043.0309999999999</c:v>
                </c:pt>
                <c:pt idx="964">
                  <c:v>2041.6469999999999</c:v>
                </c:pt>
                <c:pt idx="965">
                  <c:v>1973.5909999999999</c:v>
                </c:pt>
                <c:pt idx="966">
                  <c:v>2041.4449999999999</c:v>
                </c:pt>
                <c:pt idx="967">
                  <c:v>2096.0700000000002</c:v>
                </c:pt>
                <c:pt idx="968">
                  <c:v>1978.931</c:v>
                </c:pt>
                <c:pt idx="969">
                  <c:v>2010.018</c:v>
                </c:pt>
                <c:pt idx="970">
                  <c:v>1981.943</c:v>
                </c:pt>
                <c:pt idx="971">
                  <c:v>1918.1110000000001</c:v>
                </c:pt>
                <c:pt idx="972">
                  <c:v>1968.24</c:v>
                </c:pt>
                <c:pt idx="973">
                  <c:v>1904.7149999999999</c:v>
                </c:pt>
                <c:pt idx="974">
                  <c:v>1932.845</c:v>
                </c:pt>
                <c:pt idx="975">
                  <c:v>1929.384</c:v>
                </c:pt>
                <c:pt idx="976">
                  <c:v>1962.7349999999999</c:v>
                </c:pt>
                <c:pt idx="977">
                  <c:v>1990.6369999999999</c:v>
                </c:pt>
                <c:pt idx="978">
                  <c:v>1852.2660000000001</c:v>
                </c:pt>
                <c:pt idx="979">
                  <c:v>1949.826</c:v>
                </c:pt>
                <c:pt idx="980">
                  <c:v>1887.5740000000001</c:v>
                </c:pt>
                <c:pt idx="981">
                  <c:v>1864.5920000000001</c:v>
                </c:pt>
                <c:pt idx="982">
                  <c:v>1871.213</c:v>
                </c:pt>
                <c:pt idx="983">
                  <c:v>1821.4880000000001</c:v>
                </c:pt>
                <c:pt idx="984">
                  <c:v>1873.84</c:v>
                </c:pt>
                <c:pt idx="985">
                  <c:v>1821.1479999999999</c:v>
                </c:pt>
                <c:pt idx="986">
                  <c:v>1816.432</c:v>
                </c:pt>
                <c:pt idx="987">
                  <c:v>1778.8040000000001</c:v>
                </c:pt>
                <c:pt idx="988">
                  <c:v>1716.6759999999999</c:v>
                </c:pt>
                <c:pt idx="989">
                  <c:v>1595.662</c:v>
                </c:pt>
                <c:pt idx="990">
                  <c:v>1566.979</c:v>
                </c:pt>
                <c:pt idx="991">
                  <c:v>1537.057</c:v>
                </c:pt>
                <c:pt idx="992">
                  <c:v>1526.348</c:v>
                </c:pt>
                <c:pt idx="993">
                  <c:v>1508.894</c:v>
                </c:pt>
                <c:pt idx="994">
                  <c:v>1428.981</c:v>
                </c:pt>
                <c:pt idx="995">
                  <c:v>1341.527</c:v>
                </c:pt>
                <c:pt idx="996">
                  <c:v>1316.88</c:v>
                </c:pt>
                <c:pt idx="997">
                  <c:v>1325.2850000000001</c:v>
                </c:pt>
                <c:pt idx="998">
                  <c:v>1225.3989999999999</c:v>
                </c:pt>
                <c:pt idx="999">
                  <c:v>1160.2170000000001</c:v>
                </c:pt>
                <c:pt idx="1000">
                  <c:v>1105.74</c:v>
                </c:pt>
                <c:pt idx="1001">
                  <c:v>1090.5419999999999</c:v>
                </c:pt>
                <c:pt idx="1002">
                  <c:v>1024.625</c:v>
                </c:pt>
                <c:pt idx="1003">
                  <c:v>1035.5219999999999</c:v>
                </c:pt>
                <c:pt idx="1004">
                  <c:v>939.40899999999999</c:v>
                </c:pt>
                <c:pt idx="1005">
                  <c:v>884.40300000000002</c:v>
                </c:pt>
                <c:pt idx="1006">
                  <c:v>868.52</c:v>
                </c:pt>
                <c:pt idx="1007">
                  <c:v>787.72799999999995</c:v>
                </c:pt>
                <c:pt idx="1008">
                  <c:v>767</c:v>
                </c:pt>
                <c:pt idx="1009">
                  <c:v>750.37800000000004</c:v>
                </c:pt>
                <c:pt idx="1010">
                  <c:v>789.48599999999999</c:v>
                </c:pt>
                <c:pt idx="1011">
                  <c:v>782.36900000000003</c:v>
                </c:pt>
                <c:pt idx="1012">
                  <c:v>746.01300000000003</c:v>
                </c:pt>
                <c:pt idx="1013">
                  <c:v>803.428</c:v>
                </c:pt>
                <c:pt idx="1014">
                  <c:v>778.65899999999999</c:v>
                </c:pt>
                <c:pt idx="1015">
                  <c:v>747.70699999999999</c:v>
                </c:pt>
                <c:pt idx="1016">
                  <c:v>760.87199999999996</c:v>
                </c:pt>
                <c:pt idx="1017">
                  <c:v>821.07799999999997</c:v>
                </c:pt>
                <c:pt idx="1018">
                  <c:v>753.37099999999998</c:v>
                </c:pt>
                <c:pt idx="1019">
                  <c:v>776.71400000000006</c:v>
                </c:pt>
                <c:pt idx="1020">
                  <c:v>755.2</c:v>
                </c:pt>
                <c:pt idx="1021">
                  <c:v>722.52599999999995</c:v>
                </c:pt>
                <c:pt idx="1022">
                  <c:v>695.89599999999996</c:v>
                </c:pt>
                <c:pt idx="1023">
                  <c:v>728.11699999999996</c:v>
                </c:pt>
                <c:pt idx="1024">
                  <c:v>689.31600000000003</c:v>
                </c:pt>
                <c:pt idx="1025">
                  <c:v>703.35199999999998</c:v>
                </c:pt>
                <c:pt idx="1026">
                  <c:v>663.58500000000004</c:v>
                </c:pt>
                <c:pt idx="1027">
                  <c:v>671.60799999999995</c:v>
                </c:pt>
                <c:pt idx="1028">
                  <c:v>672.16499999999996</c:v>
                </c:pt>
                <c:pt idx="1029">
                  <c:v>631.83399999999995</c:v>
                </c:pt>
                <c:pt idx="1030">
                  <c:v>605.64300000000003</c:v>
                </c:pt>
                <c:pt idx="1031">
                  <c:v>591.69299999999998</c:v>
                </c:pt>
                <c:pt idx="1032">
                  <c:v>597.08000000000004</c:v>
                </c:pt>
                <c:pt idx="1033">
                  <c:v>591.63699999999994</c:v>
                </c:pt>
                <c:pt idx="1034">
                  <c:v>619.71400000000006</c:v>
                </c:pt>
                <c:pt idx="1035">
                  <c:v>617.09199999999998</c:v>
                </c:pt>
                <c:pt idx="1036">
                  <c:v>596.77200000000005</c:v>
                </c:pt>
                <c:pt idx="1037">
                  <c:v>617.12</c:v>
                </c:pt>
                <c:pt idx="1038">
                  <c:v>613.62800000000004</c:v>
                </c:pt>
                <c:pt idx="1039">
                  <c:v>608.60400000000004</c:v>
                </c:pt>
                <c:pt idx="1040">
                  <c:v>621.31500000000005</c:v>
                </c:pt>
                <c:pt idx="1041">
                  <c:v>636.30600000000004</c:v>
                </c:pt>
                <c:pt idx="1042">
                  <c:v>652.64</c:v>
                </c:pt>
                <c:pt idx="1043">
                  <c:v>625.99199999999996</c:v>
                </c:pt>
                <c:pt idx="1044">
                  <c:v>641.91999999999996</c:v>
                </c:pt>
                <c:pt idx="1045">
                  <c:v>624.98099999999999</c:v>
                </c:pt>
                <c:pt idx="1046">
                  <c:v>635.80600000000004</c:v>
                </c:pt>
                <c:pt idx="1047">
                  <c:v>626.20399999999995</c:v>
                </c:pt>
                <c:pt idx="1048">
                  <c:v>621.471</c:v>
                </c:pt>
                <c:pt idx="1049">
                  <c:v>564.95399999999995</c:v>
                </c:pt>
                <c:pt idx="1050">
                  <c:v>589.02599999999995</c:v>
                </c:pt>
                <c:pt idx="1051">
                  <c:v>525.46600000000001</c:v>
                </c:pt>
                <c:pt idx="1052">
                  <c:v>551.27700000000004</c:v>
                </c:pt>
                <c:pt idx="1053">
                  <c:v>523.61199999999997</c:v>
                </c:pt>
                <c:pt idx="1054">
                  <c:v>529.35299999999995</c:v>
                </c:pt>
                <c:pt idx="1055">
                  <c:v>518.48699999999997</c:v>
                </c:pt>
                <c:pt idx="1056">
                  <c:v>495.6</c:v>
                </c:pt>
                <c:pt idx="1057">
                  <c:v>452.09399999999999</c:v>
                </c:pt>
                <c:pt idx="1058">
                  <c:v>466.97500000000002</c:v>
                </c:pt>
                <c:pt idx="1059">
                  <c:v>449.94099999999997</c:v>
                </c:pt>
                <c:pt idx="1060">
                  <c:v>421.97399999999999</c:v>
                </c:pt>
                <c:pt idx="1061">
                  <c:v>412.55200000000002</c:v>
                </c:pt>
                <c:pt idx="1062">
                  <c:v>406.10899999999998</c:v>
                </c:pt>
                <c:pt idx="1063">
                  <c:v>404.77699999999999</c:v>
                </c:pt>
                <c:pt idx="1064">
                  <c:v>351.52300000000002</c:v>
                </c:pt>
                <c:pt idx="1065">
                  <c:v>342.85399999999998</c:v>
                </c:pt>
                <c:pt idx="1066">
                  <c:v>319.81</c:v>
                </c:pt>
                <c:pt idx="1067">
                  <c:v>328.07600000000002</c:v>
                </c:pt>
                <c:pt idx="1068">
                  <c:v>304.44</c:v>
                </c:pt>
                <c:pt idx="1069">
                  <c:v>330.41300000000001</c:v>
                </c:pt>
                <c:pt idx="1070">
                  <c:v>439.75599999999997</c:v>
                </c:pt>
                <c:pt idx="1071">
                  <c:v>440.80799999999999</c:v>
                </c:pt>
                <c:pt idx="1072">
                  <c:v>492.75900000000001</c:v>
                </c:pt>
                <c:pt idx="1073">
                  <c:v>535.24</c:v>
                </c:pt>
                <c:pt idx="1074">
                  <c:v>567.34</c:v>
                </c:pt>
                <c:pt idx="1075">
                  <c:v>655.13</c:v>
                </c:pt>
                <c:pt idx="1076">
                  <c:v>688.27800000000002</c:v>
                </c:pt>
                <c:pt idx="1077">
                  <c:v>772.82399999999996</c:v>
                </c:pt>
                <c:pt idx="1078">
                  <c:v>760.98099999999999</c:v>
                </c:pt>
                <c:pt idx="1079">
                  <c:v>846.71199999999999</c:v>
                </c:pt>
                <c:pt idx="1080">
                  <c:v>892.08</c:v>
                </c:pt>
                <c:pt idx="1081">
                  <c:v>875.53399999999999</c:v>
                </c:pt>
                <c:pt idx="1082">
                  <c:v>872.94799999999998</c:v>
                </c:pt>
                <c:pt idx="1083">
                  <c:v>883.48900000000003</c:v>
                </c:pt>
                <c:pt idx="1084">
                  <c:v>869.27499999999998</c:v>
                </c:pt>
                <c:pt idx="1085">
                  <c:v>906.16399999999999</c:v>
                </c:pt>
                <c:pt idx="1086">
                  <c:v>908.56299999999999</c:v>
                </c:pt>
                <c:pt idx="1087">
                  <c:v>881.476</c:v>
                </c:pt>
                <c:pt idx="1088">
                  <c:v>887.66399999999999</c:v>
                </c:pt>
                <c:pt idx="1089">
                  <c:v>921.52200000000005</c:v>
                </c:pt>
                <c:pt idx="1090">
                  <c:v>898.65899999999999</c:v>
                </c:pt>
                <c:pt idx="1091">
                  <c:v>902.721</c:v>
                </c:pt>
                <c:pt idx="1092">
                  <c:v>910.96</c:v>
                </c:pt>
                <c:pt idx="1093">
                  <c:v>962.89800000000002</c:v>
                </c:pt>
                <c:pt idx="1094">
                  <c:v>967.03200000000004</c:v>
                </c:pt>
                <c:pt idx="1095">
                  <c:v>1016.579</c:v>
                </c:pt>
                <c:pt idx="1096">
                  <c:v>1046.347</c:v>
                </c:pt>
                <c:pt idx="1097">
                  <c:v>1072.6389999999999</c:v>
                </c:pt>
                <c:pt idx="1098">
                  <c:v>1176.875</c:v>
                </c:pt>
                <c:pt idx="1099">
                  <c:v>1116.3340000000001</c:v>
                </c:pt>
                <c:pt idx="1100">
                  <c:v>1254.0039999999999</c:v>
                </c:pt>
                <c:pt idx="1101">
                  <c:v>1212.0530000000001</c:v>
                </c:pt>
                <c:pt idx="1102">
                  <c:v>1326.3240000000001</c:v>
                </c:pt>
                <c:pt idx="1103">
                  <c:v>1318.84</c:v>
                </c:pt>
                <c:pt idx="1104">
                  <c:v>1380.6</c:v>
                </c:pt>
                <c:pt idx="1105">
                  <c:v>1449.633</c:v>
                </c:pt>
                <c:pt idx="1106">
                  <c:v>1588.558</c:v>
                </c:pt>
                <c:pt idx="1107">
                  <c:v>1660.2629999999999</c:v>
                </c:pt>
                <c:pt idx="1108">
                  <c:v>1678.0029999999999</c:v>
                </c:pt>
                <c:pt idx="1109">
                  <c:v>1774.0740000000001</c:v>
                </c:pt>
                <c:pt idx="1110">
                  <c:v>1847.9960000000001</c:v>
                </c:pt>
                <c:pt idx="1111">
                  <c:v>1928.3109999999999</c:v>
                </c:pt>
                <c:pt idx="1112">
                  <c:v>2056.317</c:v>
                </c:pt>
                <c:pt idx="1113">
                  <c:v>2135.2730000000001</c:v>
                </c:pt>
                <c:pt idx="1114">
                  <c:v>2047.586</c:v>
                </c:pt>
                <c:pt idx="1115">
                  <c:v>2332.826</c:v>
                </c:pt>
                <c:pt idx="1116">
                  <c:v>2374.16</c:v>
                </c:pt>
                <c:pt idx="1117">
                  <c:v>2348.1669999999999</c:v>
                </c:pt>
                <c:pt idx="1118">
                  <c:v>2325.3670000000002</c:v>
                </c:pt>
                <c:pt idx="1119">
                  <c:v>2389.317</c:v>
                </c:pt>
                <c:pt idx="1120">
                  <c:v>2221.4119999999998</c:v>
                </c:pt>
                <c:pt idx="1121">
                  <c:v>2327.6320000000001</c:v>
                </c:pt>
                <c:pt idx="1122">
                  <c:v>2295.6089999999999</c:v>
                </c:pt>
                <c:pt idx="1123">
                  <c:v>2254.7130000000002</c:v>
                </c:pt>
                <c:pt idx="1124">
                  <c:v>2263.9749999999999</c:v>
                </c:pt>
                <c:pt idx="1125">
                  <c:v>2152.1419999999998</c:v>
                </c:pt>
                <c:pt idx="1126">
                  <c:v>2090.2139999999999</c:v>
                </c:pt>
                <c:pt idx="1127">
                  <c:v>2183.3240000000001</c:v>
                </c:pt>
                <c:pt idx="1128">
                  <c:v>2093.3200000000002</c:v>
                </c:pt>
                <c:pt idx="1129">
                  <c:v>2074.9059999999999</c:v>
                </c:pt>
                <c:pt idx="1130">
                  <c:v>2160.8009999999999</c:v>
                </c:pt>
                <c:pt idx="1131">
                  <c:v>2077.9520000000002</c:v>
                </c:pt>
                <c:pt idx="1132">
                  <c:v>2060.0259999999998</c:v>
                </c:pt>
                <c:pt idx="1133">
                  <c:v>2028.454</c:v>
                </c:pt>
                <c:pt idx="1134">
                  <c:v>1923.7550000000001</c:v>
                </c:pt>
                <c:pt idx="1135">
                  <c:v>2010.8030000000001</c:v>
                </c:pt>
                <c:pt idx="1136">
                  <c:v>2014.5119999999999</c:v>
                </c:pt>
                <c:pt idx="1137">
                  <c:v>1950.413</c:v>
                </c:pt>
                <c:pt idx="1138">
                  <c:v>2065.58</c:v>
                </c:pt>
                <c:pt idx="1139">
                  <c:v>2063.1190000000001</c:v>
                </c:pt>
                <c:pt idx="1140">
                  <c:v>2006</c:v>
                </c:pt>
                <c:pt idx="1141">
                  <c:v>1999.6579999999999</c:v>
                </c:pt>
                <c:pt idx="1142">
                  <c:v>2038.8979999999999</c:v>
                </c:pt>
                <c:pt idx="1143">
                  <c:v>2077.2249999999999</c:v>
                </c:pt>
                <c:pt idx="1144">
                  <c:v>2043.7729999999999</c:v>
                </c:pt>
                <c:pt idx="1145">
                  <c:v>2028.1869999999999</c:v>
                </c:pt>
                <c:pt idx="1146">
                  <c:v>2019.8440000000001</c:v>
                </c:pt>
                <c:pt idx="1147">
                  <c:v>2032.6969999999999</c:v>
                </c:pt>
                <c:pt idx="1148">
                  <c:v>2138.9760000000001</c:v>
                </c:pt>
                <c:pt idx="1149">
                  <c:v>2204.002</c:v>
                </c:pt>
                <c:pt idx="1150">
                  <c:v>2103.4259999999999</c:v>
                </c:pt>
                <c:pt idx="1151">
                  <c:v>2131.2640000000001</c:v>
                </c:pt>
                <c:pt idx="1152">
                  <c:v>2178.2800000000002</c:v>
                </c:pt>
                <c:pt idx="1153">
                  <c:v>2065.953</c:v>
                </c:pt>
                <c:pt idx="1154">
                  <c:v>2261.5540000000001</c:v>
                </c:pt>
                <c:pt idx="1155">
                  <c:v>2160.27</c:v>
                </c:pt>
                <c:pt idx="1156">
                  <c:v>2189.1170000000002</c:v>
                </c:pt>
                <c:pt idx="1157">
                  <c:v>2217.6590000000001</c:v>
                </c:pt>
                <c:pt idx="1158">
                  <c:v>2260.752</c:v>
                </c:pt>
                <c:pt idx="1159">
                  <c:v>2264.0439999999999</c:v>
                </c:pt>
                <c:pt idx="1160">
                  <c:v>2268.0349999999999</c:v>
                </c:pt>
                <c:pt idx="1161">
                  <c:v>2310.7660000000001</c:v>
                </c:pt>
                <c:pt idx="1162">
                  <c:v>2250.16</c:v>
                </c:pt>
                <c:pt idx="1163">
                  <c:v>2325.6089999999999</c:v>
                </c:pt>
                <c:pt idx="1164">
                  <c:v>2279.7600000000002</c:v>
                </c:pt>
                <c:pt idx="1165">
                  <c:v>2353.8580000000002</c:v>
                </c:pt>
                <c:pt idx="1166">
                  <c:v>2271.1109999999999</c:v>
                </c:pt>
                <c:pt idx="1167">
                  <c:v>2335.3380000000002</c:v>
                </c:pt>
                <c:pt idx="1168">
                  <c:v>2295.819</c:v>
                </c:pt>
                <c:pt idx="1169">
                  <c:v>2310.904</c:v>
                </c:pt>
                <c:pt idx="1170">
                  <c:v>2333.8240000000001</c:v>
                </c:pt>
                <c:pt idx="1171">
                  <c:v>2264.6660000000002</c:v>
                </c:pt>
                <c:pt idx="1172">
                  <c:v>2240.1489999999999</c:v>
                </c:pt>
                <c:pt idx="1173">
                  <c:v>2325.933</c:v>
                </c:pt>
                <c:pt idx="1174">
                  <c:v>2315.828</c:v>
                </c:pt>
                <c:pt idx="1175">
                  <c:v>2357.788</c:v>
                </c:pt>
                <c:pt idx="1176">
                  <c:v>2362.36</c:v>
                </c:pt>
                <c:pt idx="1177">
                  <c:v>2456.8180000000002</c:v>
                </c:pt>
                <c:pt idx="1178">
                  <c:v>2488.913</c:v>
                </c:pt>
                <c:pt idx="1179">
                  <c:v>2607.9839999999999</c:v>
                </c:pt>
                <c:pt idx="1180">
                  <c:v>2632.7559999999999</c:v>
                </c:pt>
                <c:pt idx="1181">
                  <c:v>2641.3519999999999</c:v>
                </c:pt>
                <c:pt idx="1182">
                  <c:v>2712.3760000000002</c:v>
                </c:pt>
                <c:pt idx="1183">
                  <c:v>2710.8180000000002</c:v>
                </c:pt>
                <c:pt idx="1184">
                  <c:v>2792.9720000000002</c:v>
                </c:pt>
                <c:pt idx="1185">
                  <c:v>2967.8240000000001</c:v>
                </c:pt>
                <c:pt idx="1186">
                  <c:v>2993.12</c:v>
                </c:pt>
                <c:pt idx="1187">
                  <c:v>2959.0430000000001</c:v>
                </c:pt>
                <c:pt idx="1188">
                  <c:v>3079.8</c:v>
                </c:pt>
                <c:pt idx="1189">
                  <c:v>3202.7190000000001</c:v>
                </c:pt>
                <c:pt idx="1190">
                  <c:v>3209.7379999999998</c:v>
                </c:pt>
                <c:pt idx="1191">
                  <c:v>3161.14</c:v>
                </c:pt>
                <c:pt idx="1192">
                  <c:v>3013.6350000000002</c:v>
                </c:pt>
                <c:pt idx="1193">
                  <c:v>3295.5450000000001</c:v>
                </c:pt>
                <c:pt idx="1194">
                  <c:v>3301.7860000000001</c:v>
                </c:pt>
                <c:pt idx="1195">
                  <c:v>3212.951</c:v>
                </c:pt>
                <c:pt idx="1196">
                  <c:v>3448.643</c:v>
                </c:pt>
                <c:pt idx="1197">
                  <c:v>3169.0680000000002</c:v>
                </c:pt>
                <c:pt idx="1198">
                  <c:v>3249.9229999999998</c:v>
                </c:pt>
                <c:pt idx="1199">
                  <c:v>3467.9679999999998</c:v>
                </c:pt>
                <c:pt idx="1200">
                  <c:v>3355.92</c:v>
                </c:pt>
                <c:pt idx="1201">
                  <c:v>3325.645</c:v>
                </c:pt>
                <c:pt idx="1202">
                  <c:v>3301.3519999999999</c:v>
                </c:pt>
                <c:pt idx="1203">
                  <c:v>3299.971</c:v>
                </c:pt>
                <c:pt idx="1204">
                  <c:v>3140.9119999999998</c:v>
                </c:pt>
                <c:pt idx="1205">
                  <c:v>3167.8409999999999</c:v>
                </c:pt>
                <c:pt idx="1206">
                  <c:v>3124.8719999999998</c:v>
                </c:pt>
                <c:pt idx="1207">
                  <c:v>3072.7640000000001</c:v>
                </c:pt>
                <c:pt idx="1208">
                  <c:v>3080.4560000000001</c:v>
                </c:pt>
                <c:pt idx="1209">
                  <c:v>2976.018</c:v>
                </c:pt>
                <c:pt idx="1210">
                  <c:v>3061.7379999999998</c:v>
                </c:pt>
                <c:pt idx="1211">
                  <c:v>3033.3150000000001</c:v>
                </c:pt>
                <c:pt idx="1212">
                  <c:v>2954.72</c:v>
                </c:pt>
                <c:pt idx="1213">
                  <c:v>2867.0810000000001</c:v>
                </c:pt>
                <c:pt idx="1214">
                  <c:v>2898.39</c:v>
                </c:pt>
                <c:pt idx="1215">
                  <c:v>2924.4749999999999</c:v>
                </c:pt>
                <c:pt idx="1216">
                  <c:v>2855.8229999999999</c:v>
                </c:pt>
                <c:pt idx="1217">
                  <c:v>2643.59</c:v>
                </c:pt>
                <c:pt idx="1218">
                  <c:v>2662.8389999999999</c:v>
                </c:pt>
                <c:pt idx="1219">
                  <c:v>2592.009</c:v>
                </c:pt>
                <c:pt idx="1220">
                  <c:v>2478.4670000000001</c:v>
                </c:pt>
                <c:pt idx="1221">
                  <c:v>2485.5949999999998</c:v>
                </c:pt>
                <c:pt idx="1222">
                  <c:v>2389.6689999999999</c:v>
                </c:pt>
                <c:pt idx="1223">
                  <c:v>2434.203</c:v>
                </c:pt>
                <c:pt idx="1224">
                  <c:v>2371.8000000000002</c:v>
                </c:pt>
                <c:pt idx="1225">
                  <c:v>2371.2139999999999</c:v>
                </c:pt>
                <c:pt idx="1226">
                  <c:v>2251.2739999999999</c:v>
                </c:pt>
                <c:pt idx="1227">
                  <c:v>2200.627</c:v>
                </c:pt>
                <c:pt idx="1228">
                  <c:v>2076.7429999999999</c:v>
                </c:pt>
                <c:pt idx="1229">
                  <c:v>2012.021</c:v>
                </c:pt>
                <c:pt idx="1230">
                  <c:v>1938.627</c:v>
                </c:pt>
                <c:pt idx="1231">
                  <c:v>1890.616</c:v>
                </c:pt>
                <c:pt idx="1232">
                  <c:v>1854.4670000000001</c:v>
                </c:pt>
                <c:pt idx="1233">
                  <c:v>1808.162</c:v>
                </c:pt>
                <c:pt idx="1234">
                  <c:v>1744.5989999999999</c:v>
                </c:pt>
                <c:pt idx="1235">
                  <c:v>1698.3119999999999</c:v>
                </c:pt>
                <c:pt idx="1236">
                  <c:v>1611.88</c:v>
                </c:pt>
                <c:pt idx="1237">
                  <c:v>1516.8320000000001</c:v>
                </c:pt>
                <c:pt idx="1238">
                  <c:v>1518.9870000000001</c:v>
                </c:pt>
                <c:pt idx="1239">
                  <c:v>1425.1759999999999</c:v>
                </c:pt>
                <c:pt idx="1240">
                  <c:v>1420.9549999999999</c:v>
                </c:pt>
                <c:pt idx="1241">
                  <c:v>1345.8309999999999</c:v>
                </c:pt>
                <c:pt idx="1242">
                  <c:v>1296.6780000000001</c:v>
                </c:pt>
                <c:pt idx="1243">
                  <c:v>1288.6579999999999</c:v>
                </c:pt>
                <c:pt idx="1244">
                  <c:v>1168.998</c:v>
                </c:pt>
                <c:pt idx="1245">
                  <c:v>1163.5719999999999</c:v>
                </c:pt>
                <c:pt idx="1246">
                  <c:v>1048.894</c:v>
                </c:pt>
                <c:pt idx="1247">
                  <c:v>1003.3049999999999</c:v>
                </c:pt>
                <c:pt idx="1248">
                  <c:v>967.6</c:v>
                </c:pt>
                <c:pt idx="1249">
                  <c:v>913.83199999999999</c:v>
                </c:pt>
                <c:pt idx="1250">
                  <c:v>986.75400000000002</c:v>
                </c:pt>
                <c:pt idx="1251">
                  <c:v>901.85</c:v>
                </c:pt>
                <c:pt idx="1252">
                  <c:v>947.65499999999997</c:v>
                </c:pt>
                <c:pt idx="1253">
                  <c:v>970.18499999999995</c:v>
                </c:pt>
                <c:pt idx="1254">
                  <c:v>961.32899999999995</c:v>
                </c:pt>
                <c:pt idx="1255">
                  <c:v>969.73800000000006</c:v>
                </c:pt>
                <c:pt idx="1256">
                  <c:v>946</c:v>
                </c:pt>
                <c:pt idx="1257">
                  <c:v>963.40599999999995</c:v>
                </c:pt>
                <c:pt idx="1258">
                  <c:v>953.63</c:v>
                </c:pt>
                <c:pt idx="1259">
                  <c:v>916.67600000000004</c:v>
                </c:pt>
                <c:pt idx="1260">
                  <c:v>941.64</c:v>
                </c:pt>
                <c:pt idx="1261">
                  <c:v>940.76199999999994</c:v>
                </c:pt>
                <c:pt idx="1262">
                  <c:v>894.404</c:v>
                </c:pt>
                <c:pt idx="1263">
                  <c:v>872.82500000000005</c:v>
                </c:pt>
                <c:pt idx="1264">
                  <c:v>823.79</c:v>
                </c:pt>
                <c:pt idx="1265">
                  <c:v>834.33100000000002</c:v>
                </c:pt>
                <c:pt idx="1266">
                  <c:v>827.053</c:v>
                </c:pt>
                <c:pt idx="1267">
                  <c:v>779.81700000000001</c:v>
                </c:pt>
                <c:pt idx="1268">
                  <c:v>748.45600000000002</c:v>
                </c:pt>
                <c:pt idx="1269">
                  <c:v>758.81600000000003</c:v>
                </c:pt>
                <c:pt idx="1270">
                  <c:v>682.54100000000005</c:v>
                </c:pt>
                <c:pt idx="1271">
                  <c:v>709.38499999999999</c:v>
                </c:pt>
                <c:pt idx="1272">
                  <c:v>665.52</c:v>
                </c:pt>
                <c:pt idx="1273">
                  <c:v>709.00300000000004</c:v>
                </c:pt>
                <c:pt idx="1274">
                  <c:v>789.13400000000001</c:v>
                </c:pt>
                <c:pt idx="1275">
                  <c:v>856.08299999999997</c:v>
                </c:pt>
                <c:pt idx="1276">
                  <c:v>944.69500000000005</c:v>
                </c:pt>
                <c:pt idx="1277">
                  <c:v>972.89800000000002</c:v>
                </c:pt>
                <c:pt idx="1278">
                  <c:v>981.43700000000001</c:v>
                </c:pt>
                <c:pt idx="1279">
                  <c:v>1073.242</c:v>
                </c:pt>
                <c:pt idx="1280">
                  <c:v>1152.174</c:v>
                </c:pt>
                <c:pt idx="1281">
                  <c:v>1128.433</c:v>
                </c:pt>
                <c:pt idx="1282">
                  <c:v>1200.998</c:v>
                </c:pt>
                <c:pt idx="1283">
                  <c:v>1315.03</c:v>
                </c:pt>
                <c:pt idx="1284">
                  <c:v>1359.36</c:v>
                </c:pt>
                <c:pt idx="1285">
                  <c:v>1474.6010000000001</c:v>
                </c:pt>
                <c:pt idx="1286">
                  <c:v>1595.4380000000001</c:v>
                </c:pt>
                <c:pt idx="1287">
                  <c:v>1605.981</c:v>
                </c:pt>
                <c:pt idx="1288">
                  <c:v>1752.125</c:v>
                </c:pt>
                <c:pt idx="1289">
                  <c:v>1972.509</c:v>
                </c:pt>
                <c:pt idx="1290">
                  <c:v>2047.742</c:v>
                </c:pt>
                <c:pt idx="1291">
                  <c:v>2171.2849999999999</c:v>
                </c:pt>
                <c:pt idx="1292">
                  <c:v>2393.5459999999998</c:v>
                </c:pt>
                <c:pt idx="1293">
                  <c:v>2373.596</c:v>
                </c:pt>
                <c:pt idx="1294">
                  <c:v>2555.7550000000001</c:v>
                </c:pt>
                <c:pt idx="1295">
                  <c:v>2555.6559999999999</c:v>
                </c:pt>
                <c:pt idx="1296">
                  <c:v>2737.6</c:v>
                </c:pt>
                <c:pt idx="1297">
                  <c:v>2633.9549999999999</c:v>
                </c:pt>
                <c:pt idx="1298">
                  <c:v>2704.5030000000002</c:v>
                </c:pt>
                <c:pt idx="1299">
                  <c:v>2792.4409999999998</c:v>
                </c:pt>
                <c:pt idx="1300">
                  <c:v>2854.97</c:v>
                </c:pt>
                <c:pt idx="1301">
                  <c:v>2789.049</c:v>
                </c:pt>
                <c:pt idx="1302">
                  <c:v>2984.9110000000001</c:v>
                </c:pt>
                <c:pt idx="1303">
                  <c:v>2897.4470000000001</c:v>
                </c:pt>
                <c:pt idx="1304">
                  <c:v>3099.3580000000002</c:v>
                </c:pt>
                <c:pt idx="1305">
                  <c:v>2944.547</c:v>
                </c:pt>
                <c:pt idx="1306">
                  <c:v>3094.9409999999998</c:v>
                </c:pt>
                <c:pt idx="1307">
                  <c:v>3099.395</c:v>
                </c:pt>
                <c:pt idx="1308">
                  <c:v>3075.08</c:v>
                </c:pt>
                <c:pt idx="1309">
                  <c:v>3095.2350000000001</c:v>
                </c:pt>
                <c:pt idx="1310">
                  <c:v>3098.9520000000002</c:v>
                </c:pt>
                <c:pt idx="1311">
                  <c:v>3184.9189999999999</c:v>
                </c:pt>
                <c:pt idx="1312">
                  <c:v>3106.0189999999998</c:v>
                </c:pt>
                <c:pt idx="1313">
                  <c:v>3076.9720000000002</c:v>
                </c:pt>
                <c:pt idx="1314">
                  <c:v>3052.42</c:v>
                </c:pt>
                <c:pt idx="1315">
                  <c:v>3055.9079999999999</c:v>
                </c:pt>
                <c:pt idx="1316">
                  <c:v>3075.3339999999998</c:v>
                </c:pt>
                <c:pt idx="1317">
                  <c:v>3086.3679999999999</c:v>
                </c:pt>
                <c:pt idx="1318">
                  <c:v>2905.8580000000002</c:v>
                </c:pt>
                <c:pt idx="1319">
                  <c:v>3089.7510000000002</c:v>
                </c:pt>
                <c:pt idx="1320">
                  <c:v>3025.52</c:v>
                </c:pt>
                <c:pt idx="1321">
                  <c:v>2842.489</c:v>
                </c:pt>
                <c:pt idx="1322">
                  <c:v>2858.7719999999999</c:v>
                </c:pt>
                <c:pt idx="1323">
                  <c:v>2814.52</c:v>
                </c:pt>
                <c:pt idx="1324">
                  <c:v>2783.9409999999998</c:v>
                </c:pt>
                <c:pt idx="1325">
                  <c:v>2581.1759999999999</c:v>
                </c:pt>
                <c:pt idx="1326">
                  <c:v>2527.1019999999999</c:v>
                </c:pt>
                <c:pt idx="1327">
                  <c:v>2582.1590000000001</c:v>
                </c:pt>
                <c:pt idx="1328">
                  <c:v>2443.08</c:v>
                </c:pt>
                <c:pt idx="1329">
                  <c:v>2319.491</c:v>
                </c:pt>
                <c:pt idx="1330">
                  <c:v>2277.1950000000002</c:v>
                </c:pt>
                <c:pt idx="1331">
                  <c:v>2162.9450000000002</c:v>
                </c:pt>
                <c:pt idx="1332">
                  <c:v>2175.92</c:v>
                </c:pt>
                <c:pt idx="1333">
                  <c:v>2156.8029999999999</c:v>
                </c:pt>
                <c:pt idx="1334">
                  <c:v>2066.0549999999998</c:v>
                </c:pt>
                <c:pt idx="1335">
                  <c:v>1966.8720000000001</c:v>
                </c:pt>
                <c:pt idx="1336">
                  <c:v>1892.61</c:v>
                </c:pt>
                <c:pt idx="1337">
                  <c:v>1903.239</c:v>
                </c:pt>
                <c:pt idx="1338">
                  <c:v>1797.5650000000001</c:v>
                </c:pt>
                <c:pt idx="1339">
                  <c:v>1754.425</c:v>
                </c:pt>
                <c:pt idx="1340">
                  <c:v>1708.655</c:v>
                </c:pt>
                <c:pt idx="1341">
                  <c:v>1633.6320000000001</c:v>
                </c:pt>
                <c:pt idx="1342">
                  <c:v>1513.905</c:v>
                </c:pt>
                <c:pt idx="1343">
                  <c:v>1474.096</c:v>
                </c:pt>
                <c:pt idx="1344">
                  <c:v>1425.44</c:v>
                </c:pt>
                <c:pt idx="1345">
                  <c:v>1387.317</c:v>
                </c:pt>
                <c:pt idx="1346">
                  <c:v>1366.396</c:v>
                </c:pt>
                <c:pt idx="1347">
                  <c:v>1320.904</c:v>
                </c:pt>
                <c:pt idx="1348">
                  <c:v>1326.989</c:v>
                </c:pt>
                <c:pt idx="1349">
                  <c:v>1289.6220000000001</c:v>
                </c:pt>
                <c:pt idx="1350">
                  <c:v>1272.9690000000001</c:v>
                </c:pt>
                <c:pt idx="1351">
                  <c:v>1238.019</c:v>
                </c:pt>
                <c:pt idx="1352">
                  <c:v>1238.432</c:v>
                </c:pt>
                <c:pt idx="1353">
                  <c:v>1151.2529999999999</c:v>
                </c:pt>
                <c:pt idx="1354">
                  <c:v>1113.3130000000001</c:v>
                </c:pt>
                <c:pt idx="1355">
                  <c:v>1112.645</c:v>
                </c:pt>
                <c:pt idx="1356">
                  <c:v>1104.48</c:v>
                </c:pt>
                <c:pt idx="1357">
                  <c:v>1092.2639999999999</c:v>
                </c:pt>
                <c:pt idx="1358">
                  <c:v>1063.2329999999999</c:v>
                </c:pt>
                <c:pt idx="1359">
                  <c:v>1066.1780000000001</c:v>
                </c:pt>
                <c:pt idx="1360">
                  <c:v>1060.133</c:v>
                </c:pt>
                <c:pt idx="1361">
                  <c:v>1037.922</c:v>
                </c:pt>
                <c:pt idx="1362">
                  <c:v>1040.0519999999999</c:v>
                </c:pt>
                <c:pt idx="1363">
                  <c:v>993.97799999999995</c:v>
                </c:pt>
                <c:pt idx="1364">
                  <c:v>969.19299999999998</c:v>
                </c:pt>
                <c:pt idx="1365">
                  <c:v>1008.152</c:v>
                </c:pt>
                <c:pt idx="1366">
                  <c:v>997.65899999999999</c:v>
                </c:pt>
                <c:pt idx="1367">
                  <c:v>996.94</c:v>
                </c:pt>
                <c:pt idx="1368">
                  <c:v>965.24</c:v>
                </c:pt>
                <c:pt idx="1369">
                  <c:v>1073.5260000000001</c:v>
                </c:pt>
                <c:pt idx="1370">
                  <c:v>1149.152</c:v>
                </c:pt>
                <c:pt idx="1371">
                  <c:v>1272.5319999999999</c:v>
                </c:pt>
                <c:pt idx="1372">
                  <c:v>1346.6579999999999</c:v>
                </c:pt>
                <c:pt idx="1373">
                  <c:v>1519.472</c:v>
                </c:pt>
                <c:pt idx="1374">
                  <c:v>1579.2270000000001</c:v>
                </c:pt>
                <c:pt idx="1375">
                  <c:v>1697.5129999999999</c:v>
                </c:pt>
                <c:pt idx="1376">
                  <c:v>1792.674</c:v>
                </c:pt>
                <c:pt idx="1377">
                  <c:v>1916.9870000000001</c:v>
                </c:pt>
                <c:pt idx="1378">
                  <c:v>1931.9870000000001</c:v>
                </c:pt>
                <c:pt idx="1379">
                  <c:v>2038.2739999999999</c:v>
                </c:pt>
                <c:pt idx="1380">
                  <c:v>2192.44</c:v>
                </c:pt>
                <c:pt idx="1381">
                  <c:v>2321.8029999999999</c:v>
                </c:pt>
                <c:pt idx="1382">
                  <c:v>2435.2750000000001</c:v>
                </c:pt>
                <c:pt idx="1383">
                  <c:v>2727.8470000000002</c:v>
                </c:pt>
                <c:pt idx="1384">
                  <c:v>2726.6729999999998</c:v>
                </c:pt>
                <c:pt idx="1385">
                  <c:v>2846.2289999999998</c:v>
                </c:pt>
                <c:pt idx="1386">
                  <c:v>2967.5920000000001</c:v>
                </c:pt>
                <c:pt idx="1387">
                  <c:v>3197.2539999999999</c:v>
                </c:pt>
                <c:pt idx="1388">
                  <c:v>3308.5279999999998</c:v>
                </c:pt>
                <c:pt idx="1389">
                  <c:v>3666.7139999999999</c:v>
                </c:pt>
                <c:pt idx="1390">
                  <c:v>3616.9879999999998</c:v>
                </c:pt>
                <c:pt idx="1391">
                  <c:v>3722.8510000000001</c:v>
                </c:pt>
                <c:pt idx="1392">
                  <c:v>3905.8</c:v>
                </c:pt>
                <c:pt idx="1393">
                  <c:v>3974.6039999999998</c:v>
                </c:pt>
                <c:pt idx="1394">
                  <c:v>4131.6139999999996</c:v>
                </c:pt>
                <c:pt idx="1395">
                  <c:v>4244.53</c:v>
                </c:pt>
                <c:pt idx="1396">
                  <c:v>4311.8580000000002</c:v>
                </c:pt>
                <c:pt idx="1397">
                  <c:v>4357.3720000000003</c:v>
                </c:pt>
                <c:pt idx="1398">
                  <c:v>4561.509</c:v>
                </c:pt>
                <c:pt idx="1399">
                  <c:v>4478.3159999999998</c:v>
                </c:pt>
                <c:pt idx="1400">
                  <c:v>4457.6559999999999</c:v>
                </c:pt>
                <c:pt idx="1401">
                  <c:v>4593.3670000000002</c:v>
                </c:pt>
                <c:pt idx="1402">
                  <c:v>4646.6019999999999</c:v>
                </c:pt>
                <c:pt idx="1403">
                  <c:v>4803.3149999999996</c:v>
                </c:pt>
                <c:pt idx="1404">
                  <c:v>4899.3599999999997</c:v>
                </c:pt>
                <c:pt idx="1405">
                  <c:v>4909.9809999999998</c:v>
                </c:pt>
                <c:pt idx="1406">
                  <c:v>4864.259</c:v>
                </c:pt>
                <c:pt idx="1407">
                  <c:v>4925.1170000000002</c:v>
                </c:pt>
                <c:pt idx="1408">
                  <c:v>4949.9269999999997</c:v>
                </c:pt>
                <c:pt idx="1409">
                  <c:v>4862.4989999999998</c:v>
                </c:pt>
                <c:pt idx="1410">
                  <c:v>4785.1080000000002</c:v>
                </c:pt>
                <c:pt idx="1411">
                  <c:v>4901.1009999999997</c:v>
                </c:pt>
                <c:pt idx="1412">
                  <c:v>4884.5770000000002</c:v>
                </c:pt>
                <c:pt idx="1413">
                  <c:v>4890.7820000000002</c:v>
                </c:pt>
                <c:pt idx="1414">
                  <c:v>4796.8549999999996</c:v>
                </c:pt>
                <c:pt idx="1415">
                  <c:v>4785.5860000000002</c:v>
                </c:pt>
                <c:pt idx="1416">
                  <c:v>4819.12</c:v>
                </c:pt>
                <c:pt idx="1417">
                  <c:v>4825.3220000000001</c:v>
                </c:pt>
                <c:pt idx="1418">
                  <c:v>4960.4399999999996</c:v>
                </c:pt>
                <c:pt idx="1419">
                  <c:v>4942.3909999999996</c:v>
                </c:pt>
                <c:pt idx="1420">
                  <c:v>4906.2889999999998</c:v>
                </c:pt>
                <c:pt idx="1421">
                  <c:v>5284.9269999999997</c:v>
                </c:pt>
                <c:pt idx="1422">
                  <c:v>5254.3059999999996</c:v>
                </c:pt>
                <c:pt idx="1423">
                  <c:v>5298.5959999999995</c:v>
                </c:pt>
                <c:pt idx="1424">
                  <c:v>5364.66</c:v>
                </c:pt>
                <c:pt idx="1425">
                  <c:v>5250.5450000000001</c:v>
                </c:pt>
                <c:pt idx="1426">
                  <c:v>5242.643</c:v>
                </c:pt>
                <c:pt idx="1427">
                  <c:v>5309.6809999999996</c:v>
                </c:pt>
                <c:pt idx="1428">
                  <c:v>5543.64</c:v>
                </c:pt>
                <c:pt idx="1429">
                  <c:v>5622.0709999999999</c:v>
                </c:pt>
                <c:pt idx="1430">
                  <c:v>5311.1850000000004</c:v>
                </c:pt>
                <c:pt idx="1431">
                  <c:v>5393.8850000000002</c:v>
                </c:pt>
                <c:pt idx="1432">
                  <c:v>5382.3149999999996</c:v>
                </c:pt>
                <c:pt idx="1433">
                  <c:v>5402.5140000000001</c:v>
                </c:pt>
                <c:pt idx="1434">
                  <c:v>5171.5709999999999</c:v>
                </c:pt>
                <c:pt idx="1435">
                  <c:v>5389.9</c:v>
                </c:pt>
                <c:pt idx="1436">
                  <c:v>5147.5879999999997</c:v>
                </c:pt>
                <c:pt idx="1437">
                  <c:v>5245.7280000000001</c:v>
                </c:pt>
                <c:pt idx="1438">
                  <c:v>5290.1540000000005</c:v>
                </c:pt>
                <c:pt idx="1439">
                  <c:v>4979.201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Scenario3_5_TY_UC!$E$2:$E$1442</c:f>
              <c:numCache>
                <c:formatCode>General</c:formatCode>
                <c:ptCount val="1441"/>
                <c:pt idx="61">
                  <c:v>0.77600000000000002</c:v>
                </c:pt>
                <c:pt idx="62">
                  <c:v>1.4910000000000001</c:v>
                </c:pt>
                <c:pt idx="63">
                  <c:v>2.7440000000000002</c:v>
                </c:pt>
                <c:pt idx="64">
                  <c:v>3.3490000000000002</c:v>
                </c:pt>
                <c:pt idx="65">
                  <c:v>4.476</c:v>
                </c:pt>
                <c:pt idx="66">
                  <c:v>4.9710000000000001</c:v>
                </c:pt>
                <c:pt idx="67">
                  <c:v>5.7679999999999998</c:v>
                </c:pt>
                <c:pt idx="68">
                  <c:v>7.0140000000000002</c:v>
                </c:pt>
                <c:pt idx="69">
                  <c:v>7.4260000000000002</c:v>
                </c:pt>
                <c:pt idx="70">
                  <c:v>8.9819999999999993</c:v>
                </c:pt>
                <c:pt idx="71">
                  <c:v>8.5139999999999993</c:v>
                </c:pt>
                <c:pt idx="72">
                  <c:v>10</c:v>
                </c:pt>
                <c:pt idx="73">
                  <c:v>30.190999999999999</c:v>
                </c:pt>
                <c:pt idx="74">
                  <c:v>45.844999999999999</c:v>
                </c:pt>
                <c:pt idx="75">
                  <c:v>66.811999999999998</c:v>
                </c:pt>
                <c:pt idx="76">
                  <c:v>82.754999999999995</c:v>
                </c:pt>
                <c:pt idx="77">
                  <c:v>103.029</c:v>
                </c:pt>
                <c:pt idx="78">
                  <c:v>117.05</c:v>
                </c:pt>
                <c:pt idx="79">
                  <c:v>135.744</c:v>
                </c:pt>
                <c:pt idx="80">
                  <c:v>155.22300000000001</c:v>
                </c:pt>
                <c:pt idx="81">
                  <c:v>175.76</c:v>
                </c:pt>
                <c:pt idx="82">
                  <c:v>196.048</c:v>
                </c:pt>
                <c:pt idx="83">
                  <c:v>209.58799999999999</c:v>
                </c:pt>
                <c:pt idx="84">
                  <c:v>228.75</c:v>
                </c:pt>
                <c:pt idx="85">
                  <c:v>284.2</c:v>
                </c:pt>
                <c:pt idx="86">
                  <c:v>320.13499999999999</c:v>
                </c:pt>
                <c:pt idx="87">
                  <c:v>360.666</c:v>
                </c:pt>
                <c:pt idx="88">
                  <c:v>426.10300000000001</c:v>
                </c:pt>
                <c:pt idx="89">
                  <c:v>463.839</c:v>
                </c:pt>
                <c:pt idx="90">
                  <c:v>485.601</c:v>
                </c:pt>
                <c:pt idx="91">
                  <c:v>566.67399999999998</c:v>
                </c:pt>
                <c:pt idx="92">
                  <c:v>600.57500000000005</c:v>
                </c:pt>
                <c:pt idx="93">
                  <c:v>635.48400000000004</c:v>
                </c:pt>
                <c:pt idx="94">
                  <c:v>703.21699999999998</c:v>
                </c:pt>
                <c:pt idx="95">
                  <c:v>776.31100000000004</c:v>
                </c:pt>
                <c:pt idx="96">
                  <c:v>801.25</c:v>
                </c:pt>
                <c:pt idx="97">
                  <c:v>856.94299999999998</c:v>
                </c:pt>
                <c:pt idx="98">
                  <c:v>901.74</c:v>
                </c:pt>
                <c:pt idx="99">
                  <c:v>954.56100000000004</c:v>
                </c:pt>
                <c:pt idx="100">
                  <c:v>1010.362</c:v>
                </c:pt>
                <c:pt idx="101">
                  <c:v>1092.7139999999999</c:v>
                </c:pt>
                <c:pt idx="102">
                  <c:v>1154.635</c:v>
                </c:pt>
                <c:pt idx="103">
                  <c:v>1161.829</c:v>
                </c:pt>
                <c:pt idx="104">
                  <c:v>1260.712</c:v>
                </c:pt>
                <c:pt idx="105">
                  <c:v>1271.0740000000001</c:v>
                </c:pt>
                <c:pt idx="106">
                  <c:v>1387.4860000000001</c:v>
                </c:pt>
                <c:pt idx="107">
                  <c:v>1463.2380000000001</c:v>
                </c:pt>
                <c:pt idx="108">
                  <c:v>1477.5</c:v>
                </c:pt>
                <c:pt idx="109">
                  <c:v>1534.19</c:v>
                </c:pt>
                <c:pt idx="110">
                  <c:v>1494.0070000000001</c:v>
                </c:pt>
                <c:pt idx="111">
                  <c:v>1687.37</c:v>
                </c:pt>
                <c:pt idx="112">
                  <c:v>1621.4179999999999</c:v>
                </c:pt>
                <c:pt idx="113">
                  <c:v>1683.3720000000001</c:v>
                </c:pt>
                <c:pt idx="114">
                  <c:v>1722.7819999999999</c:v>
                </c:pt>
                <c:pt idx="115">
                  <c:v>1785.413</c:v>
                </c:pt>
                <c:pt idx="116">
                  <c:v>1802.508</c:v>
                </c:pt>
                <c:pt idx="117">
                  <c:v>1883.9570000000001</c:v>
                </c:pt>
                <c:pt idx="118">
                  <c:v>1954.2940000000001</c:v>
                </c:pt>
                <c:pt idx="119">
                  <c:v>1819.8040000000001</c:v>
                </c:pt>
                <c:pt idx="120">
                  <c:v>1992.5</c:v>
                </c:pt>
                <c:pt idx="121">
                  <c:v>2021.096</c:v>
                </c:pt>
                <c:pt idx="122">
                  <c:v>2074.1619999999998</c:v>
                </c:pt>
                <c:pt idx="123">
                  <c:v>2100.5610000000001</c:v>
                </c:pt>
                <c:pt idx="124">
                  <c:v>2114.15</c:v>
                </c:pt>
                <c:pt idx="125">
                  <c:v>2199.5390000000002</c:v>
                </c:pt>
                <c:pt idx="126">
                  <c:v>2203.5810000000001</c:v>
                </c:pt>
                <c:pt idx="127">
                  <c:v>2264.5810000000001</c:v>
                </c:pt>
                <c:pt idx="128">
                  <c:v>2361.8980000000001</c:v>
                </c:pt>
                <c:pt idx="129">
                  <c:v>2299.1819999999998</c:v>
                </c:pt>
                <c:pt idx="130">
                  <c:v>2304.84</c:v>
                </c:pt>
                <c:pt idx="131">
                  <c:v>2453.933</c:v>
                </c:pt>
                <c:pt idx="132">
                  <c:v>2433.75</c:v>
                </c:pt>
                <c:pt idx="133">
                  <c:v>2430.0889999999999</c:v>
                </c:pt>
                <c:pt idx="134">
                  <c:v>2484.7080000000001</c:v>
                </c:pt>
                <c:pt idx="135">
                  <c:v>2527.9270000000001</c:v>
                </c:pt>
                <c:pt idx="136">
                  <c:v>2471.7060000000001</c:v>
                </c:pt>
                <c:pt idx="137">
                  <c:v>2483.087</c:v>
                </c:pt>
                <c:pt idx="138">
                  <c:v>2515.3649999999998</c:v>
                </c:pt>
                <c:pt idx="139">
                  <c:v>2634.395</c:v>
                </c:pt>
                <c:pt idx="140">
                  <c:v>2521.0749999999998</c:v>
                </c:pt>
                <c:pt idx="141">
                  <c:v>2646.7689999999998</c:v>
                </c:pt>
                <c:pt idx="142">
                  <c:v>2566.6410000000001</c:v>
                </c:pt>
                <c:pt idx="143">
                  <c:v>2657.826</c:v>
                </c:pt>
                <c:pt idx="144">
                  <c:v>2708.75</c:v>
                </c:pt>
                <c:pt idx="145">
                  <c:v>2756.0169999999998</c:v>
                </c:pt>
                <c:pt idx="146">
                  <c:v>2694.1860000000001</c:v>
                </c:pt>
                <c:pt idx="147">
                  <c:v>2756.9</c:v>
                </c:pt>
                <c:pt idx="148">
                  <c:v>2690.527</c:v>
                </c:pt>
                <c:pt idx="149">
                  <c:v>2682.3389999999999</c:v>
                </c:pt>
                <c:pt idx="150">
                  <c:v>2695.5949999999998</c:v>
                </c:pt>
                <c:pt idx="151">
                  <c:v>2611.748</c:v>
                </c:pt>
                <c:pt idx="152">
                  <c:v>2607.3429999999998</c:v>
                </c:pt>
                <c:pt idx="153">
                  <c:v>2541.0169999999998</c:v>
                </c:pt>
                <c:pt idx="154">
                  <c:v>2603.4870000000001</c:v>
                </c:pt>
                <c:pt idx="155">
                  <c:v>2583.9160000000002</c:v>
                </c:pt>
                <c:pt idx="156">
                  <c:v>2610</c:v>
                </c:pt>
                <c:pt idx="157">
                  <c:v>2586.8440000000001</c:v>
                </c:pt>
                <c:pt idx="158">
                  <c:v>2650.7080000000001</c:v>
                </c:pt>
                <c:pt idx="159">
                  <c:v>2548.3939999999998</c:v>
                </c:pt>
                <c:pt idx="160">
                  <c:v>2619.5630000000001</c:v>
                </c:pt>
                <c:pt idx="161">
                  <c:v>2601.2150000000001</c:v>
                </c:pt>
                <c:pt idx="162">
                  <c:v>2549.6640000000002</c:v>
                </c:pt>
                <c:pt idx="163">
                  <c:v>2574.7689999999998</c:v>
                </c:pt>
                <c:pt idx="164">
                  <c:v>2632.5839999999998</c:v>
                </c:pt>
                <c:pt idx="165">
                  <c:v>2600.029</c:v>
                </c:pt>
                <c:pt idx="166">
                  <c:v>2685.2420000000002</c:v>
                </c:pt>
                <c:pt idx="167">
                  <c:v>2511.2170000000001</c:v>
                </c:pt>
                <c:pt idx="168">
                  <c:v>2593.75</c:v>
                </c:pt>
                <c:pt idx="169">
                  <c:v>2522.8209999999999</c:v>
                </c:pt>
                <c:pt idx="170">
                  <c:v>2461.4490000000001</c:v>
                </c:pt>
                <c:pt idx="171">
                  <c:v>2468.2689999999998</c:v>
                </c:pt>
                <c:pt idx="172">
                  <c:v>2507.4830000000002</c:v>
                </c:pt>
                <c:pt idx="173">
                  <c:v>2440.1579999999999</c:v>
                </c:pt>
                <c:pt idx="174">
                  <c:v>2492.4659999999999</c:v>
                </c:pt>
                <c:pt idx="175">
                  <c:v>2392.9479999999999</c:v>
                </c:pt>
                <c:pt idx="176">
                  <c:v>2277.2139999999999</c:v>
                </c:pt>
                <c:pt idx="177">
                  <c:v>2268.3380000000002</c:v>
                </c:pt>
                <c:pt idx="178">
                  <c:v>2325.125</c:v>
                </c:pt>
                <c:pt idx="179">
                  <c:v>2178.9479999999999</c:v>
                </c:pt>
                <c:pt idx="180">
                  <c:v>2222.5</c:v>
                </c:pt>
                <c:pt idx="181">
                  <c:v>2210.172</c:v>
                </c:pt>
                <c:pt idx="182">
                  <c:v>2176.808</c:v>
                </c:pt>
                <c:pt idx="183">
                  <c:v>2180.902</c:v>
                </c:pt>
                <c:pt idx="184">
                  <c:v>2145.0610000000001</c:v>
                </c:pt>
                <c:pt idx="185">
                  <c:v>2086.2640000000001</c:v>
                </c:pt>
                <c:pt idx="186">
                  <c:v>2089.6619999999998</c:v>
                </c:pt>
                <c:pt idx="187">
                  <c:v>1972.9559999999999</c:v>
                </c:pt>
                <c:pt idx="188">
                  <c:v>2010.3340000000001</c:v>
                </c:pt>
                <c:pt idx="189">
                  <c:v>1991.556</c:v>
                </c:pt>
                <c:pt idx="190">
                  <c:v>1984.0820000000001</c:v>
                </c:pt>
                <c:pt idx="191">
                  <c:v>1838.491</c:v>
                </c:pt>
                <c:pt idx="192">
                  <c:v>1846.25</c:v>
                </c:pt>
                <c:pt idx="193">
                  <c:v>1779.675</c:v>
                </c:pt>
                <c:pt idx="194">
                  <c:v>1781.9549999999999</c:v>
                </c:pt>
                <c:pt idx="195">
                  <c:v>1709.11</c:v>
                </c:pt>
                <c:pt idx="196">
                  <c:v>1646.84</c:v>
                </c:pt>
                <c:pt idx="197">
                  <c:v>1666.7829999999999</c:v>
                </c:pt>
                <c:pt idx="198">
                  <c:v>1658.498</c:v>
                </c:pt>
                <c:pt idx="199">
                  <c:v>1566.617</c:v>
                </c:pt>
                <c:pt idx="200">
                  <c:v>1482.96</c:v>
                </c:pt>
                <c:pt idx="201">
                  <c:v>1474.213</c:v>
                </c:pt>
                <c:pt idx="202">
                  <c:v>1413.28</c:v>
                </c:pt>
                <c:pt idx="203">
                  <c:v>1427.0540000000001</c:v>
                </c:pt>
                <c:pt idx="204">
                  <c:v>1317.5</c:v>
                </c:pt>
                <c:pt idx="205">
                  <c:v>1241.105</c:v>
                </c:pt>
                <c:pt idx="206">
                  <c:v>1189.508</c:v>
                </c:pt>
                <c:pt idx="207">
                  <c:v>1158.4480000000001</c:v>
                </c:pt>
                <c:pt idx="208">
                  <c:v>1188.1130000000001</c:v>
                </c:pt>
                <c:pt idx="209">
                  <c:v>1048.8699999999999</c:v>
                </c:pt>
                <c:pt idx="210">
                  <c:v>1043.7090000000001</c:v>
                </c:pt>
                <c:pt idx="211">
                  <c:v>1031.713</c:v>
                </c:pt>
                <c:pt idx="212">
                  <c:v>967.83900000000006</c:v>
                </c:pt>
                <c:pt idx="213">
                  <c:v>930.64200000000005</c:v>
                </c:pt>
                <c:pt idx="214">
                  <c:v>907.12800000000004</c:v>
                </c:pt>
                <c:pt idx="215">
                  <c:v>838.56600000000003</c:v>
                </c:pt>
                <c:pt idx="216">
                  <c:v>782.5</c:v>
                </c:pt>
                <c:pt idx="217">
                  <c:v>757.64099999999996</c:v>
                </c:pt>
                <c:pt idx="218">
                  <c:v>662.89800000000002</c:v>
                </c:pt>
                <c:pt idx="219">
                  <c:v>649.67100000000005</c:v>
                </c:pt>
                <c:pt idx="220">
                  <c:v>585.63300000000004</c:v>
                </c:pt>
                <c:pt idx="221">
                  <c:v>554.96400000000006</c:v>
                </c:pt>
                <c:pt idx="222">
                  <c:v>526.12099999999998</c:v>
                </c:pt>
                <c:pt idx="223">
                  <c:v>463.41500000000002</c:v>
                </c:pt>
                <c:pt idx="224">
                  <c:v>427.048</c:v>
                </c:pt>
                <c:pt idx="225">
                  <c:v>394.58300000000003</c:v>
                </c:pt>
                <c:pt idx="226">
                  <c:v>324.464</c:v>
                </c:pt>
                <c:pt idx="227">
                  <c:v>289.971</c:v>
                </c:pt>
                <c:pt idx="228">
                  <c:v>240</c:v>
                </c:pt>
                <c:pt idx="229">
                  <c:v>224.09</c:v>
                </c:pt>
                <c:pt idx="230">
                  <c:v>197.03200000000001</c:v>
                </c:pt>
                <c:pt idx="231">
                  <c:v>183.78899999999999</c:v>
                </c:pt>
                <c:pt idx="232">
                  <c:v>165.536</c:v>
                </c:pt>
                <c:pt idx="233">
                  <c:v>143.238</c:v>
                </c:pt>
                <c:pt idx="234">
                  <c:v>131.34700000000001</c:v>
                </c:pt>
                <c:pt idx="235">
                  <c:v>107.26600000000001</c:v>
                </c:pt>
                <c:pt idx="236">
                  <c:v>86.155000000000001</c:v>
                </c:pt>
                <c:pt idx="237">
                  <c:v>68.41</c:v>
                </c:pt>
                <c:pt idx="238">
                  <c:v>49.677</c:v>
                </c:pt>
                <c:pt idx="239">
                  <c:v>30.716000000000001</c:v>
                </c:pt>
                <c:pt idx="240">
                  <c:v>10</c:v>
                </c:pt>
                <c:pt idx="241">
                  <c:v>9.8460000000000001</c:v>
                </c:pt>
                <c:pt idx="242">
                  <c:v>9.1</c:v>
                </c:pt>
                <c:pt idx="243">
                  <c:v>7.4480000000000004</c:v>
                </c:pt>
                <c:pt idx="244">
                  <c:v>6.2590000000000003</c:v>
                </c:pt>
                <c:pt idx="245">
                  <c:v>5.8250000000000002</c:v>
                </c:pt>
                <c:pt idx="246">
                  <c:v>5.3049999999999997</c:v>
                </c:pt>
                <c:pt idx="247">
                  <c:v>4.2750000000000004</c:v>
                </c:pt>
                <c:pt idx="248">
                  <c:v>3.09</c:v>
                </c:pt>
                <c:pt idx="249">
                  <c:v>2.589</c:v>
                </c:pt>
                <c:pt idx="250">
                  <c:v>1.62</c:v>
                </c:pt>
                <c:pt idx="251">
                  <c:v>0.80300000000000005</c:v>
                </c:pt>
                <c:pt idx="349">
                  <c:v>0.39</c:v>
                </c:pt>
                <c:pt idx="350">
                  <c:v>0.82399999999999995</c:v>
                </c:pt>
                <c:pt idx="351">
                  <c:v>1.246</c:v>
                </c:pt>
                <c:pt idx="352">
                  <c:v>1.784</c:v>
                </c:pt>
                <c:pt idx="353">
                  <c:v>2.1440000000000001</c:v>
                </c:pt>
                <c:pt idx="354">
                  <c:v>2.5110000000000001</c:v>
                </c:pt>
                <c:pt idx="355">
                  <c:v>2.7349999999999999</c:v>
                </c:pt>
                <c:pt idx="356">
                  <c:v>3.2789999999999999</c:v>
                </c:pt>
                <c:pt idx="357">
                  <c:v>4.05</c:v>
                </c:pt>
                <c:pt idx="358">
                  <c:v>3.972</c:v>
                </c:pt>
                <c:pt idx="359">
                  <c:v>4.4409999999999998</c:v>
                </c:pt>
                <c:pt idx="360">
                  <c:v>5</c:v>
                </c:pt>
                <c:pt idx="361">
                  <c:v>22.853999999999999</c:v>
                </c:pt>
                <c:pt idx="362">
                  <c:v>42.715000000000003</c:v>
                </c:pt>
                <c:pt idx="363">
                  <c:v>56.881999999999998</c:v>
                </c:pt>
                <c:pt idx="364">
                  <c:v>78.67</c:v>
                </c:pt>
                <c:pt idx="365">
                  <c:v>91.730999999999995</c:v>
                </c:pt>
                <c:pt idx="366">
                  <c:v>111.128</c:v>
                </c:pt>
                <c:pt idx="367">
                  <c:v>127.346</c:v>
                </c:pt>
                <c:pt idx="368">
                  <c:v>153.29499999999999</c:v>
                </c:pt>
                <c:pt idx="369">
                  <c:v>164.37</c:v>
                </c:pt>
                <c:pt idx="370">
                  <c:v>189.31200000000001</c:v>
                </c:pt>
                <c:pt idx="371">
                  <c:v>199.255</c:v>
                </c:pt>
                <c:pt idx="372">
                  <c:v>221.25</c:v>
                </c:pt>
                <c:pt idx="373">
                  <c:v>272.20999999999998</c:v>
                </c:pt>
                <c:pt idx="374">
                  <c:v>313.97300000000001</c:v>
                </c:pt>
                <c:pt idx="375">
                  <c:v>348.45499999999998</c:v>
                </c:pt>
                <c:pt idx="376">
                  <c:v>387.76</c:v>
                </c:pt>
                <c:pt idx="377">
                  <c:v>428.298</c:v>
                </c:pt>
                <c:pt idx="378">
                  <c:v>473.375</c:v>
                </c:pt>
                <c:pt idx="379">
                  <c:v>522.38599999999997</c:v>
                </c:pt>
                <c:pt idx="380">
                  <c:v>543.09500000000003</c:v>
                </c:pt>
                <c:pt idx="381">
                  <c:v>588.26400000000001</c:v>
                </c:pt>
                <c:pt idx="382">
                  <c:v>647.28099999999995</c:v>
                </c:pt>
                <c:pt idx="383">
                  <c:v>704.57799999999997</c:v>
                </c:pt>
                <c:pt idx="384">
                  <c:v>740</c:v>
                </c:pt>
                <c:pt idx="385">
                  <c:v>780.53599999999994</c:v>
                </c:pt>
                <c:pt idx="386">
                  <c:v>874.68</c:v>
                </c:pt>
                <c:pt idx="387">
                  <c:v>932.35</c:v>
                </c:pt>
                <c:pt idx="388">
                  <c:v>945.07500000000005</c:v>
                </c:pt>
                <c:pt idx="389">
                  <c:v>960.94100000000003</c:v>
                </c:pt>
                <c:pt idx="390">
                  <c:v>1050.6400000000001</c:v>
                </c:pt>
                <c:pt idx="391">
                  <c:v>1185.6759999999999</c:v>
                </c:pt>
                <c:pt idx="392">
                  <c:v>1171.854</c:v>
                </c:pt>
                <c:pt idx="393">
                  <c:v>1264.4349999999999</c:v>
                </c:pt>
                <c:pt idx="394">
                  <c:v>1309.7280000000001</c:v>
                </c:pt>
                <c:pt idx="395">
                  <c:v>1394.644</c:v>
                </c:pt>
                <c:pt idx="396">
                  <c:v>1432.5</c:v>
                </c:pt>
                <c:pt idx="397">
                  <c:v>1452.3589999999999</c:v>
                </c:pt>
                <c:pt idx="398">
                  <c:v>1488.605</c:v>
                </c:pt>
                <c:pt idx="399">
                  <c:v>1569.5139999999999</c:v>
                </c:pt>
                <c:pt idx="400">
                  <c:v>1602.2429999999999</c:v>
                </c:pt>
                <c:pt idx="401">
                  <c:v>1605.171</c:v>
                </c:pt>
                <c:pt idx="402">
                  <c:v>1690.769</c:v>
                </c:pt>
                <c:pt idx="403">
                  <c:v>1732.3440000000001</c:v>
                </c:pt>
                <c:pt idx="404">
                  <c:v>1773.154</c:v>
                </c:pt>
                <c:pt idx="405">
                  <c:v>1817.96</c:v>
                </c:pt>
                <c:pt idx="406">
                  <c:v>1758.1079999999999</c:v>
                </c:pt>
                <c:pt idx="407">
                  <c:v>1770.41</c:v>
                </c:pt>
                <c:pt idx="408">
                  <c:v>1876.25</c:v>
                </c:pt>
                <c:pt idx="409">
                  <c:v>1950.232</c:v>
                </c:pt>
                <c:pt idx="410">
                  <c:v>1937.884</c:v>
                </c:pt>
                <c:pt idx="411">
                  <c:v>2019.808</c:v>
                </c:pt>
                <c:pt idx="412">
                  <c:v>2082.931</c:v>
                </c:pt>
                <c:pt idx="413">
                  <c:v>2036.5260000000001</c:v>
                </c:pt>
                <c:pt idx="414">
                  <c:v>2063.6280000000002</c:v>
                </c:pt>
                <c:pt idx="415">
                  <c:v>2124.415</c:v>
                </c:pt>
                <c:pt idx="416">
                  <c:v>2283.1669999999999</c:v>
                </c:pt>
                <c:pt idx="417">
                  <c:v>2303.6750000000002</c:v>
                </c:pt>
                <c:pt idx="418">
                  <c:v>2391.7179999999998</c:v>
                </c:pt>
                <c:pt idx="419">
                  <c:v>2357.2139999999999</c:v>
                </c:pt>
                <c:pt idx="420">
                  <c:v>2441.25</c:v>
                </c:pt>
                <c:pt idx="421">
                  <c:v>2496.33</c:v>
                </c:pt>
                <c:pt idx="422">
                  <c:v>2534.1309999999999</c:v>
                </c:pt>
                <c:pt idx="423">
                  <c:v>2477.0149999999999</c:v>
                </c:pt>
                <c:pt idx="424">
                  <c:v>2501.5059999999999</c:v>
                </c:pt>
                <c:pt idx="425">
                  <c:v>2574.3200000000002</c:v>
                </c:pt>
                <c:pt idx="426">
                  <c:v>2560.0079999999998</c:v>
                </c:pt>
                <c:pt idx="427">
                  <c:v>2555.375</c:v>
                </c:pt>
                <c:pt idx="428">
                  <c:v>2531.4810000000002</c:v>
                </c:pt>
                <c:pt idx="429">
                  <c:v>2655.1</c:v>
                </c:pt>
                <c:pt idx="430">
                  <c:v>2662.875</c:v>
                </c:pt>
                <c:pt idx="431">
                  <c:v>2720.3739999999998</c:v>
                </c:pt>
                <c:pt idx="432">
                  <c:v>2696.25</c:v>
                </c:pt>
                <c:pt idx="433">
                  <c:v>2682.7179999999998</c:v>
                </c:pt>
                <c:pt idx="434">
                  <c:v>2743.4639999999999</c:v>
                </c:pt>
                <c:pt idx="435">
                  <c:v>2677.0659999999998</c:v>
                </c:pt>
                <c:pt idx="436">
                  <c:v>2694.4969999999998</c:v>
                </c:pt>
                <c:pt idx="437">
                  <c:v>2788.4169999999999</c:v>
                </c:pt>
                <c:pt idx="438">
                  <c:v>2579.6689999999999</c:v>
                </c:pt>
                <c:pt idx="439">
                  <c:v>2767.1840000000002</c:v>
                </c:pt>
                <c:pt idx="440">
                  <c:v>2678.5590000000002</c:v>
                </c:pt>
                <c:pt idx="441">
                  <c:v>2603.047</c:v>
                </c:pt>
                <c:pt idx="442">
                  <c:v>2763.261</c:v>
                </c:pt>
                <c:pt idx="443">
                  <c:v>2607.3310000000001</c:v>
                </c:pt>
                <c:pt idx="444">
                  <c:v>2728.75</c:v>
                </c:pt>
                <c:pt idx="445">
                  <c:v>2633.5059999999999</c:v>
                </c:pt>
                <c:pt idx="446">
                  <c:v>2766.2919999999999</c:v>
                </c:pt>
                <c:pt idx="447">
                  <c:v>2758.6320000000001</c:v>
                </c:pt>
                <c:pt idx="448">
                  <c:v>2766.0239999999999</c:v>
                </c:pt>
                <c:pt idx="449">
                  <c:v>2675.68</c:v>
                </c:pt>
                <c:pt idx="450">
                  <c:v>2677.7669999999998</c:v>
                </c:pt>
                <c:pt idx="451">
                  <c:v>2640.6280000000002</c:v>
                </c:pt>
                <c:pt idx="452">
                  <c:v>2565.7449999999999</c:v>
                </c:pt>
                <c:pt idx="453">
                  <c:v>2705.848</c:v>
                </c:pt>
                <c:pt idx="454">
                  <c:v>2645.444</c:v>
                </c:pt>
                <c:pt idx="455">
                  <c:v>2614.35</c:v>
                </c:pt>
                <c:pt idx="456">
                  <c:v>2608.75</c:v>
                </c:pt>
                <c:pt idx="457">
                  <c:v>2616.069</c:v>
                </c:pt>
                <c:pt idx="458">
                  <c:v>2620.4</c:v>
                </c:pt>
                <c:pt idx="459">
                  <c:v>2496.6390000000001</c:v>
                </c:pt>
                <c:pt idx="460">
                  <c:v>2459.0610000000001</c:v>
                </c:pt>
                <c:pt idx="461">
                  <c:v>2520.674</c:v>
                </c:pt>
                <c:pt idx="462">
                  <c:v>2501.1410000000001</c:v>
                </c:pt>
                <c:pt idx="463">
                  <c:v>2530.5790000000002</c:v>
                </c:pt>
                <c:pt idx="464">
                  <c:v>2424.3220000000001</c:v>
                </c:pt>
                <c:pt idx="465">
                  <c:v>2323.7190000000001</c:v>
                </c:pt>
                <c:pt idx="466">
                  <c:v>2378.056</c:v>
                </c:pt>
                <c:pt idx="467">
                  <c:v>2328.3069999999998</c:v>
                </c:pt>
                <c:pt idx="468">
                  <c:v>2331.25</c:v>
                </c:pt>
                <c:pt idx="469">
                  <c:v>2236.1489999999999</c:v>
                </c:pt>
                <c:pt idx="470">
                  <c:v>2167.4960000000001</c:v>
                </c:pt>
                <c:pt idx="471">
                  <c:v>2294.7660000000001</c:v>
                </c:pt>
                <c:pt idx="472">
                  <c:v>2211.7179999999998</c:v>
                </c:pt>
                <c:pt idx="473">
                  <c:v>2221.6950000000002</c:v>
                </c:pt>
                <c:pt idx="474">
                  <c:v>2056.9569999999999</c:v>
                </c:pt>
                <c:pt idx="475">
                  <c:v>2146.7750000000001</c:v>
                </c:pt>
                <c:pt idx="476">
                  <c:v>2180.2109999999998</c:v>
                </c:pt>
                <c:pt idx="477">
                  <c:v>2051.1239999999998</c:v>
                </c:pt>
                <c:pt idx="478">
                  <c:v>2002.896</c:v>
                </c:pt>
                <c:pt idx="479">
                  <c:v>1958.7719999999999</c:v>
                </c:pt>
                <c:pt idx="480">
                  <c:v>1963.75</c:v>
                </c:pt>
                <c:pt idx="481">
                  <c:v>1937.721</c:v>
                </c:pt>
                <c:pt idx="482">
                  <c:v>1897.17</c:v>
                </c:pt>
                <c:pt idx="483">
                  <c:v>1816.1880000000001</c:v>
                </c:pt>
                <c:pt idx="484">
                  <c:v>1802.558</c:v>
                </c:pt>
                <c:pt idx="485">
                  <c:v>1725.28</c:v>
                </c:pt>
                <c:pt idx="486">
                  <c:v>1708.7449999999999</c:v>
                </c:pt>
                <c:pt idx="487">
                  <c:v>1586.3789999999999</c:v>
                </c:pt>
                <c:pt idx="488">
                  <c:v>1554.0160000000001</c:v>
                </c:pt>
                <c:pt idx="489">
                  <c:v>1575.4870000000001</c:v>
                </c:pt>
                <c:pt idx="490">
                  <c:v>1528.5419999999999</c:v>
                </c:pt>
                <c:pt idx="491">
                  <c:v>1482.0989999999999</c:v>
                </c:pt>
                <c:pt idx="492">
                  <c:v>1421.25</c:v>
                </c:pt>
                <c:pt idx="493">
                  <c:v>1354.6289999999999</c:v>
                </c:pt>
                <c:pt idx="494">
                  <c:v>1299.232</c:v>
                </c:pt>
                <c:pt idx="495">
                  <c:v>1259.625</c:v>
                </c:pt>
                <c:pt idx="496">
                  <c:v>1189.9459999999999</c:v>
                </c:pt>
                <c:pt idx="497">
                  <c:v>1098.9960000000001</c:v>
                </c:pt>
                <c:pt idx="498">
                  <c:v>1113.664</c:v>
                </c:pt>
                <c:pt idx="499">
                  <c:v>1004.905</c:v>
                </c:pt>
                <c:pt idx="500">
                  <c:v>949.11599999999999</c:v>
                </c:pt>
                <c:pt idx="501">
                  <c:v>947.98299999999995</c:v>
                </c:pt>
                <c:pt idx="502">
                  <c:v>834.46</c:v>
                </c:pt>
                <c:pt idx="503">
                  <c:v>804.39300000000003</c:v>
                </c:pt>
                <c:pt idx="504">
                  <c:v>755</c:v>
                </c:pt>
                <c:pt idx="505">
                  <c:v>703.351</c:v>
                </c:pt>
                <c:pt idx="506">
                  <c:v>696.02</c:v>
                </c:pt>
                <c:pt idx="507">
                  <c:v>638.54899999999998</c:v>
                </c:pt>
                <c:pt idx="508">
                  <c:v>558.10599999999999</c:v>
                </c:pt>
                <c:pt idx="509">
                  <c:v>550.03</c:v>
                </c:pt>
                <c:pt idx="510">
                  <c:v>509.64800000000002</c:v>
                </c:pt>
                <c:pt idx="511">
                  <c:v>463.351</c:v>
                </c:pt>
                <c:pt idx="512">
                  <c:v>433.49900000000002</c:v>
                </c:pt>
                <c:pt idx="513">
                  <c:v>367.209</c:v>
                </c:pt>
                <c:pt idx="514">
                  <c:v>351.95499999999998</c:v>
                </c:pt>
                <c:pt idx="515">
                  <c:v>305.28500000000003</c:v>
                </c:pt>
                <c:pt idx="516">
                  <c:v>262.5</c:v>
                </c:pt>
                <c:pt idx="517">
                  <c:v>242.35599999999999</c:v>
                </c:pt>
                <c:pt idx="518">
                  <c:v>221.02500000000001</c:v>
                </c:pt>
                <c:pt idx="519">
                  <c:v>203.43600000000001</c:v>
                </c:pt>
                <c:pt idx="520">
                  <c:v>173.173</c:v>
                </c:pt>
                <c:pt idx="521">
                  <c:v>153.96299999999999</c:v>
                </c:pt>
                <c:pt idx="522">
                  <c:v>135.12899999999999</c:v>
                </c:pt>
                <c:pt idx="523">
                  <c:v>117.033</c:v>
                </c:pt>
                <c:pt idx="524">
                  <c:v>96.322999999999993</c:v>
                </c:pt>
                <c:pt idx="525">
                  <c:v>72.125</c:v>
                </c:pt>
                <c:pt idx="526">
                  <c:v>51.125999999999998</c:v>
                </c:pt>
                <c:pt idx="527">
                  <c:v>29.891999999999999</c:v>
                </c:pt>
                <c:pt idx="528">
                  <c:v>10</c:v>
                </c:pt>
                <c:pt idx="529">
                  <c:v>9.0340000000000007</c:v>
                </c:pt>
                <c:pt idx="530">
                  <c:v>7.9050000000000002</c:v>
                </c:pt>
                <c:pt idx="531">
                  <c:v>7.2919999999999998</c:v>
                </c:pt>
                <c:pt idx="532">
                  <c:v>7.1319999999999997</c:v>
                </c:pt>
                <c:pt idx="533">
                  <c:v>5.9660000000000002</c:v>
                </c:pt>
                <c:pt idx="534">
                  <c:v>4.8630000000000004</c:v>
                </c:pt>
                <c:pt idx="535">
                  <c:v>3.8460000000000001</c:v>
                </c:pt>
                <c:pt idx="536">
                  <c:v>3.1469999999999998</c:v>
                </c:pt>
                <c:pt idx="537">
                  <c:v>2.5259999999999998</c:v>
                </c:pt>
                <c:pt idx="538">
                  <c:v>1.75</c:v>
                </c:pt>
                <c:pt idx="539">
                  <c:v>0.81100000000000005</c:v>
                </c:pt>
                <c:pt idx="637">
                  <c:v>0.45500000000000002</c:v>
                </c:pt>
                <c:pt idx="638">
                  <c:v>0.84199999999999997</c:v>
                </c:pt>
                <c:pt idx="639">
                  <c:v>1.2829999999999999</c:v>
                </c:pt>
                <c:pt idx="640">
                  <c:v>1.6930000000000001</c:v>
                </c:pt>
                <c:pt idx="641">
                  <c:v>2.0070000000000001</c:v>
                </c:pt>
                <c:pt idx="642">
                  <c:v>2.5299999999999998</c:v>
                </c:pt>
                <c:pt idx="643">
                  <c:v>2.82</c:v>
                </c:pt>
                <c:pt idx="644">
                  <c:v>3.62</c:v>
                </c:pt>
                <c:pt idx="645">
                  <c:v>3.7189999999999999</c:v>
                </c:pt>
                <c:pt idx="646">
                  <c:v>4.54</c:v>
                </c:pt>
                <c:pt idx="647">
                  <c:v>4.6920000000000002</c:v>
                </c:pt>
                <c:pt idx="648">
                  <c:v>5</c:v>
                </c:pt>
                <c:pt idx="649">
                  <c:v>22.986999999999998</c:v>
                </c:pt>
                <c:pt idx="650">
                  <c:v>42.829000000000001</c:v>
                </c:pt>
                <c:pt idx="651">
                  <c:v>60.822000000000003</c:v>
                </c:pt>
                <c:pt idx="652">
                  <c:v>82.769000000000005</c:v>
                </c:pt>
                <c:pt idx="653">
                  <c:v>102.289</c:v>
                </c:pt>
                <c:pt idx="654">
                  <c:v>119.815</c:v>
                </c:pt>
                <c:pt idx="655">
                  <c:v>137.714</c:v>
                </c:pt>
                <c:pt idx="656">
                  <c:v>159.708</c:v>
                </c:pt>
                <c:pt idx="657">
                  <c:v>180.31200000000001</c:v>
                </c:pt>
                <c:pt idx="658">
                  <c:v>198.489</c:v>
                </c:pt>
                <c:pt idx="659">
                  <c:v>207.9</c:v>
                </c:pt>
                <c:pt idx="660">
                  <c:v>233.75</c:v>
                </c:pt>
                <c:pt idx="661">
                  <c:v>276.274</c:v>
                </c:pt>
                <c:pt idx="662">
                  <c:v>334.50700000000001</c:v>
                </c:pt>
                <c:pt idx="663">
                  <c:v>391.51299999999998</c:v>
                </c:pt>
                <c:pt idx="664">
                  <c:v>423.89299999999997</c:v>
                </c:pt>
                <c:pt idx="665">
                  <c:v>497.10599999999999</c:v>
                </c:pt>
                <c:pt idx="666">
                  <c:v>536.99</c:v>
                </c:pt>
                <c:pt idx="667">
                  <c:v>587.58000000000004</c:v>
                </c:pt>
                <c:pt idx="668">
                  <c:v>637.40200000000004</c:v>
                </c:pt>
                <c:pt idx="669">
                  <c:v>688.596</c:v>
                </c:pt>
                <c:pt idx="670">
                  <c:v>725.78099999999995</c:v>
                </c:pt>
                <c:pt idx="671">
                  <c:v>801.26900000000001</c:v>
                </c:pt>
                <c:pt idx="672">
                  <c:v>840</c:v>
                </c:pt>
                <c:pt idx="673">
                  <c:v>873.04899999999998</c:v>
                </c:pt>
                <c:pt idx="674">
                  <c:v>922.2</c:v>
                </c:pt>
                <c:pt idx="675">
                  <c:v>999.60400000000004</c:v>
                </c:pt>
                <c:pt idx="676">
                  <c:v>1060.6369999999999</c:v>
                </c:pt>
                <c:pt idx="677">
                  <c:v>1160.366</c:v>
                </c:pt>
                <c:pt idx="678">
                  <c:v>1166.098</c:v>
                </c:pt>
                <c:pt idx="679">
                  <c:v>1220.1279999999999</c:v>
                </c:pt>
                <c:pt idx="680">
                  <c:v>1274.825</c:v>
                </c:pt>
                <c:pt idx="681">
                  <c:v>1305.92</c:v>
                </c:pt>
                <c:pt idx="682">
                  <c:v>1343.0029999999999</c:v>
                </c:pt>
                <c:pt idx="683">
                  <c:v>1465.1389999999999</c:v>
                </c:pt>
                <c:pt idx="684">
                  <c:v>1506.25</c:v>
                </c:pt>
                <c:pt idx="685">
                  <c:v>1554.2249999999999</c:v>
                </c:pt>
                <c:pt idx="686">
                  <c:v>1621.473</c:v>
                </c:pt>
                <c:pt idx="687">
                  <c:v>1624.9649999999999</c:v>
                </c:pt>
                <c:pt idx="688">
                  <c:v>1672.546</c:v>
                </c:pt>
                <c:pt idx="689">
                  <c:v>1751.9190000000001</c:v>
                </c:pt>
                <c:pt idx="690">
                  <c:v>1753.068</c:v>
                </c:pt>
                <c:pt idx="691">
                  <c:v>1755.317</c:v>
                </c:pt>
                <c:pt idx="692">
                  <c:v>1875.597</c:v>
                </c:pt>
                <c:pt idx="693">
                  <c:v>1893.8810000000001</c:v>
                </c:pt>
                <c:pt idx="694">
                  <c:v>1919.4929999999999</c:v>
                </c:pt>
                <c:pt idx="695">
                  <c:v>1959.287</c:v>
                </c:pt>
                <c:pt idx="696">
                  <c:v>2007.5</c:v>
                </c:pt>
                <c:pt idx="697">
                  <c:v>1987.5640000000001</c:v>
                </c:pt>
                <c:pt idx="698">
                  <c:v>2042.9059999999999</c:v>
                </c:pt>
                <c:pt idx="699">
                  <c:v>2108.34</c:v>
                </c:pt>
                <c:pt idx="700">
                  <c:v>2151.27</c:v>
                </c:pt>
                <c:pt idx="701">
                  <c:v>2196.7950000000001</c:v>
                </c:pt>
                <c:pt idx="702">
                  <c:v>2255.8850000000002</c:v>
                </c:pt>
                <c:pt idx="703">
                  <c:v>2331.2289999999998</c:v>
                </c:pt>
                <c:pt idx="704">
                  <c:v>2265.7339999999999</c:v>
                </c:pt>
                <c:pt idx="705">
                  <c:v>2272.4050000000002</c:v>
                </c:pt>
                <c:pt idx="706">
                  <c:v>2458.7280000000001</c:v>
                </c:pt>
                <c:pt idx="707">
                  <c:v>2415.1750000000002</c:v>
                </c:pt>
                <c:pt idx="708">
                  <c:v>2450</c:v>
                </c:pt>
                <c:pt idx="709">
                  <c:v>2514.16</c:v>
                </c:pt>
                <c:pt idx="710">
                  <c:v>2479.415</c:v>
                </c:pt>
                <c:pt idx="711">
                  <c:v>2553.701</c:v>
                </c:pt>
                <c:pt idx="712">
                  <c:v>2430.3270000000002</c:v>
                </c:pt>
                <c:pt idx="713">
                  <c:v>2570.373</c:v>
                </c:pt>
                <c:pt idx="714">
                  <c:v>2565.4160000000002</c:v>
                </c:pt>
                <c:pt idx="715">
                  <c:v>2533.873</c:v>
                </c:pt>
                <c:pt idx="716">
                  <c:v>2600.0079999999998</c:v>
                </c:pt>
                <c:pt idx="717">
                  <c:v>2574.2919999999999</c:v>
                </c:pt>
                <c:pt idx="718">
                  <c:v>2580.5219999999999</c:v>
                </c:pt>
                <c:pt idx="719">
                  <c:v>2672.2579999999998</c:v>
                </c:pt>
                <c:pt idx="720">
                  <c:v>2628.75</c:v>
                </c:pt>
                <c:pt idx="721">
                  <c:v>2710.5920000000001</c:v>
                </c:pt>
                <c:pt idx="722">
                  <c:v>2661.7620000000002</c:v>
                </c:pt>
                <c:pt idx="723">
                  <c:v>2693.0880000000002</c:v>
                </c:pt>
                <c:pt idx="724">
                  <c:v>2588.672</c:v>
                </c:pt>
                <c:pt idx="725">
                  <c:v>2641.7089999999998</c:v>
                </c:pt>
                <c:pt idx="726">
                  <c:v>2782.1979999999999</c:v>
                </c:pt>
                <c:pt idx="727">
                  <c:v>2720.5929999999998</c:v>
                </c:pt>
                <c:pt idx="728">
                  <c:v>2698.5590000000002</c:v>
                </c:pt>
                <c:pt idx="729">
                  <c:v>2822.46</c:v>
                </c:pt>
                <c:pt idx="730">
                  <c:v>2791.6370000000002</c:v>
                </c:pt>
                <c:pt idx="731">
                  <c:v>2853.6709999999998</c:v>
                </c:pt>
                <c:pt idx="732">
                  <c:v>2835</c:v>
                </c:pt>
                <c:pt idx="733">
                  <c:v>2829.8029999999999</c:v>
                </c:pt>
                <c:pt idx="734">
                  <c:v>2858.1950000000002</c:v>
                </c:pt>
                <c:pt idx="735">
                  <c:v>2745.55</c:v>
                </c:pt>
                <c:pt idx="736">
                  <c:v>2804.0320000000002</c:v>
                </c:pt>
                <c:pt idx="737">
                  <c:v>2774.3490000000002</c:v>
                </c:pt>
                <c:pt idx="738">
                  <c:v>2762.982</c:v>
                </c:pt>
                <c:pt idx="739">
                  <c:v>2668.04</c:v>
                </c:pt>
                <c:pt idx="740">
                  <c:v>2670.5039999999999</c:v>
                </c:pt>
                <c:pt idx="741">
                  <c:v>2774.931</c:v>
                </c:pt>
                <c:pt idx="742">
                  <c:v>2598.6089999999999</c:v>
                </c:pt>
                <c:pt idx="743">
                  <c:v>2689.384</c:v>
                </c:pt>
                <c:pt idx="744">
                  <c:v>2610</c:v>
                </c:pt>
                <c:pt idx="745">
                  <c:v>2537.636</c:v>
                </c:pt>
                <c:pt idx="746">
                  <c:v>2481.1610000000001</c:v>
                </c:pt>
                <c:pt idx="747">
                  <c:v>2512.221</c:v>
                </c:pt>
                <c:pt idx="748">
                  <c:v>2396.9850000000001</c:v>
                </c:pt>
                <c:pt idx="749">
                  <c:v>2550.9009999999998</c:v>
                </c:pt>
                <c:pt idx="750">
                  <c:v>2460.2829999999999</c:v>
                </c:pt>
                <c:pt idx="751">
                  <c:v>2460.2179999999998</c:v>
                </c:pt>
                <c:pt idx="752">
                  <c:v>2321.5700000000002</c:v>
                </c:pt>
                <c:pt idx="753">
                  <c:v>2275.6410000000001</c:v>
                </c:pt>
                <c:pt idx="754">
                  <c:v>2340.36</c:v>
                </c:pt>
                <c:pt idx="755">
                  <c:v>2345.1660000000002</c:v>
                </c:pt>
                <c:pt idx="756">
                  <c:v>2325</c:v>
                </c:pt>
                <c:pt idx="757">
                  <c:v>2319.7040000000002</c:v>
                </c:pt>
                <c:pt idx="758">
                  <c:v>2214.8820000000001</c:v>
                </c:pt>
                <c:pt idx="759">
                  <c:v>2237.9290000000001</c:v>
                </c:pt>
                <c:pt idx="760">
                  <c:v>2219.9389999999999</c:v>
                </c:pt>
                <c:pt idx="761">
                  <c:v>2134.3589999999999</c:v>
                </c:pt>
                <c:pt idx="762">
                  <c:v>2145.1979999999999</c:v>
                </c:pt>
                <c:pt idx="763">
                  <c:v>2195.3760000000002</c:v>
                </c:pt>
                <c:pt idx="764">
                  <c:v>2074.7280000000001</c:v>
                </c:pt>
                <c:pt idx="765">
                  <c:v>2033.04</c:v>
                </c:pt>
                <c:pt idx="766">
                  <c:v>1942.5709999999999</c:v>
                </c:pt>
                <c:pt idx="767">
                  <c:v>1996.117</c:v>
                </c:pt>
                <c:pt idx="768">
                  <c:v>1928.75</c:v>
                </c:pt>
                <c:pt idx="769">
                  <c:v>1911.501</c:v>
                </c:pt>
                <c:pt idx="770">
                  <c:v>1843.8030000000001</c:v>
                </c:pt>
                <c:pt idx="771">
                  <c:v>1839.5</c:v>
                </c:pt>
                <c:pt idx="772">
                  <c:v>1810.5219999999999</c:v>
                </c:pt>
                <c:pt idx="773">
                  <c:v>1777.096</c:v>
                </c:pt>
                <c:pt idx="774">
                  <c:v>1728.9459999999999</c:v>
                </c:pt>
                <c:pt idx="775">
                  <c:v>1633.577</c:v>
                </c:pt>
                <c:pt idx="776">
                  <c:v>1574.8820000000001</c:v>
                </c:pt>
                <c:pt idx="777">
                  <c:v>1592.11</c:v>
                </c:pt>
                <c:pt idx="778">
                  <c:v>1538.56</c:v>
                </c:pt>
                <c:pt idx="779">
                  <c:v>1504.115</c:v>
                </c:pt>
                <c:pt idx="780">
                  <c:v>1455</c:v>
                </c:pt>
                <c:pt idx="781">
                  <c:v>1360.402</c:v>
                </c:pt>
                <c:pt idx="782">
                  <c:v>1378.212</c:v>
                </c:pt>
                <c:pt idx="783">
                  <c:v>1209.624</c:v>
                </c:pt>
                <c:pt idx="784">
                  <c:v>1230.9649999999999</c:v>
                </c:pt>
                <c:pt idx="785">
                  <c:v>1194.1220000000001</c:v>
                </c:pt>
                <c:pt idx="786">
                  <c:v>1157.2080000000001</c:v>
                </c:pt>
                <c:pt idx="787">
                  <c:v>1084.175</c:v>
                </c:pt>
                <c:pt idx="788">
                  <c:v>1009.769</c:v>
                </c:pt>
                <c:pt idx="789">
                  <c:v>966.55700000000002</c:v>
                </c:pt>
                <c:pt idx="790">
                  <c:v>953.11500000000001</c:v>
                </c:pt>
                <c:pt idx="791">
                  <c:v>894.70600000000002</c:v>
                </c:pt>
                <c:pt idx="792">
                  <c:v>825</c:v>
                </c:pt>
                <c:pt idx="793">
                  <c:v>783.85299999999995</c:v>
                </c:pt>
                <c:pt idx="794">
                  <c:v>731.57500000000005</c:v>
                </c:pt>
                <c:pt idx="795">
                  <c:v>647.48599999999999</c:v>
                </c:pt>
                <c:pt idx="796">
                  <c:v>605.37</c:v>
                </c:pt>
                <c:pt idx="797">
                  <c:v>579.77499999999998</c:v>
                </c:pt>
                <c:pt idx="798">
                  <c:v>523.37099999999998</c:v>
                </c:pt>
                <c:pt idx="799">
                  <c:v>488.59899999999999</c:v>
                </c:pt>
                <c:pt idx="800">
                  <c:v>445.20600000000002</c:v>
                </c:pt>
                <c:pt idx="801">
                  <c:v>378.81400000000002</c:v>
                </c:pt>
                <c:pt idx="802">
                  <c:v>331.04</c:v>
                </c:pt>
                <c:pt idx="803">
                  <c:v>293.82400000000001</c:v>
                </c:pt>
                <c:pt idx="804">
                  <c:v>245</c:v>
                </c:pt>
                <c:pt idx="805">
                  <c:v>221.703</c:v>
                </c:pt>
                <c:pt idx="806">
                  <c:v>206.37899999999999</c:v>
                </c:pt>
                <c:pt idx="807">
                  <c:v>186.47300000000001</c:v>
                </c:pt>
                <c:pt idx="808">
                  <c:v>164.58</c:v>
                </c:pt>
                <c:pt idx="809">
                  <c:v>149.28</c:v>
                </c:pt>
                <c:pt idx="810">
                  <c:v>128.64599999999999</c:v>
                </c:pt>
                <c:pt idx="811">
                  <c:v>111.758</c:v>
                </c:pt>
                <c:pt idx="812">
                  <c:v>89.581999999999994</c:v>
                </c:pt>
                <c:pt idx="813">
                  <c:v>67.606999999999999</c:v>
                </c:pt>
                <c:pt idx="814">
                  <c:v>49.878</c:v>
                </c:pt>
                <c:pt idx="815">
                  <c:v>27.239000000000001</c:v>
                </c:pt>
                <c:pt idx="816">
                  <c:v>10</c:v>
                </c:pt>
                <c:pt idx="817">
                  <c:v>9.7140000000000004</c:v>
                </c:pt>
                <c:pt idx="818">
                  <c:v>8.65</c:v>
                </c:pt>
                <c:pt idx="819">
                  <c:v>6.9020000000000001</c:v>
                </c:pt>
                <c:pt idx="820">
                  <c:v>6.8979999999999997</c:v>
                </c:pt>
                <c:pt idx="821">
                  <c:v>5.66</c:v>
                </c:pt>
                <c:pt idx="822">
                  <c:v>5.1909999999999998</c:v>
                </c:pt>
                <c:pt idx="823">
                  <c:v>3.8639999999999999</c:v>
                </c:pt>
                <c:pt idx="824">
                  <c:v>3.3109999999999999</c:v>
                </c:pt>
                <c:pt idx="825">
                  <c:v>2.363</c:v>
                </c:pt>
                <c:pt idx="826">
                  <c:v>1.698</c:v>
                </c:pt>
                <c:pt idx="827">
                  <c:v>0.82899999999999996</c:v>
                </c:pt>
                <c:pt idx="925">
                  <c:v>0.38</c:v>
                </c:pt>
                <c:pt idx="926">
                  <c:v>0.84799999999999998</c:v>
                </c:pt>
                <c:pt idx="927">
                  <c:v>1.224</c:v>
                </c:pt>
                <c:pt idx="928">
                  <c:v>1.5629999999999999</c:v>
                </c:pt>
                <c:pt idx="929">
                  <c:v>2.1070000000000002</c:v>
                </c:pt>
                <c:pt idx="930">
                  <c:v>2.5329999999999999</c:v>
                </c:pt>
                <c:pt idx="931">
                  <c:v>3.0059999999999998</c:v>
                </c:pt>
                <c:pt idx="932">
                  <c:v>3.532</c:v>
                </c:pt>
                <c:pt idx="933">
                  <c:v>3.524</c:v>
                </c:pt>
                <c:pt idx="934">
                  <c:v>4.0030000000000001</c:v>
                </c:pt>
                <c:pt idx="935">
                  <c:v>4.8440000000000003</c:v>
                </c:pt>
                <c:pt idx="936">
                  <c:v>5</c:v>
                </c:pt>
                <c:pt idx="937">
                  <c:v>23.385999999999999</c:v>
                </c:pt>
                <c:pt idx="938">
                  <c:v>42.304000000000002</c:v>
                </c:pt>
                <c:pt idx="939">
                  <c:v>62.027000000000001</c:v>
                </c:pt>
                <c:pt idx="940">
                  <c:v>78.838999999999999</c:v>
                </c:pt>
                <c:pt idx="941">
                  <c:v>98.75</c:v>
                </c:pt>
                <c:pt idx="942">
                  <c:v>115.373</c:v>
                </c:pt>
                <c:pt idx="943">
                  <c:v>138.19800000000001</c:v>
                </c:pt>
                <c:pt idx="944">
                  <c:v>157.39699999999999</c:v>
                </c:pt>
                <c:pt idx="945">
                  <c:v>170.84</c:v>
                </c:pt>
                <c:pt idx="946">
                  <c:v>190.33099999999999</c:v>
                </c:pt>
                <c:pt idx="947">
                  <c:v>216.62799999999999</c:v>
                </c:pt>
                <c:pt idx="948">
                  <c:v>231.25</c:v>
                </c:pt>
                <c:pt idx="949">
                  <c:v>277.28100000000001</c:v>
                </c:pt>
                <c:pt idx="950">
                  <c:v>331.13600000000002</c:v>
                </c:pt>
                <c:pt idx="951">
                  <c:v>349.39100000000002</c:v>
                </c:pt>
                <c:pt idx="952">
                  <c:v>393.79700000000003</c:v>
                </c:pt>
                <c:pt idx="953">
                  <c:v>436.846</c:v>
                </c:pt>
                <c:pt idx="954">
                  <c:v>498.31</c:v>
                </c:pt>
                <c:pt idx="955">
                  <c:v>558.45699999999999</c:v>
                </c:pt>
                <c:pt idx="956">
                  <c:v>597.12599999999998</c:v>
                </c:pt>
                <c:pt idx="957">
                  <c:v>635.75400000000002</c:v>
                </c:pt>
                <c:pt idx="958">
                  <c:v>673.98099999999999</c:v>
                </c:pt>
                <c:pt idx="959">
                  <c:v>714.04399999999998</c:v>
                </c:pt>
                <c:pt idx="960">
                  <c:v>778.75</c:v>
                </c:pt>
                <c:pt idx="961">
                  <c:v>854.81500000000005</c:v>
                </c:pt>
                <c:pt idx="962">
                  <c:v>883.40599999999995</c:v>
                </c:pt>
                <c:pt idx="963">
                  <c:v>962.49199999999996</c:v>
                </c:pt>
                <c:pt idx="964">
                  <c:v>972.14099999999996</c:v>
                </c:pt>
                <c:pt idx="965">
                  <c:v>1012.939</c:v>
                </c:pt>
                <c:pt idx="966">
                  <c:v>1148.7539999999999</c:v>
                </c:pt>
                <c:pt idx="967">
                  <c:v>1153.5999999999999</c:v>
                </c:pt>
                <c:pt idx="968">
                  <c:v>1249.489</c:v>
                </c:pt>
                <c:pt idx="969">
                  <c:v>1278.4259999999999</c:v>
                </c:pt>
                <c:pt idx="970">
                  <c:v>1365.5419999999999</c:v>
                </c:pt>
                <c:pt idx="971">
                  <c:v>1419.49</c:v>
                </c:pt>
                <c:pt idx="972">
                  <c:v>1437.5</c:v>
                </c:pt>
                <c:pt idx="973">
                  <c:v>1516.329</c:v>
                </c:pt>
                <c:pt idx="974">
                  <c:v>1503.5530000000001</c:v>
                </c:pt>
                <c:pt idx="975">
                  <c:v>1549.546</c:v>
                </c:pt>
                <c:pt idx="976">
                  <c:v>1613.395</c:v>
                </c:pt>
                <c:pt idx="977">
                  <c:v>1628.182</c:v>
                </c:pt>
                <c:pt idx="978">
                  <c:v>1692.0219999999999</c:v>
                </c:pt>
                <c:pt idx="979">
                  <c:v>1668.2090000000001</c:v>
                </c:pt>
                <c:pt idx="980">
                  <c:v>1699.8050000000001</c:v>
                </c:pt>
                <c:pt idx="981">
                  <c:v>1760.2049999999999</c:v>
                </c:pt>
                <c:pt idx="982">
                  <c:v>1840.7660000000001</c:v>
                </c:pt>
                <c:pt idx="983">
                  <c:v>1831.0909999999999</c:v>
                </c:pt>
                <c:pt idx="984">
                  <c:v>1866.25</c:v>
                </c:pt>
                <c:pt idx="985">
                  <c:v>1903.71</c:v>
                </c:pt>
                <c:pt idx="986">
                  <c:v>1889.596</c:v>
                </c:pt>
                <c:pt idx="987">
                  <c:v>1928.3420000000001</c:v>
                </c:pt>
                <c:pt idx="988">
                  <c:v>1990.63</c:v>
                </c:pt>
                <c:pt idx="989">
                  <c:v>2066.9340000000002</c:v>
                </c:pt>
                <c:pt idx="990">
                  <c:v>2115.4560000000001</c:v>
                </c:pt>
                <c:pt idx="991">
                  <c:v>2112.5880000000002</c:v>
                </c:pt>
                <c:pt idx="992">
                  <c:v>2102.1860000000001</c:v>
                </c:pt>
                <c:pt idx="993">
                  <c:v>2184.279</c:v>
                </c:pt>
                <c:pt idx="994">
                  <c:v>2219.83</c:v>
                </c:pt>
                <c:pt idx="995">
                  <c:v>2293.605</c:v>
                </c:pt>
                <c:pt idx="996">
                  <c:v>2295</c:v>
                </c:pt>
                <c:pt idx="997">
                  <c:v>2390.1019999999999</c:v>
                </c:pt>
                <c:pt idx="998">
                  <c:v>2371.0940000000001</c:v>
                </c:pt>
                <c:pt idx="999">
                  <c:v>2273.3180000000002</c:v>
                </c:pt>
                <c:pt idx="1000">
                  <c:v>2311.83</c:v>
                </c:pt>
                <c:pt idx="1001">
                  <c:v>2448.652</c:v>
                </c:pt>
                <c:pt idx="1002">
                  <c:v>2472.7139999999999</c:v>
                </c:pt>
                <c:pt idx="1003">
                  <c:v>2497.8139999999999</c:v>
                </c:pt>
                <c:pt idx="1004">
                  <c:v>2475.6880000000001</c:v>
                </c:pt>
                <c:pt idx="1005">
                  <c:v>2565.9349999999999</c:v>
                </c:pt>
                <c:pt idx="1006">
                  <c:v>2614.2420000000002</c:v>
                </c:pt>
                <c:pt idx="1007">
                  <c:v>2493.4259999999999</c:v>
                </c:pt>
                <c:pt idx="1008">
                  <c:v>2578.75</c:v>
                </c:pt>
                <c:pt idx="1009">
                  <c:v>2665.27</c:v>
                </c:pt>
                <c:pt idx="1010">
                  <c:v>2610.0970000000002</c:v>
                </c:pt>
                <c:pt idx="1011">
                  <c:v>2535.9229999999998</c:v>
                </c:pt>
                <c:pt idx="1012">
                  <c:v>2612.0740000000001</c:v>
                </c:pt>
                <c:pt idx="1013">
                  <c:v>2687.498</c:v>
                </c:pt>
                <c:pt idx="1014">
                  <c:v>2654.62</c:v>
                </c:pt>
                <c:pt idx="1015">
                  <c:v>2724.9160000000002</c:v>
                </c:pt>
                <c:pt idx="1016">
                  <c:v>2576.0520000000001</c:v>
                </c:pt>
                <c:pt idx="1017">
                  <c:v>2784.6060000000002</c:v>
                </c:pt>
                <c:pt idx="1018">
                  <c:v>2758.2220000000002</c:v>
                </c:pt>
                <c:pt idx="1019">
                  <c:v>2776.096</c:v>
                </c:pt>
                <c:pt idx="1020">
                  <c:v>2763.75</c:v>
                </c:pt>
                <c:pt idx="1021">
                  <c:v>2814.0680000000002</c:v>
                </c:pt>
                <c:pt idx="1022">
                  <c:v>2718.0360000000001</c:v>
                </c:pt>
                <c:pt idx="1023">
                  <c:v>2736.9690000000001</c:v>
                </c:pt>
                <c:pt idx="1024">
                  <c:v>2721.3989999999999</c:v>
                </c:pt>
                <c:pt idx="1025">
                  <c:v>2766.6570000000002</c:v>
                </c:pt>
                <c:pt idx="1026">
                  <c:v>2703.5709999999999</c:v>
                </c:pt>
                <c:pt idx="1027">
                  <c:v>2774.6480000000001</c:v>
                </c:pt>
                <c:pt idx="1028">
                  <c:v>2703.9169999999999</c:v>
                </c:pt>
                <c:pt idx="1029">
                  <c:v>2633.6089999999999</c:v>
                </c:pt>
                <c:pt idx="1030">
                  <c:v>2731.942</c:v>
                </c:pt>
                <c:pt idx="1031">
                  <c:v>2724.5039999999999</c:v>
                </c:pt>
                <c:pt idx="1032">
                  <c:v>2646.25</c:v>
                </c:pt>
                <c:pt idx="1033">
                  <c:v>2718.1219999999998</c:v>
                </c:pt>
                <c:pt idx="1034">
                  <c:v>2617.4989999999998</c:v>
                </c:pt>
                <c:pt idx="1035">
                  <c:v>2569.66</c:v>
                </c:pt>
                <c:pt idx="1036">
                  <c:v>2622.6210000000001</c:v>
                </c:pt>
                <c:pt idx="1037">
                  <c:v>2558.8389999999999</c:v>
                </c:pt>
                <c:pt idx="1038">
                  <c:v>2536.2640000000001</c:v>
                </c:pt>
                <c:pt idx="1039">
                  <c:v>2491.636</c:v>
                </c:pt>
                <c:pt idx="1040">
                  <c:v>2430.1579999999999</c:v>
                </c:pt>
                <c:pt idx="1041">
                  <c:v>2413.0219999999999</c:v>
                </c:pt>
                <c:pt idx="1042">
                  <c:v>2414.4160000000002</c:v>
                </c:pt>
                <c:pt idx="1043">
                  <c:v>2434.4789999999998</c:v>
                </c:pt>
                <c:pt idx="1044">
                  <c:v>2381.25</c:v>
                </c:pt>
                <c:pt idx="1045">
                  <c:v>2334.2089999999998</c:v>
                </c:pt>
                <c:pt idx="1046">
                  <c:v>2355.6489999999999</c:v>
                </c:pt>
                <c:pt idx="1047">
                  <c:v>2348.973</c:v>
                </c:pt>
                <c:pt idx="1048">
                  <c:v>2303.2179999999998</c:v>
                </c:pt>
                <c:pt idx="1049">
                  <c:v>2259.5990000000002</c:v>
                </c:pt>
                <c:pt idx="1050">
                  <c:v>2171.7249999999999</c:v>
                </c:pt>
                <c:pt idx="1051">
                  <c:v>2333.7080000000001</c:v>
                </c:pt>
                <c:pt idx="1052">
                  <c:v>2218.9989999999998</c:v>
                </c:pt>
                <c:pt idx="1053">
                  <c:v>2238.962</c:v>
                </c:pt>
                <c:pt idx="1054">
                  <c:v>2183.8040000000001</c:v>
                </c:pt>
                <c:pt idx="1055">
                  <c:v>2173.451</c:v>
                </c:pt>
                <c:pt idx="1056">
                  <c:v>2156.25</c:v>
                </c:pt>
                <c:pt idx="1057">
                  <c:v>2039.489</c:v>
                </c:pt>
                <c:pt idx="1058">
                  <c:v>1995.171</c:v>
                </c:pt>
                <c:pt idx="1059">
                  <c:v>1992.5419999999999</c:v>
                </c:pt>
                <c:pt idx="1060">
                  <c:v>1968.1279999999999</c:v>
                </c:pt>
                <c:pt idx="1061">
                  <c:v>1870.0329999999999</c:v>
                </c:pt>
                <c:pt idx="1062">
                  <c:v>1773.4469999999999</c:v>
                </c:pt>
                <c:pt idx="1063">
                  <c:v>1714.31</c:v>
                </c:pt>
                <c:pt idx="1064">
                  <c:v>1631.7819999999999</c:v>
                </c:pt>
                <c:pt idx="1065">
                  <c:v>1597.5740000000001</c:v>
                </c:pt>
                <c:pt idx="1066">
                  <c:v>1536.105</c:v>
                </c:pt>
                <c:pt idx="1067">
                  <c:v>1526.317</c:v>
                </c:pt>
                <c:pt idx="1068">
                  <c:v>1438.75</c:v>
                </c:pt>
                <c:pt idx="1069">
                  <c:v>1380.33</c:v>
                </c:pt>
                <c:pt idx="1070">
                  <c:v>1353.7470000000001</c:v>
                </c:pt>
                <c:pt idx="1071">
                  <c:v>1244.559</c:v>
                </c:pt>
                <c:pt idx="1072">
                  <c:v>1192.165</c:v>
                </c:pt>
                <c:pt idx="1073">
                  <c:v>1184.3969999999999</c:v>
                </c:pt>
                <c:pt idx="1074">
                  <c:v>1118.2429999999999</c:v>
                </c:pt>
                <c:pt idx="1075">
                  <c:v>1052.4380000000001</c:v>
                </c:pt>
                <c:pt idx="1076">
                  <c:v>1029.2429999999999</c:v>
                </c:pt>
                <c:pt idx="1077">
                  <c:v>907.98099999999999</c:v>
                </c:pt>
                <c:pt idx="1078">
                  <c:v>883.87</c:v>
                </c:pt>
                <c:pt idx="1079">
                  <c:v>793.45500000000004</c:v>
                </c:pt>
                <c:pt idx="1080">
                  <c:v>746.25</c:v>
                </c:pt>
                <c:pt idx="1081">
                  <c:v>715.07299999999998</c:v>
                </c:pt>
                <c:pt idx="1082">
                  <c:v>636.13900000000001</c:v>
                </c:pt>
                <c:pt idx="1083">
                  <c:v>625.18399999999997</c:v>
                </c:pt>
                <c:pt idx="1084">
                  <c:v>579.13900000000001</c:v>
                </c:pt>
                <c:pt idx="1085">
                  <c:v>573.43100000000004</c:v>
                </c:pt>
                <c:pt idx="1086">
                  <c:v>495.35500000000002</c:v>
                </c:pt>
                <c:pt idx="1087">
                  <c:v>459.03100000000001</c:v>
                </c:pt>
                <c:pt idx="1088">
                  <c:v>402.45800000000003</c:v>
                </c:pt>
                <c:pt idx="1089">
                  <c:v>374.66399999999999</c:v>
                </c:pt>
                <c:pt idx="1090">
                  <c:v>323.56200000000001</c:v>
                </c:pt>
                <c:pt idx="1091">
                  <c:v>273.40800000000002</c:v>
                </c:pt>
                <c:pt idx="1092">
                  <c:v>245</c:v>
                </c:pt>
                <c:pt idx="1093">
                  <c:v>221.70099999999999</c:v>
                </c:pt>
                <c:pt idx="1094">
                  <c:v>205.13399999999999</c:v>
                </c:pt>
                <c:pt idx="1095">
                  <c:v>185.12</c:v>
                </c:pt>
                <c:pt idx="1096">
                  <c:v>168.309</c:v>
                </c:pt>
                <c:pt idx="1097">
                  <c:v>145.96700000000001</c:v>
                </c:pt>
                <c:pt idx="1098">
                  <c:v>129.94300000000001</c:v>
                </c:pt>
                <c:pt idx="1099">
                  <c:v>106.623</c:v>
                </c:pt>
                <c:pt idx="1100">
                  <c:v>93.281999999999996</c:v>
                </c:pt>
                <c:pt idx="1101">
                  <c:v>71.525000000000006</c:v>
                </c:pt>
                <c:pt idx="1102">
                  <c:v>52.274000000000001</c:v>
                </c:pt>
                <c:pt idx="1103">
                  <c:v>33.383000000000003</c:v>
                </c:pt>
                <c:pt idx="1104">
                  <c:v>15</c:v>
                </c:pt>
                <c:pt idx="1105">
                  <c:v>14.427</c:v>
                </c:pt>
                <c:pt idx="1106">
                  <c:v>12.173</c:v>
                </c:pt>
                <c:pt idx="1107">
                  <c:v>12.196999999999999</c:v>
                </c:pt>
                <c:pt idx="1108">
                  <c:v>9.5039999999999996</c:v>
                </c:pt>
                <c:pt idx="1109">
                  <c:v>8.6630000000000003</c:v>
                </c:pt>
                <c:pt idx="1110">
                  <c:v>6.8330000000000002</c:v>
                </c:pt>
                <c:pt idx="1111">
                  <c:v>6.835</c:v>
                </c:pt>
                <c:pt idx="1112">
                  <c:v>5.4020000000000001</c:v>
                </c:pt>
                <c:pt idx="1113">
                  <c:v>3.8860000000000001</c:v>
                </c:pt>
                <c:pt idx="1114">
                  <c:v>2.6110000000000002</c:v>
                </c:pt>
                <c:pt idx="1115">
                  <c:v>1.194</c:v>
                </c:pt>
                <c:pt idx="1213">
                  <c:v>0.37</c:v>
                </c:pt>
                <c:pt idx="1214">
                  <c:v>0.84899999999999998</c:v>
                </c:pt>
                <c:pt idx="1215">
                  <c:v>1.365</c:v>
                </c:pt>
                <c:pt idx="1216">
                  <c:v>1.5269999999999999</c:v>
                </c:pt>
                <c:pt idx="1217">
                  <c:v>2.0590000000000002</c:v>
                </c:pt>
                <c:pt idx="1218">
                  <c:v>2.66</c:v>
                </c:pt>
                <c:pt idx="1219">
                  <c:v>2.5019999999999998</c:v>
                </c:pt>
                <c:pt idx="1220">
                  <c:v>3.2170000000000001</c:v>
                </c:pt>
                <c:pt idx="1221">
                  <c:v>3.7789999999999999</c:v>
                </c:pt>
                <c:pt idx="1222">
                  <c:v>3.774</c:v>
                </c:pt>
                <c:pt idx="1223">
                  <c:v>4.4790000000000001</c:v>
                </c:pt>
                <c:pt idx="1224">
                  <c:v>5</c:v>
                </c:pt>
                <c:pt idx="1225">
                  <c:v>20.946999999999999</c:v>
                </c:pt>
                <c:pt idx="1226">
                  <c:v>37.106999999999999</c:v>
                </c:pt>
                <c:pt idx="1227">
                  <c:v>54.844999999999999</c:v>
                </c:pt>
                <c:pt idx="1228">
                  <c:v>69.721000000000004</c:v>
                </c:pt>
                <c:pt idx="1229">
                  <c:v>91.725999999999999</c:v>
                </c:pt>
                <c:pt idx="1230">
                  <c:v>105.68600000000001</c:v>
                </c:pt>
                <c:pt idx="1231">
                  <c:v>118.60599999999999</c:v>
                </c:pt>
                <c:pt idx="1232">
                  <c:v>135.71100000000001</c:v>
                </c:pt>
                <c:pt idx="1233">
                  <c:v>151.92599999999999</c:v>
                </c:pt>
                <c:pt idx="1234">
                  <c:v>169.02</c:v>
                </c:pt>
                <c:pt idx="1235">
                  <c:v>186.37</c:v>
                </c:pt>
                <c:pt idx="1236">
                  <c:v>201.25</c:v>
                </c:pt>
                <c:pt idx="1237">
                  <c:v>243.55199999999999</c:v>
                </c:pt>
                <c:pt idx="1238">
                  <c:v>293.12400000000002</c:v>
                </c:pt>
                <c:pt idx="1239">
                  <c:v>335.22</c:v>
                </c:pt>
                <c:pt idx="1240">
                  <c:v>373.02</c:v>
                </c:pt>
                <c:pt idx="1241">
                  <c:v>431.41</c:v>
                </c:pt>
                <c:pt idx="1242">
                  <c:v>462.04300000000001</c:v>
                </c:pt>
                <c:pt idx="1243">
                  <c:v>517.1</c:v>
                </c:pt>
                <c:pt idx="1244">
                  <c:v>558.75599999999997</c:v>
                </c:pt>
                <c:pt idx="1245">
                  <c:v>582.32500000000005</c:v>
                </c:pt>
                <c:pt idx="1246">
                  <c:v>627.38400000000001</c:v>
                </c:pt>
                <c:pt idx="1247">
                  <c:v>659.48699999999997</c:v>
                </c:pt>
                <c:pt idx="1248">
                  <c:v>720</c:v>
                </c:pt>
                <c:pt idx="1249">
                  <c:v>771.26</c:v>
                </c:pt>
                <c:pt idx="1250">
                  <c:v>787.5</c:v>
                </c:pt>
                <c:pt idx="1251">
                  <c:v>883.91399999999999</c:v>
                </c:pt>
                <c:pt idx="1252">
                  <c:v>927.46699999999998</c:v>
                </c:pt>
                <c:pt idx="1253">
                  <c:v>962.596</c:v>
                </c:pt>
                <c:pt idx="1254">
                  <c:v>995.77800000000002</c:v>
                </c:pt>
                <c:pt idx="1255">
                  <c:v>1064.202</c:v>
                </c:pt>
                <c:pt idx="1256">
                  <c:v>1128.5170000000001</c:v>
                </c:pt>
                <c:pt idx="1257">
                  <c:v>1162.2149999999999</c:v>
                </c:pt>
                <c:pt idx="1258">
                  <c:v>1249.604</c:v>
                </c:pt>
                <c:pt idx="1259">
                  <c:v>1300.598</c:v>
                </c:pt>
                <c:pt idx="1260">
                  <c:v>1317.5</c:v>
                </c:pt>
                <c:pt idx="1261">
                  <c:v>1331.7</c:v>
                </c:pt>
                <c:pt idx="1262">
                  <c:v>1450.383</c:v>
                </c:pt>
                <c:pt idx="1263">
                  <c:v>1427.8330000000001</c:v>
                </c:pt>
                <c:pt idx="1264">
                  <c:v>1466.9190000000001</c:v>
                </c:pt>
                <c:pt idx="1265">
                  <c:v>1473.8779999999999</c:v>
                </c:pt>
                <c:pt idx="1266">
                  <c:v>1517.079</c:v>
                </c:pt>
                <c:pt idx="1267">
                  <c:v>1596.8589999999999</c:v>
                </c:pt>
                <c:pt idx="1268">
                  <c:v>1638.4179999999999</c:v>
                </c:pt>
                <c:pt idx="1269">
                  <c:v>1669.298</c:v>
                </c:pt>
                <c:pt idx="1270">
                  <c:v>1706.626</c:v>
                </c:pt>
                <c:pt idx="1271">
                  <c:v>1680.3409999999999</c:v>
                </c:pt>
                <c:pt idx="1272">
                  <c:v>1782.5</c:v>
                </c:pt>
                <c:pt idx="1273">
                  <c:v>1801.9559999999999</c:v>
                </c:pt>
                <c:pt idx="1274">
                  <c:v>1859.587</c:v>
                </c:pt>
                <c:pt idx="1275">
                  <c:v>1943.931</c:v>
                </c:pt>
                <c:pt idx="1276">
                  <c:v>1924.9469999999999</c:v>
                </c:pt>
                <c:pt idx="1277">
                  <c:v>1945.193</c:v>
                </c:pt>
                <c:pt idx="1278">
                  <c:v>2076.1149999999998</c:v>
                </c:pt>
                <c:pt idx="1279">
                  <c:v>2105.614</c:v>
                </c:pt>
                <c:pt idx="1280">
                  <c:v>2094.8589999999999</c:v>
                </c:pt>
                <c:pt idx="1281">
                  <c:v>2166.107</c:v>
                </c:pt>
                <c:pt idx="1282">
                  <c:v>2221.9050000000002</c:v>
                </c:pt>
                <c:pt idx="1283">
                  <c:v>2271.875</c:v>
                </c:pt>
                <c:pt idx="1284">
                  <c:v>2311.25</c:v>
                </c:pt>
                <c:pt idx="1285">
                  <c:v>2328.81</c:v>
                </c:pt>
                <c:pt idx="1286">
                  <c:v>2444.6849999999999</c:v>
                </c:pt>
                <c:pt idx="1287">
                  <c:v>2449.9430000000002</c:v>
                </c:pt>
                <c:pt idx="1288">
                  <c:v>2426.1950000000002</c:v>
                </c:pt>
                <c:pt idx="1289">
                  <c:v>2529.08</c:v>
                </c:pt>
                <c:pt idx="1290">
                  <c:v>2546.1280000000002</c:v>
                </c:pt>
                <c:pt idx="1291">
                  <c:v>2435.7779999999998</c:v>
                </c:pt>
                <c:pt idx="1292">
                  <c:v>2521.2469999999998</c:v>
                </c:pt>
                <c:pt idx="1293">
                  <c:v>2475.462</c:v>
                </c:pt>
                <c:pt idx="1294">
                  <c:v>2557.0680000000002</c:v>
                </c:pt>
                <c:pt idx="1295">
                  <c:v>2684.2449999999999</c:v>
                </c:pt>
                <c:pt idx="1296">
                  <c:v>2663.75</c:v>
                </c:pt>
                <c:pt idx="1297">
                  <c:v>2728.39</c:v>
                </c:pt>
                <c:pt idx="1298">
                  <c:v>2700.7660000000001</c:v>
                </c:pt>
                <c:pt idx="1299">
                  <c:v>2609.16</c:v>
                </c:pt>
                <c:pt idx="1300">
                  <c:v>2743.4059999999999</c:v>
                </c:pt>
                <c:pt idx="1301">
                  <c:v>2621.6210000000001</c:v>
                </c:pt>
                <c:pt idx="1302">
                  <c:v>2752.8760000000002</c:v>
                </c:pt>
                <c:pt idx="1303">
                  <c:v>2756.8209999999999</c:v>
                </c:pt>
                <c:pt idx="1304">
                  <c:v>2726.5439999999999</c:v>
                </c:pt>
                <c:pt idx="1305">
                  <c:v>2784.7669999999998</c:v>
                </c:pt>
                <c:pt idx="1306">
                  <c:v>2651.3090000000002</c:v>
                </c:pt>
                <c:pt idx="1307">
                  <c:v>2740.5509999999999</c:v>
                </c:pt>
                <c:pt idx="1308">
                  <c:v>2728.75</c:v>
                </c:pt>
                <c:pt idx="1309">
                  <c:v>2794.8980000000001</c:v>
                </c:pt>
                <c:pt idx="1310">
                  <c:v>2738.7829999999999</c:v>
                </c:pt>
                <c:pt idx="1311">
                  <c:v>2724.337</c:v>
                </c:pt>
                <c:pt idx="1312">
                  <c:v>2798.8069999999998</c:v>
                </c:pt>
                <c:pt idx="1313">
                  <c:v>2824.1680000000001</c:v>
                </c:pt>
                <c:pt idx="1314">
                  <c:v>2617.9929999999999</c:v>
                </c:pt>
                <c:pt idx="1315">
                  <c:v>2742.6260000000002</c:v>
                </c:pt>
                <c:pt idx="1316">
                  <c:v>2726.623</c:v>
                </c:pt>
                <c:pt idx="1317">
                  <c:v>2715.0149999999999</c:v>
                </c:pt>
                <c:pt idx="1318">
                  <c:v>2682.7080000000001</c:v>
                </c:pt>
                <c:pt idx="1319">
                  <c:v>2700.83</c:v>
                </c:pt>
                <c:pt idx="1320">
                  <c:v>2682.5</c:v>
                </c:pt>
                <c:pt idx="1321">
                  <c:v>2724.8330000000001</c:v>
                </c:pt>
                <c:pt idx="1322">
                  <c:v>2782.058</c:v>
                </c:pt>
                <c:pt idx="1323">
                  <c:v>2646.5169999999998</c:v>
                </c:pt>
                <c:pt idx="1324">
                  <c:v>2674.99</c:v>
                </c:pt>
                <c:pt idx="1325">
                  <c:v>2601.8090000000002</c:v>
                </c:pt>
                <c:pt idx="1326">
                  <c:v>2658.6619999999998</c:v>
                </c:pt>
                <c:pt idx="1327">
                  <c:v>2580.7539999999999</c:v>
                </c:pt>
                <c:pt idx="1328">
                  <c:v>2551.1489999999999</c:v>
                </c:pt>
                <c:pt idx="1329">
                  <c:v>2602.3209999999999</c:v>
                </c:pt>
                <c:pt idx="1330">
                  <c:v>2516.63</c:v>
                </c:pt>
                <c:pt idx="1331">
                  <c:v>2559.0729999999999</c:v>
                </c:pt>
                <c:pt idx="1332">
                  <c:v>2492.5</c:v>
                </c:pt>
                <c:pt idx="1333">
                  <c:v>2517.3319999999999</c:v>
                </c:pt>
                <c:pt idx="1334">
                  <c:v>2413.002</c:v>
                </c:pt>
                <c:pt idx="1335">
                  <c:v>2423.8270000000002</c:v>
                </c:pt>
                <c:pt idx="1336">
                  <c:v>2304.2139999999999</c:v>
                </c:pt>
                <c:pt idx="1337">
                  <c:v>2205.9540000000002</c:v>
                </c:pt>
                <c:pt idx="1338">
                  <c:v>2234.2620000000002</c:v>
                </c:pt>
                <c:pt idx="1339">
                  <c:v>2119.2739999999999</c:v>
                </c:pt>
                <c:pt idx="1340">
                  <c:v>2033.425</c:v>
                </c:pt>
                <c:pt idx="1341">
                  <c:v>2072.201</c:v>
                </c:pt>
                <c:pt idx="1342">
                  <c:v>1958.64</c:v>
                </c:pt>
                <c:pt idx="1343">
                  <c:v>1917.06</c:v>
                </c:pt>
                <c:pt idx="1344">
                  <c:v>1897.5</c:v>
                </c:pt>
                <c:pt idx="1345">
                  <c:v>1865.7149999999999</c:v>
                </c:pt>
                <c:pt idx="1346">
                  <c:v>1838.82</c:v>
                </c:pt>
                <c:pt idx="1347">
                  <c:v>1789.9280000000001</c:v>
                </c:pt>
                <c:pt idx="1348">
                  <c:v>1710.739</c:v>
                </c:pt>
                <c:pt idx="1349">
                  <c:v>1634.021</c:v>
                </c:pt>
                <c:pt idx="1350">
                  <c:v>1753.63</c:v>
                </c:pt>
                <c:pt idx="1351">
                  <c:v>1606.5039999999999</c:v>
                </c:pt>
                <c:pt idx="1352">
                  <c:v>1578.6690000000001</c:v>
                </c:pt>
                <c:pt idx="1353">
                  <c:v>1585.7370000000001</c:v>
                </c:pt>
                <c:pt idx="1354">
                  <c:v>1528.1869999999999</c:v>
                </c:pt>
                <c:pt idx="1355">
                  <c:v>1486.2</c:v>
                </c:pt>
                <c:pt idx="1356">
                  <c:v>1461.25</c:v>
                </c:pt>
                <c:pt idx="1357">
                  <c:v>1416.7370000000001</c:v>
                </c:pt>
                <c:pt idx="1358">
                  <c:v>1391.249</c:v>
                </c:pt>
                <c:pt idx="1359">
                  <c:v>1333.6859999999999</c:v>
                </c:pt>
                <c:pt idx="1360">
                  <c:v>1258.864</c:v>
                </c:pt>
                <c:pt idx="1361">
                  <c:v>1215.2850000000001</c:v>
                </c:pt>
                <c:pt idx="1362">
                  <c:v>1146.9939999999999</c:v>
                </c:pt>
                <c:pt idx="1363">
                  <c:v>1122.8230000000001</c:v>
                </c:pt>
                <c:pt idx="1364">
                  <c:v>1049.415</c:v>
                </c:pt>
                <c:pt idx="1365">
                  <c:v>1003.492</c:v>
                </c:pt>
                <c:pt idx="1366">
                  <c:v>974.20899999999995</c:v>
                </c:pt>
                <c:pt idx="1367">
                  <c:v>887.803</c:v>
                </c:pt>
                <c:pt idx="1368">
                  <c:v>838.75</c:v>
                </c:pt>
                <c:pt idx="1369">
                  <c:v>771.61500000000001</c:v>
                </c:pt>
                <c:pt idx="1370">
                  <c:v>713.89099999999996</c:v>
                </c:pt>
                <c:pt idx="1371">
                  <c:v>711.91300000000001</c:v>
                </c:pt>
                <c:pt idx="1372">
                  <c:v>629.91099999999994</c:v>
                </c:pt>
                <c:pt idx="1373">
                  <c:v>614.66899999999998</c:v>
                </c:pt>
                <c:pt idx="1374">
                  <c:v>563.46600000000001</c:v>
                </c:pt>
                <c:pt idx="1375">
                  <c:v>505.94099999999997</c:v>
                </c:pt>
                <c:pt idx="1376">
                  <c:v>449.06200000000001</c:v>
                </c:pt>
                <c:pt idx="1377">
                  <c:v>409.21600000000001</c:v>
                </c:pt>
                <c:pt idx="1378">
                  <c:v>353.56299999999999</c:v>
                </c:pt>
                <c:pt idx="1379">
                  <c:v>300.83100000000002</c:v>
                </c:pt>
                <c:pt idx="1380">
                  <c:v>265</c:v>
                </c:pt>
                <c:pt idx="1381">
                  <c:v>237.49600000000001</c:v>
                </c:pt>
                <c:pt idx="1382">
                  <c:v>218.815</c:v>
                </c:pt>
                <c:pt idx="1383">
                  <c:v>195.268</c:v>
                </c:pt>
                <c:pt idx="1384">
                  <c:v>178.75700000000001</c:v>
                </c:pt>
                <c:pt idx="1385">
                  <c:v>160.40899999999999</c:v>
                </c:pt>
                <c:pt idx="1386">
                  <c:v>132.94800000000001</c:v>
                </c:pt>
                <c:pt idx="1387">
                  <c:v>116.077</c:v>
                </c:pt>
                <c:pt idx="1388">
                  <c:v>93.647000000000006</c:v>
                </c:pt>
                <c:pt idx="1389">
                  <c:v>75.832999999999998</c:v>
                </c:pt>
                <c:pt idx="1390">
                  <c:v>52.014000000000003</c:v>
                </c:pt>
                <c:pt idx="1391">
                  <c:v>28.957000000000001</c:v>
                </c:pt>
                <c:pt idx="1392">
                  <c:v>10</c:v>
                </c:pt>
                <c:pt idx="1393">
                  <c:v>9.9269999999999996</c:v>
                </c:pt>
                <c:pt idx="1394">
                  <c:v>8.0150000000000006</c:v>
                </c:pt>
                <c:pt idx="1395">
                  <c:v>7.9930000000000003</c:v>
                </c:pt>
                <c:pt idx="1396">
                  <c:v>6.03</c:v>
                </c:pt>
                <c:pt idx="1397">
                  <c:v>6.5179999999999998</c:v>
                </c:pt>
                <c:pt idx="1398">
                  <c:v>5.1340000000000003</c:v>
                </c:pt>
                <c:pt idx="1399">
                  <c:v>4.5270000000000001</c:v>
                </c:pt>
                <c:pt idx="1400">
                  <c:v>3.278</c:v>
                </c:pt>
                <c:pt idx="1401">
                  <c:v>2.2599999999999998</c:v>
                </c:pt>
                <c:pt idx="1402">
                  <c:v>1.7310000000000001</c:v>
                </c:pt>
                <c:pt idx="1403">
                  <c:v>0.82799999999999996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160232"/>
        <c:axId val="469163368"/>
      </c:areaChart>
      <c:catAx>
        <c:axId val="46916023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163368"/>
        <c:crosses val="autoZero"/>
        <c:auto val="0"/>
        <c:lblAlgn val="ctr"/>
        <c:lblOffset val="100"/>
        <c:tickLblSkip val="255"/>
        <c:noMultiLvlLbl val="0"/>
      </c:catAx>
      <c:valAx>
        <c:axId val="469163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160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Scenario1_5_TN_ED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Scenario1_5_TN_ED!$B$2:$B$1442</c:f>
              <c:numCache>
                <c:formatCode>General</c:formatCode>
                <c:ptCount val="1441"/>
                <c:pt idx="0">
                  <c:v>115</c:v>
                </c:pt>
                <c:pt idx="1">
                  <c:v>230</c:v>
                </c:pt>
                <c:pt idx="2">
                  <c:v>345</c:v>
                </c:pt>
                <c:pt idx="3">
                  <c:v>460</c:v>
                </c:pt>
                <c:pt idx="4">
                  <c:v>475</c:v>
                </c:pt>
                <c:pt idx="5">
                  <c:v>490</c:v>
                </c:pt>
                <c:pt idx="6">
                  <c:v>505</c:v>
                </c:pt>
                <c:pt idx="7">
                  <c:v>520</c:v>
                </c:pt>
                <c:pt idx="8">
                  <c:v>535</c:v>
                </c:pt>
                <c:pt idx="9">
                  <c:v>550</c:v>
                </c:pt>
                <c:pt idx="10">
                  <c:v>565</c:v>
                </c:pt>
                <c:pt idx="11">
                  <c:v>580</c:v>
                </c:pt>
                <c:pt idx="12">
                  <c:v>595</c:v>
                </c:pt>
                <c:pt idx="13">
                  <c:v>610</c:v>
                </c:pt>
                <c:pt idx="14">
                  <c:v>625</c:v>
                </c:pt>
                <c:pt idx="15">
                  <c:v>640</c:v>
                </c:pt>
                <c:pt idx="16">
                  <c:v>655</c:v>
                </c:pt>
                <c:pt idx="17">
                  <c:v>670</c:v>
                </c:pt>
                <c:pt idx="18">
                  <c:v>685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700</c:v>
                </c:pt>
                <c:pt idx="193">
                  <c:v>700</c:v>
                </c:pt>
                <c:pt idx="194">
                  <c:v>700</c:v>
                </c:pt>
                <c:pt idx="195">
                  <c:v>700</c:v>
                </c:pt>
                <c:pt idx="196">
                  <c:v>700</c:v>
                </c:pt>
                <c:pt idx="197">
                  <c:v>700</c:v>
                </c:pt>
                <c:pt idx="198">
                  <c:v>700</c:v>
                </c:pt>
                <c:pt idx="199">
                  <c:v>700</c:v>
                </c:pt>
                <c:pt idx="200">
                  <c:v>700</c:v>
                </c:pt>
                <c:pt idx="201">
                  <c:v>700</c:v>
                </c:pt>
                <c:pt idx="202">
                  <c:v>700</c:v>
                </c:pt>
                <c:pt idx="203">
                  <c:v>700</c:v>
                </c:pt>
                <c:pt idx="204">
                  <c:v>700</c:v>
                </c:pt>
                <c:pt idx="205">
                  <c:v>700</c:v>
                </c:pt>
                <c:pt idx="206">
                  <c:v>700</c:v>
                </c:pt>
                <c:pt idx="207">
                  <c:v>700</c:v>
                </c:pt>
                <c:pt idx="208">
                  <c:v>700</c:v>
                </c:pt>
                <c:pt idx="209">
                  <c:v>700</c:v>
                </c:pt>
                <c:pt idx="210">
                  <c:v>700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700</c:v>
                </c:pt>
                <c:pt idx="286">
                  <c:v>700</c:v>
                </c:pt>
                <c:pt idx="287">
                  <c:v>700</c:v>
                </c:pt>
                <c:pt idx="288">
                  <c:v>700</c:v>
                </c:pt>
                <c:pt idx="289">
                  <c:v>700</c:v>
                </c:pt>
                <c:pt idx="290">
                  <c:v>700</c:v>
                </c:pt>
                <c:pt idx="291">
                  <c:v>700</c:v>
                </c:pt>
                <c:pt idx="292">
                  <c:v>700</c:v>
                </c:pt>
                <c:pt idx="293">
                  <c:v>700</c:v>
                </c:pt>
                <c:pt idx="294">
                  <c:v>700</c:v>
                </c:pt>
                <c:pt idx="295">
                  <c:v>700</c:v>
                </c:pt>
                <c:pt idx="296">
                  <c:v>700</c:v>
                </c:pt>
                <c:pt idx="297">
                  <c:v>700</c:v>
                </c:pt>
                <c:pt idx="298">
                  <c:v>700</c:v>
                </c:pt>
                <c:pt idx="299">
                  <c:v>700</c:v>
                </c:pt>
                <c:pt idx="300">
                  <c:v>700</c:v>
                </c:pt>
                <c:pt idx="301">
                  <c:v>700</c:v>
                </c:pt>
                <c:pt idx="302">
                  <c:v>700</c:v>
                </c:pt>
                <c:pt idx="303">
                  <c:v>700</c:v>
                </c:pt>
                <c:pt idx="304">
                  <c:v>700</c:v>
                </c:pt>
                <c:pt idx="305">
                  <c:v>700</c:v>
                </c:pt>
                <c:pt idx="306">
                  <c:v>700</c:v>
                </c:pt>
                <c:pt idx="307">
                  <c:v>700</c:v>
                </c:pt>
                <c:pt idx="308">
                  <c:v>700</c:v>
                </c:pt>
                <c:pt idx="309">
                  <c:v>700</c:v>
                </c:pt>
                <c:pt idx="310">
                  <c:v>700</c:v>
                </c:pt>
                <c:pt idx="311">
                  <c:v>700</c:v>
                </c:pt>
                <c:pt idx="312">
                  <c:v>700</c:v>
                </c:pt>
                <c:pt idx="313">
                  <c:v>700</c:v>
                </c:pt>
                <c:pt idx="314">
                  <c:v>700</c:v>
                </c:pt>
                <c:pt idx="315">
                  <c:v>700</c:v>
                </c:pt>
                <c:pt idx="316">
                  <c:v>700</c:v>
                </c:pt>
                <c:pt idx="317">
                  <c:v>700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700</c:v>
                </c:pt>
                <c:pt idx="384">
                  <c:v>700</c:v>
                </c:pt>
                <c:pt idx="385">
                  <c:v>700</c:v>
                </c:pt>
                <c:pt idx="386">
                  <c:v>700</c:v>
                </c:pt>
                <c:pt idx="387">
                  <c:v>700</c:v>
                </c:pt>
                <c:pt idx="388">
                  <c:v>700</c:v>
                </c:pt>
                <c:pt idx="389">
                  <c:v>700</c:v>
                </c:pt>
                <c:pt idx="390">
                  <c:v>700</c:v>
                </c:pt>
                <c:pt idx="391">
                  <c:v>700</c:v>
                </c:pt>
                <c:pt idx="392">
                  <c:v>700</c:v>
                </c:pt>
                <c:pt idx="393">
                  <c:v>700</c:v>
                </c:pt>
                <c:pt idx="394">
                  <c:v>700</c:v>
                </c:pt>
                <c:pt idx="395">
                  <c:v>700</c:v>
                </c:pt>
                <c:pt idx="396">
                  <c:v>700</c:v>
                </c:pt>
                <c:pt idx="397">
                  <c:v>700</c:v>
                </c:pt>
                <c:pt idx="398">
                  <c:v>700</c:v>
                </c:pt>
                <c:pt idx="399">
                  <c:v>700</c:v>
                </c:pt>
                <c:pt idx="400">
                  <c:v>700</c:v>
                </c:pt>
                <c:pt idx="401">
                  <c:v>700</c:v>
                </c:pt>
                <c:pt idx="402">
                  <c:v>700</c:v>
                </c:pt>
                <c:pt idx="403">
                  <c:v>700</c:v>
                </c:pt>
                <c:pt idx="404">
                  <c:v>700</c:v>
                </c:pt>
                <c:pt idx="405">
                  <c:v>700</c:v>
                </c:pt>
                <c:pt idx="406">
                  <c:v>700</c:v>
                </c:pt>
                <c:pt idx="407">
                  <c:v>700</c:v>
                </c:pt>
                <c:pt idx="408">
                  <c:v>700</c:v>
                </c:pt>
                <c:pt idx="409">
                  <c:v>700</c:v>
                </c:pt>
                <c:pt idx="410">
                  <c:v>700</c:v>
                </c:pt>
                <c:pt idx="411">
                  <c:v>700</c:v>
                </c:pt>
                <c:pt idx="412">
                  <c:v>700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700</c:v>
                </c:pt>
                <c:pt idx="474">
                  <c:v>700</c:v>
                </c:pt>
                <c:pt idx="475">
                  <c:v>700</c:v>
                </c:pt>
                <c:pt idx="476">
                  <c:v>700</c:v>
                </c:pt>
                <c:pt idx="477">
                  <c:v>700</c:v>
                </c:pt>
                <c:pt idx="478">
                  <c:v>700</c:v>
                </c:pt>
                <c:pt idx="479">
                  <c:v>700</c:v>
                </c:pt>
                <c:pt idx="480">
                  <c:v>700</c:v>
                </c:pt>
                <c:pt idx="481">
                  <c:v>700</c:v>
                </c:pt>
                <c:pt idx="482">
                  <c:v>700</c:v>
                </c:pt>
                <c:pt idx="483">
                  <c:v>700</c:v>
                </c:pt>
                <c:pt idx="484">
                  <c:v>700</c:v>
                </c:pt>
                <c:pt idx="485">
                  <c:v>700</c:v>
                </c:pt>
                <c:pt idx="486">
                  <c:v>700</c:v>
                </c:pt>
                <c:pt idx="487">
                  <c:v>700</c:v>
                </c:pt>
                <c:pt idx="488">
                  <c:v>700</c:v>
                </c:pt>
                <c:pt idx="489">
                  <c:v>700</c:v>
                </c:pt>
                <c:pt idx="490">
                  <c:v>700</c:v>
                </c:pt>
                <c:pt idx="491">
                  <c:v>700</c:v>
                </c:pt>
                <c:pt idx="492">
                  <c:v>700</c:v>
                </c:pt>
                <c:pt idx="493">
                  <c:v>700</c:v>
                </c:pt>
                <c:pt idx="494">
                  <c:v>700</c:v>
                </c:pt>
                <c:pt idx="495">
                  <c:v>700</c:v>
                </c:pt>
                <c:pt idx="496">
                  <c:v>700</c:v>
                </c:pt>
                <c:pt idx="497">
                  <c:v>700</c:v>
                </c:pt>
                <c:pt idx="498">
                  <c:v>700</c:v>
                </c:pt>
                <c:pt idx="499">
                  <c:v>700</c:v>
                </c:pt>
                <c:pt idx="500">
                  <c:v>700</c:v>
                </c:pt>
                <c:pt idx="501">
                  <c:v>700</c:v>
                </c:pt>
                <c:pt idx="502">
                  <c:v>700</c:v>
                </c:pt>
                <c:pt idx="503">
                  <c:v>700</c:v>
                </c:pt>
                <c:pt idx="504">
                  <c:v>700</c:v>
                </c:pt>
                <c:pt idx="505">
                  <c:v>700</c:v>
                </c:pt>
                <c:pt idx="506">
                  <c:v>700</c:v>
                </c:pt>
                <c:pt idx="507">
                  <c:v>700</c:v>
                </c:pt>
                <c:pt idx="508">
                  <c:v>700</c:v>
                </c:pt>
                <c:pt idx="509">
                  <c:v>700</c:v>
                </c:pt>
                <c:pt idx="510">
                  <c:v>700</c:v>
                </c:pt>
                <c:pt idx="511">
                  <c:v>700</c:v>
                </c:pt>
                <c:pt idx="512">
                  <c:v>700</c:v>
                </c:pt>
                <c:pt idx="513">
                  <c:v>700</c:v>
                </c:pt>
                <c:pt idx="514">
                  <c:v>700</c:v>
                </c:pt>
                <c:pt idx="515">
                  <c:v>700</c:v>
                </c:pt>
                <c:pt idx="516">
                  <c:v>700</c:v>
                </c:pt>
                <c:pt idx="517">
                  <c:v>700</c:v>
                </c:pt>
                <c:pt idx="518">
                  <c:v>700</c:v>
                </c:pt>
                <c:pt idx="519">
                  <c:v>700</c:v>
                </c:pt>
                <c:pt idx="520">
                  <c:v>700</c:v>
                </c:pt>
                <c:pt idx="521">
                  <c:v>700</c:v>
                </c:pt>
                <c:pt idx="522">
                  <c:v>700</c:v>
                </c:pt>
                <c:pt idx="523">
                  <c:v>700</c:v>
                </c:pt>
                <c:pt idx="524">
                  <c:v>700</c:v>
                </c:pt>
                <c:pt idx="525">
                  <c:v>700</c:v>
                </c:pt>
                <c:pt idx="526">
                  <c:v>700</c:v>
                </c:pt>
                <c:pt idx="527">
                  <c:v>700</c:v>
                </c:pt>
                <c:pt idx="528">
                  <c:v>700</c:v>
                </c:pt>
                <c:pt idx="529">
                  <c:v>700</c:v>
                </c:pt>
                <c:pt idx="530">
                  <c:v>700</c:v>
                </c:pt>
                <c:pt idx="531">
                  <c:v>700</c:v>
                </c:pt>
                <c:pt idx="532">
                  <c:v>700</c:v>
                </c:pt>
                <c:pt idx="533">
                  <c:v>700</c:v>
                </c:pt>
                <c:pt idx="534">
                  <c:v>700</c:v>
                </c:pt>
                <c:pt idx="535">
                  <c:v>700</c:v>
                </c:pt>
                <c:pt idx="536">
                  <c:v>700</c:v>
                </c:pt>
                <c:pt idx="537">
                  <c:v>700</c:v>
                </c:pt>
                <c:pt idx="538">
                  <c:v>700</c:v>
                </c:pt>
                <c:pt idx="539">
                  <c:v>700</c:v>
                </c:pt>
                <c:pt idx="540">
                  <c:v>700</c:v>
                </c:pt>
                <c:pt idx="541">
                  <c:v>700</c:v>
                </c:pt>
                <c:pt idx="542">
                  <c:v>700</c:v>
                </c:pt>
                <c:pt idx="543">
                  <c:v>700</c:v>
                </c:pt>
                <c:pt idx="544">
                  <c:v>700</c:v>
                </c:pt>
                <c:pt idx="545">
                  <c:v>700</c:v>
                </c:pt>
                <c:pt idx="546">
                  <c:v>700</c:v>
                </c:pt>
                <c:pt idx="547">
                  <c:v>700</c:v>
                </c:pt>
                <c:pt idx="548">
                  <c:v>700</c:v>
                </c:pt>
                <c:pt idx="549">
                  <c:v>700</c:v>
                </c:pt>
                <c:pt idx="550">
                  <c:v>700</c:v>
                </c:pt>
                <c:pt idx="551">
                  <c:v>700</c:v>
                </c:pt>
                <c:pt idx="552">
                  <c:v>700</c:v>
                </c:pt>
                <c:pt idx="553">
                  <c:v>700</c:v>
                </c:pt>
                <c:pt idx="554">
                  <c:v>700</c:v>
                </c:pt>
                <c:pt idx="555">
                  <c:v>700</c:v>
                </c:pt>
                <c:pt idx="556">
                  <c:v>700</c:v>
                </c:pt>
                <c:pt idx="557">
                  <c:v>700</c:v>
                </c:pt>
                <c:pt idx="558">
                  <c:v>700</c:v>
                </c:pt>
                <c:pt idx="559">
                  <c:v>700</c:v>
                </c:pt>
                <c:pt idx="560">
                  <c:v>700</c:v>
                </c:pt>
                <c:pt idx="561">
                  <c:v>700</c:v>
                </c:pt>
                <c:pt idx="562">
                  <c:v>700</c:v>
                </c:pt>
                <c:pt idx="563">
                  <c:v>700</c:v>
                </c:pt>
                <c:pt idx="564">
                  <c:v>700</c:v>
                </c:pt>
                <c:pt idx="565">
                  <c:v>700</c:v>
                </c:pt>
                <c:pt idx="566">
                  <c:v>700</c:v>
                </c:pt>
                <c:pt idx="567">
                  <c:v>700</c:v>
                </c:pt>
                <c:pt idx="568">
                  <c:v>700</c:v>
                </c:pt>
                <c:pt idx="569">
                  <c:v>700</c:v>
                </c:pt>
                <c:pt idx="570">
                  <c:v>700</c:v>
                </c:pt>
                <c:pt idx="571">
                  <c:v>700</c:v>
                </c:pt>
                <c:pt idx="572">
                  <c:v>700</c:v>
                </c:pt>
                <c:pt idx="573">
                  <c:v>700</c:v>
                </c:pt>
                <c:pt idx="574">
                  <c:v>700</c:v>
                </c:pt>
                <c:pt idx="575">
                  <c:v>700</c:v>
                </c:pt>
                <c:pt idx="576">
                  <c:v>700</c:v>
                </c:pt>
                <c:pt idx="577">
                  <c:v>700</c:v>
                </c:pt>
                <c:pt idx="578">
                  <c:v>700</c:v>
                </c:pt>
                <c:pt idx="579">
                  <c:v>700</c:v>
                </c:pt>
                <c:pt idx="580">
                  <c:v>700</c:v>
                </c:pt>
                <c:pt idx="581">
                  <c:v>700</c:v>
                </c:pt>
                <c:pt idx="582">
                  <c:v>700</c:v>
                </c:pt>
                <c:pt idx="583">
                  <c:v>700</c:v>
                </c:pt>
                <c:pt idx="584">
                  <c:v>700</c:v>
                </c:pt>
                <c:pt idx="585">
                  <c:v>700</c:v>
                </c:pt>
                <c:pt idx="586">
                  <c:v>700</c:v>
                </c:pt>
                <c:pt idx="587">
                  <c:v>700</c:v>
                </c:pt>
                <c:pt idx="588">
                  <c:v>700</c:v>
                </c:pt>
                <c:pt idx="589">
                  <c:v>700</c:v>
                </c:pt>
                <c:pt idx="590">
                  <c:v>700</c:v>
                </c:pt>
                <c:pt idx="591">
                  <c:v>700</c:v>
                </c:pt>
                <c:pt idx="592">
                  <c:v>700</c:v>
                </c:pt>
                <c:pt idx="593">
                  <c:v>700</c:v>
                </c:pt>
                <c:pt idx="594">
                  <c:v>700</c:v>
                </c:pt>
                <c:pt idx="595">
                  <c:v>700</c:v>
                </c:pt>
                <c:pt idx="596">
                  <c:v>700</c:v>
                </c:pt>
                <c:pt idx="597">
                  <c:v>700</c:v>
                </c:pt>
                <c:pt idx="598">
                  <c:v>700</c:v>
                </c:pt>
                <c:pt idx="599">
                  <c:v>700</c:v>
                </c:pt>
                <c:pt idx="600">
                  <c:v>700</c:v>
                </c:pt>
                <c:pt idx="601">
                  <c:v>700</c:v>
                </c:pt>
                <c:pt idx="602">
                  <c:v>700</c:v>
                </c:pt>
                <c:pt idx="603">
                  <c:v>700</c:v>
                </c:pt>
                <c:pt idx="604">
                  <c:v>700</c:v>
                </c:pt>
                <c:pt idx="605">
                  <c:v>700</c:v>
                </c:pt>
                <c:pt idx="606">
                  <c:v>700</c:v>
                </c:pt>
                <c:pt idx="607">
                  <c:v>700</c:v>
                </c:pt>
                <c:pt idx="608">
                  <c:v>700</c:v>
                </c:pt>
                <c:pt idx="609">
                  <c:v>700</c:v>
                </c:pt>
                <c:pt idx="610">
                  <c:v>700</c:v>
                </c:pt>
                <c:pt idx="611">
                  <c:v>700</c:v>
                </c:pt>
                <c:pt idx="612">
                  <c:v>700</c:v>
                </c:pt>
                <c:pt idx="613">
                  <c:v>700</c:v>
                </c:pt>
                <c:pt idx="614">
                  <c:v>700</c:v>
                </c:pt>
                <c:pt idx="615">
                  <c:v>700</c:v>
                </c:pt>
                <c:pt idx="616">
                  <c:v>700</c:v>
                </c:pt>
                <c:pt idx="617">
                  <c:v>700</c:v>
                </c:pt>
                <c:pt idx="618">
                  <c:v>700</c:v>
                </c:pt>
                <c:pt idx="619">
                  <c:v>700</c:v>
                </c:pt>
                <c:pt idx="620">
                  <c:v>700</c:v>
                </c:pt>
                <c:pt idx="621">
                  <c:v>700</c:v>
                </c:pt>
                <c:pt idx="622">
                  <c:v>700</c:v>
                </c:pt>
                <c:pt idx="623">
                  <c:v>700</c:v>
                </c:pt>
                <c:pt idx="624">
                  <c:v>700</c:v>
                </c:pt>
                <c:pt idx="625">
                  <c:v>700</c:v>
                </c:pt>
                <c:pt idx="626">
                  <c:v>700</c:v>
                </c:pt>
                <c:pt idx="627">
                  <c:v>700</c:v>
                </c:pt>
                <c:pt idx="628">
                  <c:v>700</c:v>
                </c:pt>
                <c:pt idx="629">
                  <c:v>700</c:v>
                </c:pt>
                <c:pt idx="630">
                  <c:v>700</c:v>
                </c:pt>
                <c:pt idx="631">
                  <c:v>700</c:v>
                </c:pt>
                <c:pt idx="632">
                  <c:v>700</c:v>
                </c:pt>
                <c:pt idx="633">
                  <c:v>700</c:v>
                </c:pt>
                <c:pt idx="634">
                  <c:v>700</c:v>
                </c:pt>
                <c:pt idx="635">
                  <c:v>700</c:v>
                </c:pt>
                <c:pt idx="636">
                  <c:v>700</c:v>
                </c:pt>
                <c:pt idx="637">
                  <c:v>700</c:v>
                </c:pt>
                <c:pt idx="638">
                  <c:v>700</c:v>
                </c:pt>
                <c:pt idx="639">
                  <c:v>700</c:v>
                </c:pt>
                <c:pt idx="640">
                  <c:v>700</c:v>
                </c:pt>
                <c:pt idx="641">
                  <c:v>700</c:v>
                </c:pt>
                <c:pt idx="642">
                  <c:v>700</c:v>
                </c:pt>
                <c:pt idx="643">
                  <c:v>700</c:v>
                </c:pt>
                <c:pt idx="644">
                  <c:v>700</c:v>
                </c:pt>
                <c:pt idx="645">
                  <c:v>700</c:v>
                </c:pt>
                <c:pt idx="646">
                  <c:v>700</c:v>
                </c:pt>
                <c:pt idx="647">
                  <c:v>700</c:v>
                </c:pt>
                <c:pt idx="648">
                  <c:v>700</c:v>
                </c:pt>
                <c:pt idx="649">
                  <c:v>700</c:v>
                </c:pt>
                <c:pt idx="650">
                  <c:v>700</c:v>
                </c:pt>
                <c:pt idx="651">
                  <c:v>700</c:v>
                </c:pt>
                <c:pt idx="652">
                  <c:v>700</c:v>
                </c:pt>
                <c:pt idx="653">
                  <c:v>700</c:v>
                </c:pt>
                <c:pt idx="654">
                  <c:v>700</c:v>
                </c:pt>
                <c:pt idx="655">
                  <c:v>700</c:v>
                </c:pt>
                <c:pt idx="656">
                  <c:v>700</c:v>
                </c:pt>
                <c:pt idx="657">
                  <c:v>700</c:v>
                </c:pt>
                <c:pt idx="658">
                  <c:v>700</c:v>
                </c:pt>
                <c:pt idx="659">
                  <c:v>700</c:v>
                </c:pt>
                <c:pt idx="660">
                  <c:v>700</c:v>
                </c:pt>
                <c:pt idx="661">
                  <c:v>700</c:v>
                </c:pt>
                <c:pt idx="662">
                  <c:v>700</c:v>
                </c:pt>
                <c:pt idx="663">
                  <c:v>700</c:v>
                </c:pt>
                <c:pt idx="664">
                  <c:v>700</c:v>
                </c:pt>
                <c:pt idx="665">
                  <c:v>700</c:v>
                </c:pt>
                <c:pt idx="666">
                  <c:v>700</c:v>
                </c:pt>
                <c:pt idx="667">
                  <c:v>700</c:v>
                </c:pt>
                <c:pt idx="668">
                  <c:v>700</c:v>
                </c:pt>
                <c:pt idx="669">
                  <c:v>700</c:v>
                </c:pt>
                <c:pt idx="670">
                  <c:v>700</c:v>
                </c:pt>
                <c:pt idx="671">
                  <c:v>700</c:v>
                </c:pt>
                <c:pt idx="672">
                  <c:v>700</c:v>
                </c:pt>
                <c:pt idx="673">
                  <c:v>700</c:v>
                </c:pt>
                <c:pt idx="674">
                  <c:v>700</c:v>
                </c:pt>
                <c:pt idx="675">
                  <c:v>700</c:v>
                </c:pt>
                <c:pt idx="676">
                  <c:v>700</c:v>
                </c:pt>
                <c:pt idx="677">
                  <c:v>700</c:v>
                </c:pt>
                <c:pt idx="678">
                  <c:v>700</c:v>
                </c:pt>
                <c:pt idx="679">
                  <c:v>700</c:v>
                </c:pt>
                <c:pt idx="680">
                  <c:v>700</c:v>
                </c:pt>
                <c:pt idx="681">
                  <c:v>700</c:v>
                </c:pt>
                <c:pt idx="682">
                  <c:v>700</c:v>
                </c:pt>
                <c:pt idx="683">
                  <c:v>700</c:v>
                </c:pt>
                <c:pt idx="684">
                  <c:v>700</c:v>
                </c:pt>
                <c:pt idx="685">
                  <c:v>700</c:v>
                </c:pt>
                <c:pt idx="686">
                  <c:v>700</c:v>
                </c:pt>
                <c:pt idx="687">
                  <c:v>700</c:v>
                </c:pt>
                <c:pt idx="688">
                  <c:v>700</c:v>
                </c:pt>
                <c:pt idx="689">
                  <c:v>700</c:v>
                </c:pt>
                <c:pt idx="690">
                  <c:v>700</c:v>
                </c:pt>
                <c:pt idx="691">
                  <c:v>700</c:v>
                </c:pt>
                <c:pt idx="692">
                  <c:v>700</c:v>
                </c:pt>
                <c:pt idx="693">
                  <c:v>700</c:v>
                </c:pt>
                <c:pt idx="694">
                  <c:v>700</c:v>
                </c:pt>
                <c:pt idx="695">
                  <c:v>700</c:v>
                </c:pt>
                <c:pt idx="696">
                  <c:v>700</c:v>
                </c:pt>
                <c:pt idx="697">
                  <c:v>700</c:v>
                </c:pt>
                <c:pt idx="698">
                  <c:v>700</c:v>
                </c:pt>
                <c:pt idx="699">
                  <c:v>700</c:v>
                </c:pt>
                <c:pt idx="700">
                  <c:v>700</c:v>
                </c:pt>
                <c:pt idx="701">
                  <c:v>700</c:v>
                </c:pt>
                <c:pt idx="702">
                  <c:v>700</c:v>
                </c:pt>
                <c:pt idx="703">
                  <c:v>700</c:v>
                </c:pt>
                <c:pt idx="704">
                  <c:v>700</c:v>
                </c:pt>
                <c:pt idx="705">
                  <c:v>700</c:v>
                </c:pt>
                <c:pt idx="706">
                  <c:v>700</c:v>
                </c:pt>
                <c:pt idx="707">
                  <c:v>700</c:v>
                </c:pt>
                <c:pt idx="708">
                  <c:v>700</c:v>
                </c:pt>
                <c:pt idx="709">
                  <c:v>700</c:v>
                </c:pt>
                <c:pt idx="710">
                  <c:v>700</c:v>
                </c:pt>
                <c:pt idx="711">
                  <c:v>700</c:v>
                </c:pt>
                <c:pt idx="712">
                  <c:v>700</c:v>
                </c:pt>
                <c:pt idx="713">
                  <c:v>700</c:v>
                </c:pt>
                <c:pt idx="714">
                  <c:v>700</c:v>
                </c:pt>
                <c:pt idx="715">
                  <c:v>700</c:v>
                </c:pt>
                <c:pt idx="716">
                  <c:v>700</c:v>
                </c:pt>
                <c:pt idx="717">
                  <c:v>700</c:v>
                </c:pt>
                <c:pt idx="718">
                  <c:v>700</c:v>
                </c:pt>
                <c:pt idx="719">
                  <c:v>700</c:v>
                </c:pt>
                <c:pt idx="720">
                  <c:v>700</c:v>
                </c:pt>
                <c:pt idx="721">
                  <c:v>700</c:v>
                </c:pt>
                <c:pt idx="722">
                  <c:v>700</c:v>
                </c:pt>
                <c:pt idx="723">
                  <c:v>700</c:v>
                </c:pt>
                <c:pt idx="724">
                  <c:v>700</c:v>
                </c:pt>
                <c:pt idx="725">
                  <c:v>700</c:v>
                </c:pt>
                <c:pt idx="726">
                  <c:v>700</c:v>
                </c:pt>
                <c:pt idx="727">
                  <c:v>700</c:v>
                </c:pt>
                <c:pt idx="728">
                  <c:v>700</c:v>
                </c:pt>
                <c:pt idx="729">
                  <c:v>700</c:v>
                </c:pt>
                <c:pt idx="730">
                  <c:v>700</c:v>
                </c:pt>
                <c:pt idx="731">
                  <c:v>700</c:v>
                </c:pt>
                <c:pt idx="732">
                  <c:v>700</c:v>
                </c:pt>
                <c:pt idx="733">
                  <c:v>700</c:v>
                </c:pt>
                <c:pt idx="734">
                  <c:v>700</c:v>
                </c:pt>
                <c:pt idx="735">
                  <c:v>700</c:v>
                </c:pt>
                <c:pt idx="736">
                  <c:v>700</c:v>
                </c:pt>
                <c:pt idx="737">
                  <c:v>700</c:v>
                </c:pt>
                <c:pt idx="738">
                  <c:v>700</c:v>
                </c:pt>
                <c:pt idx="739">
                  <c:v>700</c:v>
                </c:pt>
                <c:pt idx="740">
                  <c:v>700</c:v>
                </c:pt>
                <c:pt idx="741">
                  <c:v>700</c:v>
                </c:pt>
                <c:pt idx="742">
                  <c:v>700</c:v>
                </c:pt>
                <c:pt idx="743">
                  <c:v>700</c:v>
                </c:pt>
                <c:pt idx="744">
                  <c:v>700</c:v>
                </c:pt>
                <c:pt idx="745">
                  <c:v>700</c:v>
                </c:pt>
                <c:pt idx="746">
                  <c:v>700</c:v>
                </c:pt>
                <c:pt idx="747">
                  <c:v>700</c:v>
                </c:pt>
                <c:pt idx="748">
                  <c:v>700</c:v>
                </c:pt>
                <c:pt idx="749">
                  <c:v>700</c:v>
                </c:pt>
                <c:pt idx="750">
                  <c:v>700</c:v>
                </c:pt>
                <c:pt idx="751">
                  <c:v>700</c:v>
                </c:pt>
                <c:pt idx="752">
                  <c:v>700</c:v>
                </c:pt>
                <c:pt idx="753">
                  <c:v>700</c:v>
                </c:pt>
                <c:pt idx="754">
                  <c:v>700</c:v>
                </c:pt>
                <c:pt idx="755">
                  <c:v>700</c:v>
                </c:pt>
                <c:pt idx="756">
                  <c:v>700</c:v>
                </c:pt>
                <c:pt idx="757">
                  <c:v>700</c:v>
                </c:pt>
                <c:pt idx="758">
                  <c:v>700</c:v>
                </c:pt>
                <c:pt idx="759">
                  <c:v>700</c:v>
                </c:pt>
                <c:pt idx="760">
                  <c:v>700</c:v>
                </c:pt>
                <c:pt idx="761">
                  <c:v>700</c:v>
                </c:pt>
                <c:pt idx="762">
                  <c:v>700</c:v>
                </c:pt>
                <c:pt idx="763">
                  <c:v>700</c:v>
                </c:pt>
                <c:pt idx="764">
                  <c:v>700</c:v>
                </c:pt>
                <c:pt idx="765">
                  <c:v>700</c:v>
                </c:pt>
                <c:pt idx="766">
                  <c:v>700</c:v>
                </c:pt>
                <c:pt idx="767">
                  <c:v>700</c:v>
                </c:pt>
                <c:pt idx="768">
                  <c:v>700</c:v>
                </c:pt>
                <c:pt idx="769">
                  <c:v>700</c:v>
                </c:pt>
                <c:pt idx="770">
                  <c:v>700</c:v>
                </c:pt>
                <c:pt idx="771">
                  <c:v>700</c:v>
                </c:pt>
                <c:pt idx="772">
                  <c:v>700</c:v>
                </c:pt>
                <c:pt idx="773">
                  <c:v>700</c:v>
                </c:pt>
                <c:pt idx="774">
                  <c:v>700</c:v>
                </c:pt>
                <c:pt idx="775">
                  <c:v>700</c:v>
                </c:pt>
                <c:pt idx="776">
                  <c:v>700</c:v>
                </c:pt>
                <c:pt idx="777">
                  <c:v>700</c:v>
                </c:pt>
                <c:pt idx="778">
                  <c:v>700</c:v>
                </c:pt>
                <c:pt idx="779">
                  <c:v>700</c:v>
                </c:pt>
                <c:pt idx="780">
                  <c:v>700</c:v>
                </c:pt>
                <c:pt idx="781">
                  <c:v>700</c:v>
                </c:pt>
                <c:pt idx="782">
                  <c:v>700</c:v>
                </c:pt>
                <c:pt idx="783">
                  <c:v>700</c:v>
                </c:pt>
                <c:pt idx="784">
                  <c:v>700</c:v>
                </c:pt>
                <c:pt idx="785">
                  <c:v>700</c:v>
                </c:pt>
                <c:pt idx="786">
                  <c:v>700</c:v>
                </c:pt>
                <c:pt idx="787">
                  <c:v>700</c:v>
                </c:pt>
                <c:pt idx="788">
                  <c:v>700</c:v>
                </c:pt>
                <c:pt idx="789">
                  <c:v>700</c:v>
                </c:pt>
                <c:pt idx="790">
                  <c:v>700</c:v>
                </c:pt>
                <c:pt idx="791">
                  <c:v>700</c:v>
                </c:pt>
                <c:pt idx="792">
                  <c:v>700</c:v>
                </c:pt>
                <c:pt idx="793">
                  <c:v>700</c:v>
                </c:pt>
                <c:pt idx="794">
                  <c:v>700</c:v>
                </c:pt>
                <c:pt idx="795">
                  <c:v>700</c:v>
                </c:pt>
                <c:pt idx="796">
                  <c:v>700</c:v>
                </c:pt>
                <c:pt idx="797">
                  <c:v>700</c:v>
                </c:pt>
                <c:pt idx="798">
                  <c:v>700</c:v>
                </c:pt>
                <c:pt idx="799">
                  <c:v>700</c:v>
                </c:pt>
                <c:pt idx="800">
                  <c:v>700</c:v>
                </c:pt>
                <c:pt idx="801">
                  <c:v>700</c:v>
                </c:pt>
                <c:pt idx="802">
                  <c:v>700</c:v>
                </c:pt>
                <c:pt idx="803">
                  <c:v>700</c:v>
                </c:pt>
                <c:pt idx="804">
                  <c:v>700</c:v>
                </c:pt>
                <c:pt idx="805">
                  <c:v>700</c:v>
                </c:pt>
                <c:pt idx="806">
                  <c:v>700</c:v>
                </c:pt>
                <c:pt idx="807">
                  <c:v>700</c:v>
                </c:pt>
                <c:pt idx="808">
                  <c:v>700</c:v>
                </c:pt>
                <c:pt idx="809">
                  <c:v>700</c:v>
                </c:pt>
                <c:pt idx="810">
                  <c:v>700</c:v>
                </c:pt>
                <c:pt idx="811">
                  <c:v>700</c:v>
                </c:pt>
                <c:pt idx="812">
                  <c:v>700</c:v>
                </c:pt>
                <c:pt idx="813">
                  <c:v>700</c:v>
                </c:pt>
                <c:pt idx="814">
                  <c:v>700</c:v>
                </c:pt>
                <c:pt idx="815">
                  <c:v>700</c:v>
                </c:pt>
                <c:pt idx="816">
                  <c:v>700</c:v>
                </c:pt>
                <c:pt idx="817">
                  <c:v>700</c:v>
                </c:pt>
                <c:pt idx="818">
                  <c:v>700</c:v>
                </c:pt>
                <c:pt idx="819">
                  <c:v>700</c:v>
                </c:pt>
                <c:pt idx="820">
                  <c:v>700</c:v>
                </c:pt>
                <c:pt idx="821">
                  <c:v>700</c:v>
                </c:pt>
                <c:pt idx="822">
                  <c:v>700</c:v>
                </c:pt>
                <c:pt idx="823">
                  <c:v>700</c:v>
                </c:pt>
                <c:pt idx="824">
                  <c:v>700</c:v>
                </c:pt>
                <c:pt idx="825">
                  <c:v>700</c:v>
                </c:pt>
                <c:pt idx="826">
                  <c:v>700</c:v>
                </c:pt>
                <c:pt idx="827">
                  <c:v>700</c:v>
                </c:pt>
                <c:pt idx="828">
                  <c:v>700</c:v>
                </c:pt>
                <c:pt idx="829">
                  <c:v>700</c:v>
                </c:pt>
                <c:pt idx="830">
                  <c:v>700</c:v>
                </c:pt>
                <c:pt idx="831">
                  <c:v>700</c:v>
                </c:pt>
                <c:pt idx="832">
                  <c:v>700</c:v>
                </c:pt>
                <c:pt idx="833">
                  <c:v>700</c:v>
                </c:pt>
                <c:pt idx="834">
                  <c:v>700</c:v>
                </c:pt>
                <c:pt idx="835">
                  <c:v>700</c:v>
                </c:pt>
                <c:pt idx="836">
                  <c:v>700</c:v>
                </c:pt>
                <c:pt idx="837">
                  <c:v>700</c:v>
                </c:pt>
                <c:pt idx="838">
                  <c:v>700</c:v>
                </c:pt>
                <c:pt idx="839">
                  <c:v>700</c:v>
                </c:pt>
                <c:pt idx="840">
                  <c:v>700</c:v>
                </c:pt>
                <c:pt idx="841">
                  <c:v>700</c:v>
                </c:pt>
                <c:pt idx="842">
                  <c:v>700</c:v>
                </c:pt>
                <c:pt idx="843">
                  <c:v>700</c:v>
                </c:pt>
                <c:pt idx="844">
                  <c:v>700</c:v>
                </c:pt>
                <c:pt idx="845">
                  <c:v>700</c:v>
                </c:pt>
                <c:pt idx="846">
                  <c:v>700</c:v>
                </c:pt>
                <c:pt idx="847">
                  <c:v>700</c:v>
                </c:pt>
                <c:pt idx="848">
                  <c:v>700</c:v>
                </c:pt>
                <c:pt idx="849">
                  <c:v>700</c:v>
                </c:pt>
                <c:pt idx="850">
                  <c:v>700</c:v>
                </c:pt>
                <c:pt idx="851">
                  <c:v>700</c:v>
                </c:pt>
                <c:pt idx="852">
                  <c:v>700</c:v>
                </c:pt>
                <c:pt idx="853">
                  <c:v>700</c:v>
                </c:pt>
                <c:pt idx="854">
                  <c:v>700</c:v>
                </c:pt>
                <c:pt idx="855">
                  <c:v>700</c:v>
                </c:pt>
                <c:pt idx="856">
                  <c:v>700</c:v>
                </c:pt>
                <c:pt idx="857">
                  <c:v>700</c:v>
                </c:pt>
                <c:pt idx="858">
                  <c:v>700</c:v>
                </c:pt>
                <c:pt idx="859">
                  <c:v>700</c:v>
                </c:pt>
                <c:pt idx="860">
                  <c:v>700</c:v>
                </c:pt>
                <c:pt idx="861">
                  <c:v>700</c:v>
                </c:pt>
                <c:pt idx="862">
                  <c:v>700</c:v>
                </c:pt>
                <c:pt idx="863">
                  <c:v>700</c:v>
                </c:pt>
                <c:pt idx="864">
                  <c:v>700</c:v>
                </c:pt>
                <c:pt idx="865">
                  <c:v>700</c:v>
                </c:pt>
                <c:pt idx="866">
                  <c:v>700</c:v>
                </c:pt>
                <c:pt idx="867">
                  <c:v>700</c:v>
                </c:pt>
                <c:pt idx="868">
                  <c:v>700</c:v>
                </c:pt>
                <c:pt idx="869">
                  <c:v>700</c:v>
                </c:pt>
                <c:pt idx="870">
                  <c:v>700</c:v>
                </c:pt>
                <c:pt idx="871">
                  <c:v>700</c:v>
                </c:pt>
                <c:pt idx="872">
                  <c:v>700</c:v>
                </c:pt>
                <c:pt idx="873">
                  <c:v>700</c:v>
                </c:pt>
                <c:pt idx="874">
                  <c:v>700</c:v>
                </c:pt>
                <c:pt idx="875">
                  <c:v>700</c:v>
                </c:pt>
                <c:pt idx="876">
                  <c:v>700</c:v>
                </c:pt>
                <c:pt idx="877">
                  <c:v>700</c:v>
                </c:pt>
                <c:pt idx="878">
                  <c:v>700</c:v>
                </c:pt>
                <c:pt idx="879">
                  <c:v>700</c:v>
                </c:pt>
                <c:pt idx="880">
                  <c:v>700</c:v>
                </c:pt>
                <c:pt idx="881">
                  <c:v>700</c:v>
                </c:pt>
                <c:pt idx="882">
                  <c:v>700</c:v>
                </c:pt>
                <c:pt idx="883">
                  <c:v>700</c:v>
                </c:pt>
                <c:pt idx="884">
                  <c:v>700</c:v>
                </c:pt>
                <c:pt idx="885">
                  <c:v>700</c:v>
                </c:pt>
                <c:pt idx="886">
                  <c:v>700</c:v>
                </c:pt>
                <c:pt idx="887">
                  <c:v>700</c:v>
                </c:pt>
                <c:pt idx="888">
                  <c:v>700</c:v>
                </c:pt>
                <c:pt idx="889">
                  <c:v>700</c:v>
                </c:pt>
                <c:pt idx="890">
                  <c:v>700</c:v>
                </c:pt>
                <c:pt idx="891">
                  <c:v>700</c:v>
                </c:pt>
                <c:pt idx="892">
                  <c:v>700</c:v>
                </c:pt>
                <c:pt idx="893">
                  <c:v>700</c:v>
                </c:pt>
                <c:pt idx="894">
                  <c:v>700</c:v>
                </c:pt>
                <c:pt idx="895">
                  <c:v>700</c:v>
                </c:pt>
                <c:pt idx="896">
                  <c:v>700</c:v>
                </c:pt>
                <c:pt idx="897">
                  <c:v>700</c:v>
                </c:pt>
                <c:pt idx="898">
                  <c:v>700</c:v>
                </c:pt>
                <c:pt idx="899">
                  <c:v>700</c:v>
                </c:pt>
                <c:pt idx="900">
                  <c:v>700</c:v>
                </c:pt>
                <c:pt idx="901">
                  <c:v>700</c:v>
                </c:pt>
                <c:pt idx="902">
                  <c:v>700</c:v>
                </c:pt>
                <c:pt idx="903">
                  <c:v>700</c:v>
                </c:pt>
                <c:pt idx="904">
                  <c:v>700</c:v>
                </c:pt>
                <c:pt idx="905">
                  <c:v>700</c:v>
                </c:pt>
                <c:pt idx="906">
                  <c:v>700</c:v>
                </c:pt>
                <c:pt idx="907">
                  <c:v>700</c:v>
                </c:pt>
                <c:pt idx="908">
                  <c:v>700</c:v>
                </c:pt>
                <c:pt idx="909">
                  <c:v>700</c:v>
                </c:pt>
                <c:pt idx="910">
                  <c:v>700</c:v>
                </c:pt>
                <c:pt idx="911">
                  <c:v>700</c:v>
                </c:pt>
                <c:pt idx="912">
                  <c:v>700</c:v>
                </c:pt>
                <c:pt idx="913">
                  <c:v>700</c:v>
                </c:pt>
                <c:pt idx="914">
                  <c:v>700</c:v>
                </c:pt>
                <c:pt idx="915">
                  <c:v>700</c:v>
                </c:pt>
                <c:pt idx="916">
                  <c:v>700</c:v>
                </c:pt>
                <c:pt idx="917">
                  <c:v>700</c:v>
                </c:pt>
                <c:pt idx="918">
                  <c:v>700</c:v>
                </c:pt>
                <c:pt idx="919">
                  <c:v>700</c:v>
                </c:pt>
                <c:pt idx="920">
                  <c:v>700</c:v>
                </c:pt>
                <c:pt idx="921">
                  <c:v>700</c:v>
                </c:pt>
                <c:pt idx="922">
                  <c:v>700</c:v>
                </c:pt>
                <c:pt idx="923">
                  <c:v>700</c:v>
                </c:pt>
                <c:pt idx="924">
                  <c:v>700</c:v>
                </c:pt>
                <c:pt idx="925">
                  <c:v>700</c:v>
                </c:pt>
                <c:pt idx="926">
                  <c:v>700</c:v>
                </c:pt>
                <c:pt idx="927">
                  <c:v>700</c:v>
                </c:pt>
                <c:pt idx="928">
                  <c:v>700</c:v>
                </c:pt>
                <c:pt idx="929">
                  <c:v>700</c:v>
                </c:pt>
                <c:pt idx="930">
                  <c:v>700</c:v>
                </c:pt>
                <c:pt idx="931">
                  <c:v>700</c:v>
                </c:pt>
                <c:pt idx="932">
                  <c:v>700</c:v>
                </c:pt>
                <c:pt idx="933">
                  <c:v>700</c:v>
                </c:pt>
                <c:pt idx="934">
                  <c:v>700</c:v>
                </c:pt>
                <c:pt idx="935">
                  <c:v>700</c:v>
                </c:pt>
                <c:pt idx="936">
                  <c:v>700</c:v>
                </c:pt>
                <c:pt idx="937">
                  <c:v>700</c:v>
                </c:pt>
                <c:pt idx="938">
                  <c:v>700</c:v>
                </c:pt>
                <c:pt idx="939">
                  <c:v>700</c:v>
                </c:pt>
                <c:pt idx="940">
                  <c:v>700</c:v>
                </c:pt>
                <c:pt idx="941">
                  <c:v>700</c:v>
                </c:pt>
                <c:pt idx="942">
                  <c:v>700</c:v>
                </c:pt>
                <c:pt idx="943">
                  <c:v>700</c:v>
                </c:pt>
                <c:pt idx="944">
                  <c:v>700</c:v>
                </c:pt>
                <c:pt idx="945">
                  <c:v>700</c:v>
                </c:pt>
                <c:pt idx="946">
                  <c:v>700</c:v>
                </c:pt>
                <c:pt idx="947">
                  <c:v>700</c:v>
                </c:pt>
                <c:pt idx="948">
                  <c:v>700</c:v>
                </c:pt>
                <c:pt idx="949">
                  <c:v>700</c:v>
                </c:pt>
                <c:pt idx="950">
                  <c:v>700</c:v>
                </c:pt>
                <c:pt idx="951">
                  <c:v>700</c:v>
                </c:pt>
                <c:pt idx="952">
                  <c:v>700</c:v>
                </c:pt>
                <c:pt idx="953">
                  <c:v>700</c:v>
                </c:pt>
                <c:pt idx="954">
                  <c:v>700</c:v>
                </c:pt>
                <c:pt idx="955">
                  <c:v>700</c:v>
                </c:pt>
                <c:pt idx="956">
                  <c:v>700</c:v>
                </c:pt>
                <c:pt idx="957">
                  <c:v>700</c:v>
                </c:pt>
                <c:pt idx="958">
                  <c:v>700</c:v>
                </c:pt>
                <c:pt idx="959">
                  <c:v>700</c:v>
                </c:pt>
                <c:pt idx="960">
                  <c:v>700</c:v>
                </c:pt>
                <c:pt idx="961">
                  <c:v>700</c:v>
                </c:pt>
                <c:pt idx="962">
                  <c:v>700</c:v>
                </c:pt>
                <c:pt idx="963">
                  <c:v>700</c:v>
                </c:pt>
                <c:pt idx="964">
                  <c:v>700</c:v>
                </c:pt>
                <c:pt idx="965">
                  <c:v>700</c:v>
                </c:pt>
                <c:pt idx="966">
                  <c:v>700</c:v>
                </c:pt>
                <c:pt idx="967">
                  <c:v>700</c:v>
                </c:pt>
                <c:pt idx="968">
                  <c:v>700</c:v>
                </c:pt>
                <c:pt idx="969">
                  <c:v>700</c:v>
                </c:pt>
                <c:pt idx="970">
                  <c:v>700</c:v>
                </c:pt>
                <c:pt idx="971">
                  <c:v>700</c:v>
                </c:pt>
                <c:pt idx="972">
                  <c:v>700</c:v>
                </c:pt>
                <c:pt idx="973">
                  <c:v>700</c:v>
                </c:pt>
                <c:pt idx="974">
                  <c:v>700</c:v>
                </c:pt>
                <c:pt idx="975">
                  <c:v>700</c:v>
                </c:pt>
                <c:pt idx="976">
                  <c:v>700</c:v>
                </c:pt>
                <c:pt idx="977">
                  <c:v>700</c:v>
                </c:pt>
                <c:pt idx="978">
                  <c:v>700</c:v>
                </c:pt>
                <c:pt idx="979">
                  <c:v>700</c:v>
                </c:pt>
                <c:pt idx="980">
                  <c:v>700</c:v>
                </c:pt>
                <c:pt idx="981">
                  <c:v>700</c:v>
                </c:pt>
                <c:pt idx="982">
                  <c:v>700</c:v>
                </c:pt>
                <c:pt idx="983">
                  <c:v>700</c:v>
                </c:pt>
                <c:pt idx="984">
                  <c:v>700</c:v>
                </c:pt>
                <c:pt idx="985">
                  <c:v>700</c:v>
                </c:pt>
                <c:pt idx="986">
                  <c:v>700</c:v>
                </c:pt>
                <c:pt idx="987">
                  <c:v>700</c:v>
                </c:pt>
                <c:pt idx="988">
                  <c:v>700</c:v>
                </c:pt>
                <c:pt idx="989">
                  <c:v>700</c:v>
                </c:pt>
                <c:pt idx="990">
                  <c:v>700</c:v>
                </c:pt>
                <c:pt idx="991">
                  <c:v>700</c:v>
                </c:pt>
                <c:pt idx="992">
                  <c:v>700</c:v>
                </c:pt>
                <c:pt idx="993">
                  <c:v>700</c:v>
                </c:pt>
                <c:pt idx="994">
                  <c:v>700</c:v>
                </c:pt>
                <c:pt idx="995">
                  <c:v>700</c:v>
                </c:pt>
                <c:pt idx="996">
                  <c:v>700</c:v>
                </c:pt>
                <c:pt idx="997">
                  <c:v>700</c:v>
                </c:pt>
                <c:pt idx="998">
                  <c:v>700</c:v>
                </c:pt>
                <c:pt idx="999">
                  <c:v>700</c:v>
                </c:pt>
                <c:pt idx="1000">
                  <c:v>700</c:v>
                </c:pt>
                <c:pt idx="1001">
                  <c:v>700</c:v>
                </c:pt>
                <c:pt idx="1002">
                  <c:v>700</c:v>
                </c:pt>
                <c:pt idx="1003">
                  <c:v>700</c:v>
                </c:pt>
                <c:pt idx="1004">
                  <c:v>700</c:v>
                </c:pt>
                <c:pt idx="1005">
                  <c:v>700</c:v>
                </c:pt>
                <c:pt idx="1006">
                  <c:v>700</c:v>
                </c:pt>
                <c:pt idx="1007">
                  <c:v>700</c:v>
                </c:pt>
                <c:pt idx="1008">
                  <c:v>700</c:v>
                </c:pt>
                <c:pt idx="1009">
                  <c:v>700</c:v>
                </c:pt>
                <c:pt idx="1010">
                  <c:v>700</c:v>
                </c:pt>
                <c:pt idx="1011">
                  <c:v>700</c:v>
                </c:pt>
                <c:pt idx="1012">
                  <c:v>700</c:v>
                </c:pt>
                <c:pt idx="1013">
                  <c:v>700</c:v>
                </c:pt>
                <c:pt idx="1014">
                  <c:v>700</c:v>
                </c:pt>
                <c:pt idx="1015">
                  <c:v>700</c:v>
                </c:pt>
                <c:pt idx="1016">
                  <c:v>700</c:v>
                </c:pt>
                <c:pt idx="1017">
                  <c:v>700</c:v>
                </c:pt>
                <c:pt idx="1018">
                  <c:v>700</c:v>
                </c:pt>
                <c:pt idx="1019">
                  <c:v>700</c:v>
                </c:pt>
                <c:pt idx="1020">
                  <c:v>700</c:v>
                </c:pt>
                <c:pt idx="1021">
                  <c:v>700</c:v>
                </c:pt>
                <c:pt idx="1022">
                  <c:v>700</c:v>
                </c:pt>
                <c:pt idx="1023">
                  <c:v>700</c:v>
                </c:pt>
                <c:pt idx="1024">
                  <c:v>700</c:v>
                </c:pt>
                <c:pt idx="1025">
                  <c:v>700</c:v>
                </c:pt>
                <c:pt idx="1026">
                  <c:v>700</c:v>
                </c:pt>
                <c:pt idx="1027">
                  <c:v>700</c:v>
                </c:pt>
                <c:pt idx="1028">
                  <c:v>700</c:v>
                </c:pt>
                <c:pt idx="1029">
                  <c:v>700</c:v>
                </c:pt>
                <c:pt idx="1030">
                  <c:v>700</c:v>
                </c:pt>
                <c:pt idx="1031">
                  <c:v>700</c:v>
                </c:pt>
                <c:pt idx="1032">
                  <c:v>700</c:v>
                </c:pt>
                <c:pt idx="1033">
                  <c:v>700</c:v>
                </c:pt>
                <c:pt idx="1034">
                  <c:v>700</c:v>
                </c:pt>
                <c:pt idx="1035">
                  <c:v>700</c:v>
                </c:pt>
                <c:pt idx="1036">
                  <c:v>700</c:v>
                </c:pt>
                <c:pt idx="1037">
                  <c:v>700</c:v>
                </c:pt>
                <c:pt idx="1038">
                  <c:v>700</c:v>
                </c:pt>
                <c:pt idx="1039">
                  <c:v>700</c:v>
                </c:pt>
                <c:pt idx="1040">
                  <c:v>700</c:v>
                </c:pt>
                <c:pt idx="1041">
                  <c:v>700</c:v>
                </c:pt>
                <c:pt idx="1042">
                  <c:v>700</c:v>
                </c:pt>
                <c:pt idx="1043">
                  <c:v>700</c:v>
                </c:pt>
                <c:pt idx="1044">
                  <c:v>700</c:v>
                </c:pt>
                <c:pt idx="1045">
                  <c:v>700</c:v>
                </c:pt>
                <c:pt idx="1046">
                  <c:v>700</c:v>
                </c:pt>
                <c:pt idx="1047">
                  <c:v>700</c:v>
                </c:pt>
                <c:pt idx="1048">
                  <c:v>700</c:v>
                </c:pt>
                <c:pt idx="1049">
                  <c:v>700</c:v>
                </c:pt>
                <c:pt idx="1050">
                  <c:v>700</c:v>
                </c:pt>
                <c:pt idx="1051">
                  <c:v>700</c:v>
                </c:pt>
                <c:pt idx="1052">
                  <c:v>700</c:v>
                </c:pt>
                <c:pt idx="1053">
                  <c:v>700</c:v>
                </c:pt>
                <c:pt idx="1054">
                  <c:v>700</c:v>
                </c:pt>
                <c:pt idx="1055">
                  <c:v>700</c:v>
                </c:pt>
                <c:pt idx="1056">
                  <c:v>700</c:v>
                </c:pt>
                <c:pt idx="1057">
                  <c:v>700</c:v>
                </c:pt>
                <c:pt idx="1058">
                  <c:v>700</c:v>
                </c:pt>
                <c:pt idx="1059">
                  <c:v>700</c:v>
                </c:pt>
                <c:pt idx="1060">
                  <c:v>700</c:v>
                </c:pt>
                <c:pt idx="1061">
                  <c:v>700</c:v>
                </c:pt>
                <c:pt idx="1062">
                  <c:v>700</c:v>
                </c:pt>
                <c:pt idx="1063">
                  <c:v>700</c:v>
                </c:pt>
                <c:pt idx="1064">
                  <c:v>700</c:v>
                </c:pt>
                <c:pt idx="1065">
                  <c:v>700</c:v>
                </c:pt>
                <c:pt idx="1066">
                  <c:v>700</c:v>
                </c:pt>
                <c:pt idx="1067">
                  <c:v>700</c:v>
                </c:pt>
                <c:pt idx="1068">
                  <c:v>700</c:v>
                </c:pt>
                <c:pt idx="1069">
                  <c:v>700</c:v>
                </c:pt>
                <c:pt idx="1070">
                  <c:v>700</c:v>
                </c:pt>
                <c:pt idx="1071">
                  <c:v>700</c:v>
                </c:pt>
                <c:pt idx="1072">
                  <c:v>700</c:v>
                </c:pt>
                <c:pt idx="1073">
                  <c:v>700</c:v>
                </c:pt>
                <c:pt idx="1074">
                  <c:v>700</c:v>
                </c:pt>
                <c:pt idx="1075">
                  <c:v>700</c:v>
                </c:pt>
                <c:pt idx="1076">
                  <c:v>700</c:v>
                </c:pt>
                <c:pt idx="1077">
                  <c:v>700</c:v>
                </c:pt>
                <c:pt idx="1078">
                  <c:v>700</c:v>
                </c:pt>
                <c:pt idx="1079">
                  <c:v>700</c:v>
                </c:pt>
                <c:pt idx="1080">
                  <c:v>700</c:v>
                </c:pt>
                <c:pt idx="1081">
                  <c:v>700</c:v>
                </c:pt>
                <c:pt idx="1082">
                  <c:v>700</c:v>
                </c:pt>
                <c:pt idx="1083">
                  <c:v>700</c:v>
                </c:pt>
                <c:pt idx="1084">
                  <c:v>700</c:v>
                </c:pt>
                <c:pt idx="1085">
                  <c:v>700</c:v>
                </c:pt>
                <c:pt idx="1086">
                  <c:v>700</c:v>
                </c:pt>
                <c:pt idx="1087">
                  <c:v>700</c:v>
                </c:pt>
                <c:pt idx="1088">
                  <c:v>700</c:v>
                </c:pt>
                <c:pt idx="1089">
                  <c:v>700</c:v>
                </c:pt>
                <c:pt idx="1090">
                  <c:v>700</c:v>
                </c:pt>
                <c:pt idx="1091">
                  <c:v>700</c:v>
                </c:pt>
                <c:pt idx="1092">
                  <c:v>700</c:v>
                </c:pt>
                <c:pt idx="1093">
                  <c:v>700</c:v>
                </c:pt>
                <c:pt idx="1094">
                  <c:v>700</c:v>
                </c:pt>
                <c:pt idx="1095">
                  <c:v>700</c:v>
                </c:pt>
                <c:pt idx="1096">
                  <c:v>700</c:v>
                </c:pt>
                <c:pt idx="1097">
                  <c:v>700</c:v>
                </c:pt>
                <c:pt idx="1098">
                  <c:v>700</c:v>
                </c:pt>
                <c:pt idx="1099">
                  <c:v>700</c:v>
                </c:pt>
                <c:pt idx="1100">
                  <c:v>700</c:v>
                </c:pt>
                <c:pt idx="1101">
                  <c:v>700</c:v>
                </c:pt>
                <c:pt idx="1102">
                  <c:v>700</c:v>
                </c:pt>
                <c:pt idx="1103">
                  <c:v>700</c:v>
                </c:pt>
                <c:pt idx="1104">
                  <c:v>700</c:v>
                </c:pt>
                <c:pt idx="1105">
                  <c:v>700</c:v>
                </c:pt>
                <c:pt idx="1106">
                  <c:v>700</c:v>
                </c:pt>
                <c:pt idx="1107">
                  <c:v>700</c:v>
                </c:pt>
                <c:pt idx="1108">
                  <c:v>700</c:v>
                </c:pt>
                <c:pt idx="1109">
                  <c:v>700</c:v>
                </c:pt>
                <c:pt idx="1110">
                  <c:v>700</c:v>
                </c:pt>
                <c:pt idx="1111">
                  <c:v>700</c:v>
                </c:pt>
                <c:pt idx="1112">
                  <c:v>700</c:v>
                </c:pt>
                <c:pt idx="1113">
                  <c:v>700</c:v>
                </c:pt>
                <c:pt idx="1114">
                  <c:v>700</c:v>
                </c:pt>
                <c:pt idx="1115">
                  <c:v>700</c:v>
                </c:pt>
                <c:pt idx="1116">
                  <c:v>700</c:v>
                </c:pt>
                <c:pt idx="1117">
                  <c:v>700</c:v>
                </c:pt>
                <c:pt idx="1118">
                  <c:v>700</c:v>
                </c:pt>
                <c:pt idx="1119">
                  <c:v>700</c:v>
                </c:pt>
                <c:pt idx="1120">
                  <c:v>700</c:v>
                </c:pt>
                <c:pt idx="1121">
                  <c:v>700</c:v>
                </c:pt>
                <c:pt idx="1122">
                  <c:v>700</c:v>
                </c:pt>
                <c:pt idx="1123">
                  <c:v>700</c:v>
                </c:pt>
                <c:pt idx="1124">
                  <c:v>700</c:v>
                </c:pt>
                <c:pt idx="1125">
                  <c:v>700</c:v>
                </c:pt>
                <c:pt idx="1126">
                  <c:v>700</c:v>
                </c:pt>
                <c:pt idx="1127">
                  <c:v>700</c:v>
                </c:pt>
                <c:pt idx="1128">
                  <c:v>700</c:v>
                </c:pt>
                <c:pt idx="1129">
                  <c:v>700</c:v>
                </c:pt>
                <c:pt idx="1130">
                  <c:v>700</c:v>
                </c:pt>
                <c:pt idx="1131">
                  <c:v>700</c:v>
                </c:pt>
                <c:pt idx="1132">
                  <c:v>700</c:v>
                </c:pt>
                <c:pt idx="1133">
                  <c:v>700</c:v>
                </c:pt>
                <c:pt idx="1134">
                  <c:v>700</c:v>
                </c:pt>
                <c:pt idx="1135">
                  <c:v>700</c:v>
                </c:pt>
                <c:pt idx="1136">
                  <c:v>700</c:v>
                </c:pt>
                <c:pt idx="1137">
                  <c:v>700</c:v>
                </c:pt>
                <c:pt idx="1138">
                  <c:v>700</c:v>
                </c:pt>
                <c:pt idx="1139">
                  <c:v>700</c:v>
                </c:pt>
                <c:pt idx="1140">
                  <c:v>700</c:v>
                </c:pt>
                <c:pt idx="1141">
                  <c:v>700</c:v>
                </c:pt>
                <c:pt idx="1142">
                  <c:v>700</c:v>
                </c:pt>
                <c:pt idx="1143">
                  <c:v>700</c:v>
                </c:pt>
                <c:pt idx="1144">
                  <c:v>700</c:v>
                </c:pt>
                <c:pt idx="1145">
                  <c:v>700</c:v>
                </c:pt>
                <c:pt idx="1146">
                  <c:v>700</c:v>
                </c:pt>
                <c:pt idx="1147">
                  <c:v>700</c:v>
                </c:pt>
                <c:pt idx="1148">
                  <c:v>700</c:v>
                </c:pt>
                <c:pt idx="1149">
                  <c:v>700</c:v>
                </c:pt>
                <c:pt idx="1150">
                  <c:v>700</c:v>
                </c:pt>
                <c:pt idx="1151">
                  <c:v>700</c:v>
                </c:pt>
                <c:pt idx="1152">
                  <c:v>700</c:v>
                </c:pt>
                <c:pt idx="1153">
                  <c:v>700</c:v>
                </c:pt>
                <c:pt idx="1154">
                  <c:v>700</c:v>
                </c:pt>
                <c:pt idx="1155">
                  <c:v>700</c:v>
                </c:pt>
                <c:pt idx="1156">
                  <c:v>700</c:v>
                </c:pt>
                <c:pt idx="1157">
                  <c:v>700</c:v>
                </c:pt>
                <c:pt idx="1158">
                  <c:v>700</c:v>
                </c:pt>
                <c:pt idx="1159">
                  <c:v>700</c:v>
                </c:pt>
                <c:pt idx="1160">
                  <c:v>700</c:v>
                </c:pt>
                <c:pt idx="1161">
                  <c:v>700</c:v>
                </c:pt>
                <c:pt idx="1162">
                  <c:v>700</c:v>
                </c:pt>
                <c:pt idx="1163">
                  <c:v>700</c:v>
                </c:pt>
                <c:pt idx="1164">
                  <c:v>700</c:v>
                </c:pt>
                <c:pt idx="1165">
                  <c:v>700</c:v>
                </c:pt>
                <c:pt idx="1166">
                  <c:v>700</c:v>
                </c:pt>
                <c:pt idx="1167">
                  <c:v>700</c:v>
                </c:pt>
                <c:pt idx="1168">
                  <c:v>700</c:v>
                </c:pt>
                <c:pt idx="1169">
                  <c:v>700</c:v>
                </c:pt>
                <c:pt idx="1170">
                  <c:v>700</c:v>
                </c:pt>
                <c:pt idx="1171">
                  <c:v>700</c:v>
                </c:pt>
                <c:pt idx="1172">
                  <c:v>700</c:v>
                </c:pt>
                <c:pt idx="1173">
                  <c:v>700</c:v>
                </c:pt>
                <c:pt idx="1174">
                  <c:v>700</c:v>
                </c:pt>
                <c:pt idx="1175">
                  <c:v>700</c:v>
                </c:pt>
                <c:pt idx="1176">
                  <c:v>700</c:v>
                </c:pt>
                <c:pt idx="1177">
                  <c:v>700</c:v>
                </c:pt>
                <c:pt idx="1178">
                  <c:v>700</c:v>
                </c:pt>
                <c:pt idx="1179">
                  <c:v>700</c:v>
                </c:pt>
                <c:pt idx="1180">
                  <c:v>700</c:v>
                </c:pt>
                <c:pt idx="1181">
                  <c:v>700</c:v>
                </c:pt>
                <c:pt idx="1182">
                  <c:v>700</c:v>
                </c:pt>
                <c:pt idx="1183">
                  <c:v>700</c:v>
                </c:pt>
                <c:pt idx="1184">
                  <c:v>700</c:v>
                </c:pt>
                <c:pt idx="1185">
                  <c:v>700</c:v>
                </c:pt>
                <c:pt idx="1186">
                  <c:v>700</c:v>
                </c:pt>
                <c:pt idx="1187">
                  <c:v>700</c:v>
                </c:pt>
                <c:pt idx="1188">
                  <c:v>700</c:v>
                </c:pt>
                <c:pt idx="1189">
                  <c:v>700</c:v>
                </c:pt>
                <c:pt idx="1190">
                  <c:v>700</c:v>
                </c:pt>
                <c:pt idx="1191">
                  <c:v>700</c:v>
                </c:pt>
                <c:pt idx="1192">
                  <c:v>700</c:v>
                </c:pt>
                <c:pt idx="1193">
                  <c:v>700</c:v>
                </c:pt>
                <c:pt idx="1194">
                  <c:v>700</c:v>
                </c:pt>
                <c:pt idx="1195">
                  <c:v>700</c:v>
                </c:pt>
                <c:pt idx="1196">
                  <c:v>700</c:v>
                </c:pt>
                <c:pt idx="1197">
                  <c:v>700</c:v>
                </c:pt>
                <c:pt idx="1198">
                  <c:v>700</c:v>
                </c:pt>
                <c:pt idx="1199">
                  <c:v>700</c:v>
                </c:pt>
                <c:pt idx="1200">
                  <c:v>700</c:v>
                </c:pt>
                <c:pt idx="1201">
                  <c:v>700</c:v>
                </c:pt>
                <c:pt idx="1202">
                  <c:v>700</c:v>
                </c:pt>
                <c:pt idx="1203">
                  <c:v>700</c:v>
                </c:pt>
                <c:pt idx="1204">
                  <c:v>700</c:v>
                </c:pt>
                <c:pt idx="1205">
                  <c:v>700</c:v>
                </c:pt>
                <c:pt idx="1206">
                  <c:v>700</c:v>
                </c:pt>
                <c:pt idx="1207">
                  <c:v>700</c:v>
                </c:pt>
                <c:pt idx="1208">
                  <c:v>700</c:v>
                </c:pt>
                <c:pt idx="1209">
                  <c:v>700</c:v>
                </c:pt>
                <c:pt idx="1210">
                  <c:v>700</c:v>
                </c:pt>
                <c:pt idx="1211">
                  <c:v>700</c:v>
                </c:pt>
                <c:pt idx="1212">
                  <c:v>700</c:v>
                </c:pt>
                <c:pt idx="1213">
                  <c:v>700</c:v>
                </c:pt>
                <c:pt idx="1214">
                  <c:v>700</c:v>
                </c:pt>
                <c:pt idx="1215">
                  <c:v>700</c:v>
                </c:pt>
                <c:pt idx="1216">
                  <c:v>700</c:v>
                </c:pt>
                <c:pt idx="1217">
                  <c:v>700</c:v>
                </c:pt>
                <c:pt idx="1218">
                  <c:v>700</c:v>
                </c:pt>
                <c:pt idx="1219">
                  <c:v>700</c:v>
                </c:pt>
                <c:pt idx="1220">
                  <c:v>700</c:v>
                </c:pt>
                <c:pt idx="1221">
                  <c:v>700</c:v>
                </c:pt>
                <c:pt idx="1222">
                  <c:v>700</c:v>
                </c:pt>
                <c:pt idx="1223">
                  <c:v>700</c:v>
                </c:pt>
                <c:pt idx="1224">
                  <c:v>700</c:v>
                </c:pt>
                <c:pt idx="1225">
                  <c:v>700</c:v>
                </c:pt>
                <c:pt idx="1226">
                  <c:v>700</c:v>
                </c:pt>
                <c:pt idx="1227">
                  <c:v>700</c:v>
                </c:pt>
                <c:pt idx="1228">
                  <c:v>700</c:v>
                </c:pt>
                <c:pt idx="1229">
                  <c:v>700</c:v>
                </c:pt>
                <c:pt idx="1230">
                  <c:v>700</c:v>
                </c:pt>
                <c:pt idx="1231">
                  <c:v>700</c:v>
                </c:pt>
                <c:pt idx="1232">
                  <c:v>700</c:v>
                </c:pt>
                <c:pt idx="1233">
                  <c:v>700</c:v>
                </c:pt>
                <c:pt idx="1234">
                  <c:v>700</c:v>
                </c:pt>
                <c:pt idx="1235">
                  <c:v>700</c:v>
                </c:pt>
                <c:pt idx="1236">
                  <c:v>700</c:v>
                </c:pt>
                <c:pt idx="1237">
                  <c:v>700</c:v>
                </c:pt>
                <c:pt idx="1238">
                  <c:v>700</c:v>
                </c:pt>
                <c:pt idx="1239">
                  <c:v>700</c:v>
                </c:pt>
                <c:pt idx="1240">
                  <c:v>700</c:v>
                </c:pt>
                <c:pt idx="1241">
                  <c:v>700</c:v>
                </c:pt>
                <c:pt idx="1242">
                  <c:v>700</c:v>
                </c:pt>
                <c:pt idx="1243">
                  <c:v>700</c:v>
                </c:pt>
                <c:pt idx="1244">
                  <c:v>700</c:v>
                </c:pt>
                <c:pt idx="1245">
                  <c:v>700</c:v>
                </c:pt>
                <c:pt idx="1246">
                  <c:v>700</c:v>
                </c:pt>
                <c:pt idx="1247">
                  <c:v>700</c:v>
                </c:pt>
                <c:pt idx="1248">
                  <c:v>700</c:v>
                </c:pt>
                <c:pt idx="1249">
                  <c:v>700</c:v>
                </c:pt>
                <c:pt idx="1250">
                  <c:v>700</c:v>
                </c:pt>
                <c:pt idx="1251">
                  <c:v>700</c:v>
                </c:pt>
                <c:pt idx="1252">
                  <c:v>700</c:v>
                </c:pt>
                <c:pt idx="1253">
                  <c:v>700</c:v>
                </c:pt>
                <c:pt idx="1254">
                  <c:v>700</c:v>
                </c:pt>
                <c:pt idx="1255">
                  <c:v>700</c:v>
                </c:pt>
                <c:pt idx="1256">
                  <c:v>700</c:v>
                </c:pt>
                <c:pt idx="1257">
                  <c:v>700</c:v>
                </c:pt>
                <c:pt idx="1258">
                  <c:v>700</c:v>
                </c:pt>
                <c:pt idx="1259">
                  <c:v>700</c:v>
                </c:pt>
                <c:pt idx="1260">
                  <c:v>700</c:v>
                </c:pt>
                <c:pt idx="1261">
                  <c:v>700</c:v>
                </c:pt>
                <c:pt idx="1262">
                  <c:v>700</c:v>
                </c:pt>
                <c:pt idx="1263">
                  <c:v>700</c:v>
                </c:pt>
                <c:pt idx="1264">
                  <c:v>700</c:v>
                </c:pt>
                <c:pt idx="1265">
                  <c:v>700</c:v>
                </c:pt>
                <c:pt idx="1266">
                  <c:v>700</c:v>
                </c:pt>
                <c:pt idx="1267">
                  <c:v>700</c:v>
                </c:pt>
                <c:pt idx="1268">
                  <c:v>700</c:v>
                </c:pt>
                <c:pt idx="1269">
                  <c:v>700</c:v>
                </c:pt>
                <c:pt idx="1270">
                  <c:v>700</c:v>
                </c:pt>
                <c:pt idx="1271">
                  <c:v>700</c:v>
                </c:pt>
                <c:pt idx="1272">
                  <c:v>700</c:v>
                </c:pt>
                <c:pt idx="1273">
                  <c:v>700</c:v>
                </c:pt>
                <c:pt idx="1274">
                  <c:v>700</c:v>
                </c:pt>
                <c:pt idx="1275">
                  <c:v>700</c:v>
                </c:pt>
                <c:pt idx="1276">
                  <c:v>700</c:v>
                </c:pt>
                <c:pt idx="1277">
                  <c:v>700</c:v>
                </c:pt>
                <c:pt idx="1278">
                  <c:v>700</c:v>
                </c:pt>
                <c:pt idx="1279">
                  <c:v>700</c:v>
                </c:pt>
                <c:pt idx="1280">
                  <c:v>700</c:v>
                </c:pt>
                <c:pt idx="1281">
                  <c:v>700</c:v>
                </c:pt>
                <c:pt idx="1282">
                  <c:v>700</c:v>
                </c:pt>
                <c:pt idx="1283">
                  <c:v>700</c:v>
                </c:pt>
                <c:pt idx="1284">
                  <c:v>700</c:v>
                </c:pt>
                <c:pt idx="1285">
                  <c:v>700</c:v>
                </c:pt>
                <c:pt idx="1286">
                  <c:v>700</c:v>
                </c:pt>
                <c:pt idx="1287">
                  <c:v>700</c:v>
                </c:pt>
                <c:pt idx="1288">
                  <c:v>700</c:v>
                </c:pt>
                <c:pt idx="1289">
                  <c:v>700</c:v>
                </c:pt>
                <c:pt idx="1290">
                  <c:v>700</c:v>
                </c:pt>
                <c:pt idx="1291">
                  <c:v>700</c:v>
                </c:pt>
                <c:pt idx="1292">
                  <c:v>700</c:v>
                </c:pt>
                <c:pt idx="1293">
                  <c:v>700</c:v>
                </c:pt>
                <c:pt idx="1294">
                  <c:v>700</c:v>
                </c:pt>
                <c:pt idx="1295">
                  <c:v>700</c:v>
                </c:pt>
                <c:pt idx="1296">
                  <c:v>700</c:v>
                </c:pt>
                <c:pt idx="1297">
                  <c:v>700</c:v>
                </c:pt>
                <c:pt idx="1298">
                  <c:v>700</c:v>
                </c:pt>
                <c:pt idx="1299">
                  <c:v>700</c:v>
                </c:pt>
                <c:pt idx="1300">
                  <c:v>700</c:v>
                </c:pt>
                <c:pt idx="1301">
                  <c:v>700</c:v>
                </c:pt>
                <c:pt idx="1302">
                  <c:v>700</c:v>
                </c:pt>
                <c:pt idx="1303">
                  <c:v>700</c:v>
                </c:pt>
                <c:pt idx="1304">
                  <c:v>700</c:v>
                </c:pt>
                <c:pt idx="1305">
                  <c:v>700</c:v>
                </c:pt>
                <c:pt idx="1306">
                  <c:v>700</c:v>
                </c:pt>
                <c:pt idx="1307">
                  <c:v>700</c:v>
                </c:pt>
                <c:pt idx="1308">
                  <c:v>700</c:v>
                </c:pt>
                <c:pt idx="1309">
                  <c:v>700</c:v>
                </c:pt>
                <c:pt idx="1310">
                  <c:v>700</c:v>
                </c:pt>
                <c:pt idx="1311">
                  <c:v>700</c:v>
                </c:pt>
                <c:pt idx="1312">
                  <c:v>700</c:v>
                </c:pt>
                <c:pt idx="1313">
                  <c:v>700</c:v>
                </c:pt>
                <c:pt idx="1314">
                  <c:v>700</c:v>
                </c:pt>
                <c:pt idx="1315">
                  <c:v>700</c:v>
                </c:pt>
                <c:pt idx="1316">
                  <c:v>700</c:v>
                </c:pt>
                <c:pt idx="1317">
                  <c:v>700</c:v>
                </c:pt>
                <c:pt idx="1318">
                  <c:v>700</c:v>
                </c:pt>
                <c:pt idx="1319">
                  <c:v>700</c:v>
                </c:pt>
                <c:pt idx="1320">
                  <c:v>700</c:v>
                </c:pt>
                <c:pt idx="1321">
                  <c:v>700</c:v>
                </c:pt>
                <c:pt idx="1322">
                  <c:v>700</c:v>
                </c:pt>
                <c:pt idx="1323">
                  <c:v>700</c:v>
                </c:pt>
                <c:pt idx="1324">
                  <c:v>700</c:v>
                </c:pt>
                <c:pt idx="1325">
                  <c:v>700</c:v>
                </c:pt>
                <c:pt idx="1326">
                  <c:v>700</c:v>
                </c:pt>
                <c:pt idx="1327">
                  <c:v>700</c:v>
                </c:pt>
                <c:pt idx="1328">
                  <c:v>700</c:v>
                </c:pt>
                <c:pt idx="1329">
                  <c:v>700</c:v>
                </c:pt>
                <c:pt idx="1330">
                  <c:v>700</c:v>
                </c:pt>
                <c:pt idx="1331">
                  <c:v>700</c:v>
                </c:pt>
                <c:pt idx="1332">
                  <c:v>700</c:v>
                </c:pt>
                <c:pt idx="1333">
                  <c:v>700</c:v>
                </c:pt>
                <c:pt idx="1334">
                  <c:v>700</c:v>
                </c:pt>
                <c:pt idx="1335">
                  <c:v>700</c:v>
                </c:pt>
                <c:pt idx="1336">
                  <c:v>700</c:v>
                </c:pt>
                <c:pt idx="1337">
                  <c:v>700</c:v>
                </c:pt>
                <c:pt idx="1338">
                  <c:v>700</c:v>
                </c:pt>
                <c:pt idx="1339">
                  <c:v>700</c:v>
                </c:pt>
                <c:pt idx="1340">
                  <c:v>700</c:v>
                </c:pt>
                <c:pt idx="1341">
                  <c:v>700</c:v>
                </c:pt>
                <c:pt idx="1342">
                  <c:v>700</c:v>
                </c:pt>
                <c:pt idx="1343">
                  <c:v>700</c:v>
                </c:pt>
                <c:pt idx="1344">
                  <c:v>700</c:v>
                </c:pt>
                <c:pt idx="1345">
                  <c:v>700</c:v>
                </c:pt>
                <c:pt idx="1346">
                  <c:v>700</c:v>
                </c:pt>
                <c:pt idx="1347">
                  <c:v>700</c:v>
                </c:pt>
                <c:pt idx="1348">
                  <c:v>700</c:v>
                </c:pt>
                <c:pt idx="1349">
                  <c:v>700</c:v>
                </c:pt>
                <c:pt idx="1350">
                  <c:v>700</c:v>
                </c:pt>
                <c:pt idx="1351">
                  <c:v>700</c:v>
                </c:pt>
                <c:pt idx="1352">
                  <c:v>700</c:v>
                </c:pt>
                <c:pt idx="1353">
                  <c:v>700</c:v>
                </c:pt>
                <c:pt idx="1354">
                  <c:v>700</c:v>
                </c:pt>
                <c:pt idx="1355">
                  <c:v>700</c:v>
                </c:pt>
                <c:pt idx="1356">
                  <c:v>700</c:v>
                </c:pt>
                <c:pt idx="1357">
                  <c:v>700</c:v>
                </c:pt>
                <c:pt idx="1358">
                  <c:v>700</c:v>
                </c:pt>
                <c:pt idx="1359">
                  <c:v>700</c:v>
                </c:pt>
                <c:pt idx="1360">
                  <c:v>700</c:v>
                </c:pt>
                <c:pt idx="1361">
                  <c:v>700</c:v>
                </c:pt>
                <c:pt idx="1362">
                  <c:v>700</c:v>
                </c:pt>
                <c:pt idx="1363">
                  <c:v>700</c:v>
                </c:pt>
                <c:pt idx="1364">
                  <c:v>700</c:v>
                </c:pt>
                <c:pt idx="1365">
                  <c:v>700</c:v>
                </c:pt>
                <c:pt idx="1366">
                  <c:v>700</c:v>
                </c:pt>
                <c:pt idx="1367">
                  <c:v>700</c:v>
                </c:pt>
                <c:pt idx="1368">
                  <c:v>700</c:v>
                </c:pt>
                <c:pt idx="1369">
                  <c:v>700</c:v>
                </c:pt>
                <c:pt idx="1370">
                  <c:v>700</c:v>
                </c:pt>
                <c:pt idx="1371">
                  <c:v>700</c:v>
                </c:pt>
                <c:pt idx="1372">
                  <c:v>700</c:v>
                </c:pt>
                <c:pt idx="1373">
                  <c:v>700</c:v>
                </c:pt>
                <c:pt idx="1374">
                  <c:v>700</c:v>
                </c:pt>
                <c:pt idx="1375">
                  <c:v>700</c:v>
                </c:pt>
                <c:pt idx="1376">
                  <c:v>700</c:v>
                </c:pt>
                <c:pt idx="1377">
                  <c:v>700</c:v>
                </c:pt>
                <c:pt idx="1378">
                  <c:v>700</c:v>
                </c:pt>
                <c:pt idx="1379">
                  <c:v>700</c:v>
                </c:pt>
                <c:pt idx="1380">
                  <c:v>700</c:v>
                </c:pt>
                <c:pt idx="1381">
                  <c:v>700</c:v>
                </c:pt>
                <c:pt idx="1382">
                  <c:v>700</c:v>
                </c:pt>
                <c:pt idx="1383">
                  <c:v>700</c:v>
                </c:pt>
                <c:pt idx="1384">
                  <c:v>700</c:v>
                </c:pt>
                <c:pt idx="1385">
                  <c:v>700</c:v>
                </c:pt>
                <c:pt idx="1386">
                  <c:v>700</c:v>
                </c:pt>
                <c:pt idx="1387">
                  <c:v>700</c:v>
                </c:pt>
                <c:pt idx="1388">
                  <c:v>700</c:v>
                </c:pt>
                <c:pt idx="1389">
                  <c:v>700</c:v>
                </c:pt>
                <c:pt idx="1390">
                  <c:v>700</c:v>
                </c:pt>
                <c:pt idx="1391">
                  <c:v>700</c:v>
                </c:pt>
                <c:pt idx="1392">
                  <c:v>700</c:v>
                </c:pt>
                <c:pt idx="1393">
                  <c:v>700</c:v>
                </c:pt>
                <c:pt idx="1394">
                  <c:v>700</c:v>
                </c:pt>
                <c:pt idx="1395">
                  <c:v>700</c:v>
                </c:pt>
                <c:pt idx="1396">
                  <c:v>700</c:v>
                </c:pt>
                <c:pt idx="1397">
                  <c:v>700</c:v>
                </c:pt>
                <c:pt idx="1398">
                  <c:v>700</c:v>
                </c:pt>
                <c:pt idx="1399">
                  <c:v>700</c:v>
                </c:pt>
                <c:pt idx="1400">
                  <c:v>700</c:v>
                </c:pt>
                <c:pt idx="1401">
                  <c:v>700</c:v>
                </c:pt>
                <c:pt idx="1402">
                  <c:v>700</c:v>
                </c:pt>
                <c:pt idx="1403">
                  <c:v>700</c:v>
                </c:pt>
                <c:pt idx="1404">
                  <c:v>700</c:v>
                </c:pt>
                <c:pt idx="1405">
                  <c:v>700</c:v>
                </c:pt>
                <c:pt idx="1406">
                  <c:v>700</c:v>
                </c:pt>
                <c:pt idx="1407">
                  <c:v>700</c:v>
                </c:pt>
                <c:pt idx="1408">
                  <c:v>700</c:v>
                </c:pt>
                <c:pt idx="1409">
                  <c:v>700</c:v>
                </c:pt>
                <c:pt idx="1410">
                  <c:v>700</c:v>
                </c:pt>
                <c:pt idx="1411">
                  <c:v>700</c:v>
                </c:pt>
                <c:pt idx="1412">
                  <c:v>700</c:v>
                </c:pt>
                <c:pt idx="1413">
                  <c:v>700</c:v>
                </c:pt>
                <c:pt idx="1414">
                  <c:v>700</c:v>
                </c:pt>
                <c:pt idx="1415">
                  <c:v>700</c:v>
                </c:pt>
                <c:pt idx="1416">
                  <c:v>700</c:v>
                </c:pt>
                <c:pt idx="1417">
                  <c:v>700</c:v>
                </c:pt>
                <c:pt idx="1418">
                  <c:v>700</c:v>
                </c:pt>
                <c:pt idx="1419">
                  <c:v>700</c:v>
                </c:pt>
                <c:pt idx="1420">
                  <c:v>700</c:v>
                </c:pt>
                <c:pt idx="1421">
                  <c:v>700</c:v>
                </c:pt>
                <c:pt idx="1422">
                  <c:v>700</c:v>
                </c:pt>
                <c:pt idx="1423">
                  <c:v>700</c:v>
                </c:pt>
                <c:pt idx="1424">
                  <c:v>700</c:v>
                </c:pt>
                <c:pt idx="1425">
                  <c:v>700</c:v>
                </c:pt>
                <c:pt idx="1426">
                  <c:v>700</c:v>
                </c:pt>
                <c:pt idx="1427">
                  <c:v>700</c:v>
                </c:pt>
                <c:pt idx="1428">
                  <c:v>700</c:v>
                </c:pt>
                <c:pt idx="1429">
                  <c:v>700</c:v>
                </c:pt>
                <c:pt idx="1430">
                  <c:v>700</c:v>
                </c:pt>
                <c:pt idx="1431">
                  <c:v>700</c:v>
                </c:pt>
                <c:pt idx="1432">
                  <c:v>700</c:v>
                </c:pt>
                <c:pt idx="1433">
                  <c:v>700</c:v>
                </c:pt>
                <c:pt idx="1434">
                  <c:v>700</c:v>
                </c:pt>
                <c:pt idx="1435">
                  <c:v>700</c:v>
                </c:pt>
                <c:pt idx="1436">
                  <c:v>700</c:v>
                </c:pt>
                <c:pt idx="1437">
                  <c:v>700</c:v>
                </c:pt>
                <c:pt idx="1438">
                  <c:v>700</c:v>
                </c:pt>
                <c:pt idx="1439">
                  <c:v>700</c:v>
                </c:pt>
                <c:pt idx="144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Scenario1_5_TN_ED!$C$1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Scenario1_5_TN_ED!$C$2:$C$1442</c:f>
              <c:numCache>
                <c:formatCode>General</c:formatCode>
                <c:ptCount val="1441"/>
                <c:pt idx="0">
                  <c:v>230</c:v>
                </c:pt>
                <c:pt idx="1">
                  <c:v>460</c:v>
                </c:pt>
                <c:pt idx="2">
                  <c:v>690</c:v>
                </c:pt>
                <c:pt idx="3">
                  <c:v>920</c:v>
                </c:pt>
                <c:pt idx="4">
                  <c:v>1150</c:v>
                </c:pt>
                <c:pt idx="5">
                  <c:v>1380</c:v>
                </c:pt>
                <c:pt idx="6">
                  <c:v>1610</c:v>
                </c:pt>
                <c:pt idx="7">
                  <c:v>1808</c:v>
                </c:pt>
                <c:pt idx="8">
                  <c:v>1958</c:v>
                </c:pt>
                <c:pt idx="9">
                  <c:v>2108</c:v>
                </c:pt>
                <c:pt idx="10">
                  <c:v>2083.1419999999998</c:v>
                </c:pt>
                <c:pt idx="11">
                  <c:v>2092.9699999999998</c:v>
                </c:pt>
                <c:pt idx="12">
                  <c:v>2009.5809999999999</c:v>
                </c:pt>
                <c:pt idx="13">
                  <c:v>1906.8109999999999</c:v>
                </c:pt>
                <c:pt idx="14">
                  <c:v>1808.877</c:v>
                </c:pt>
                <c:pt idx="15">
                  <c:v>1808.6859999999999</c:v>
                </c:pt>
                <c:pt idx="16">
                  <c:v>1747.3910000000001</c:v>
                </c:pt>
                <c:pt idx="17">
                  <c:v>1660.231</c:v>
                </c:pt>
                <c:pt idx="18">
                  <c:v>1680.704</c:v>
                </c:pt>
                <c:pt idx="19">
                  <c:v>1607.0540000000001</c:v>
                </c:pt>
                <c:pt idx="20">
                  <c:v>1723.5170000000001</c:v>
                </c:pt>
                <c:pt idx="21">
                  <c:v>1573.0650000000001</c:v>
                </c:pt>
                <c:pt idx="22">
                  <c:v>1602.066</c:v>
                </c:pt>
                <c:pt idx="23">
                  <c:v>1616.3620000000001</c:v>
                </c:pt>
                <c:pt idx="24">
                  <c:v>1616.7550000000001</c:v>
                </c:pt>
                <c:pt idx="25">
                  <c:v>1543.3130000000001</c:v>
                </c:pt>
                <c:pt idx="26">
                  <c:v>1535.2159999999999</c:v>
                </c:pt>
                <c:pt idx="27">
                  <c:v>1595.27</c:v>
                </c:pt>
                <c:pt idx="28">
                  <c:v>1555.1579999999999</c:v>
                </c:pt>
                <c:pt idx="29">
                  <c:v>1628.2349999999999</c:v>
                </c:pt>
                <c:pt idx="30">
                  <c:v>1580.4839999999999</c:v>
                </c:pt>
                <c:pt idx="31">
                  <c:v>1572.076</c:v>
                </c:pt>
                <c:pt idx="32">
                  <c:v>1547.941</c:v>
                </c:pt>
                <c:pt idx="33">
                  <c:v>1693.6369999999999</c:v>
                </c:pt>
                <c:pt idx="34">
                  <c:v>1537.164</c:v>
                </c:pt>
                <c:pt idx="35">
                  <c:v>1572.3630000000001</c:v>
                </c:pt>
                <c:pt idx="36">
                  <c:v>1537.93</c:v>
                </c:pt>
                <c:pt idx="37">
                  <c:v>1608.807</c:v>
                </c:pt>
                <c:pt idx="38">
                  <c:v>1616.864</c:v>
                </c:pt>
                <c:pt idx="39">
                  <c:v>1485.864</c:v>
                </c:pt>
                <c:pt idx="40">
                  <c:v>1496.327</c:v>
                </c:pt>
                <c:pt idx="41">
                  <c:v>1577.6489999999999</c:v>
                </c:pt>
                <c:pt idx="42">
                  <c:v>1587.386</c:v>
                </c:pt>
                <c:pt idx="43">
                  <c:v>1559.7929999999999</c:v>
                </c:pt>
                <c:pt idx="44">
                  <c:v>1628.046</c:v>
                </c:pt>
                <c:pt idx="45">
                  <c:v>1730.999</c:v>
                </c:pt>
                <c:pt idx="46">
                  <c:v>1737.1210000000001</c:v>
                </c:pt>
                <c:pt idx="47">
                  <c:v>1699.374</c:v>
                </c:pt>
                <c:pt idx="48">
                  <c:v>1723.3430000000001</c:v>
                </c:pt>
                <c:pt idx="49">
                  <c:v>1761.377</c:v>
                </c:pt>
                <c:pt idx="50">
                  <c:v>1941.402</c:v>
                </c:pt>
                <c:pt idx="51">
                  <c:v>1848.7809999999999</c:v>
                </c:pt>
                <c:pt idx="52">
                  <c:v>1865.652</c:v>
                </c:pt>
                <c:pt idx="53">
                  <c:v>1833.066</c:v>
                </c:pt>
                <c:pt idx="54">
                  <c:v>1922.7139999999999</c:v>
                </c:pt>
                <c:pt idx="55">
                  <c:v>2085.5619999999999</c:v>
                </c:pt>
                <c:pt idx="56">
                  <c:v>2050.6179999999999</c:v>
                </c:pt>
                <c:pt idx="57">
                  <c:v>1980.2470000000001</c:v>
                </c:pt>
                <c:pt idx="58">
                  <c:v>2101.4340000000002</c:v>
                </c:pt>
                <c:pt idx="59">
                  <c:v>2042.45</c:v>
                </c:pt>
                <c:pt idx="60">
                  <c:v>2141.8180000000002</c:v>
                </c:pt>
                <c:pt idx="61">
                  <c:v>2112.7469999999998</c:v>
                </c:pt>
                <c:pt idx="62">
                  <c:v>2238.038</c:v>
                </c:pt>
                <c:pt idx="63">
                  <c:v>2236.7919999999999</c:v>
                </c:pt>
                <c:pt idx="64">
                  <c:v>2187.9769999999999</c:v>
                </c:pt>
                <c:pt idx="65">
                  <c:v>2244.9540000000002</c:v>
                </c:pt>
                <c:pt idx="66">
                  <c:v>2474.9540000000002</c:v>
                </c:pt>
                <c:pt idx="67">
                  <c:v>2452.6419999999998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2588</c:v>
                </c:pt>
                <c:pt idx="72">
                  <c:v>2588</c:v>
                </c:pt>
                <c:pt idx="73">
                  <c:v>2588</c:v>
                </c:pt>
                <c:pt idx="74">
                  <c:v>2588</c:v>
                </c:pt>
                <c:pt idx="75">
                  <c:v>2588</c:v>
                </c:pt>
                <c:pt idx="76">
                  <c:v>2588</c:v>
                </c:pt>
                <c:pt idx="77">
                  <c:v>2588</c:v>
                </c:pt>
                <c:pt idx="78">
                  <c:v>2588</c:v>
                </c:pt>
                <c:pt idx="79">
                  <c:v>2588</c:v>
                </c:pt>
                <c:pt idx="80">
                  <c:v>2588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2588</c:v>
                </c:pt>
                <c:pt idx="95">
                  <c:v>2588</c:v>
                </c:pt>
                <c:pt idx="96">
                  <c:v>2588</c:v>
                </c:pt>
                <c:pt idx="97">
                  <c:v>2588</c:v>
                </c:pt>
                <c:pt idx="98">
                  <c:v>2588</c:v>
                </c:pt>
                <c:pt idx="99">
                  <c:v>2588</c:v>
                </c:pt>
                <c:pt idx="100">
                  <c:v>2588</c:v>
                </c:pt>
                <c:pt idx="101">
                  <c:v>2588</c:v>
                </c:pt>
                <c:pt idx="102">
                  <c:v>2588</c:v>
                </c:pt>
                <c:pt idx="103">
                  <c:v>2588</c:v>
                </c:pt>
                <c:pt idx="104">
                  <c:v>2588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2588</c:v>
                </c:pt>
                <c:pt idx="112">
                  <c:v>2588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2588</c:v>
                </c:pt>
                <c:pt idx="118">
                  <c:v>2588</c:v>
                </c:pt>
                <c:pt idx="119">
                  <c:v>2588</c:v>
                </c:pt>
                <c:pt idx="120">
                  <c:v>2588</c:v>
                </c:pt>
                <c:pt idx="121">
                  <c:v>2588</c:v>
                </c:pt>
                <c:pt idx="122">
                  <c:v>2588</c:v>
                </c:pt>
                <c:pt idx="123">
                  <c:v>2588</c:v>
                </c:pt>
                <c:pt idx="124">
                  <c:v>2588</c:v>
                </c:pt>
                <c:pt idx="125">
                  <c:v>2588</c:v>
                </c:pt>
                <c:pt idx="126">
                  <c:v>2588</c:v>
                </c:pt>
                <c:pt idx="127">
                  <c:v>2588</c:v>
                </c:pt>
                <c:pt idx="128">
                  <c:v>2588</c:v>
                </c:pt>
                <c:pt idx="129">
                  <c:v>2588</c:v>
                </c:pt>
                <c:pt idx="130">
                  <c:v>2588</c:v>
                </c:pt>
                <c:pt idx="131">
                  <c:v>2588</c:v>
                </c:pt>
                <c:pt idx="132">
                  <c:v>2588</c:v>
                </c:pt>
                <c:pt idx="133">
                  <c:v>2588</c:v>
                </c:pt>
                <c:pt idx="134">
                  <c:v>2588</c:v>
                </c:pt>
                <c:pt idx="135">
                  <c:v>2588</c:v>
                </c:pt>
                <c:pt idx="136">
                  <c:v>2588</c:v>
                </c:pt>
                <c:pt idx="137">
                  <c:v>2588</c:v>
                </c:pt>
                <c:pt idx="138">
                  <c:v>2588</c:v>
                </c:pt>
                <c:pt idx="139">
                  <c:v>2588</c:v>
                </c:pt>
                <c:pt idx="140">
                  <c:v>2588</c:v>
                </c:pt>
                <c:pt idx="141">
                  <c:v>2588</c:v>
                </c:pt>
                <c:pt idx="142">
                  <c:v>2588</c:v>
                </c:pt>
                <c:pt idx="143">
                  <c:v>2588</c:v>
                </c:pt>
                <c:pt idx="144">
                  <c:v>2588</c:v>
                </c:pt>
                <c:pt idx="145">
                  <c:v>2588</c:v>
                </c:pt>
                <c:pt idx="146">
                  <c:v>2588</c:v>
                </c:pt>
                <c:pt idx="147">
                  <c:v>2588</c:v>
                </c:pt>
                <c:pt idx="148">
                  <c:v>2588</c:v>
                </c:pt>
                <c:pt idx="149">
                  <c:v>2588</c:v>
                </c:pt>
                <c:pt idx="150">
                  <c:v>2588</c:v>
                </c:pt>
                <c:pt idx="151">
                  <c:v>2588</c:v>
                </c:pt>
                <c:pt idx="152">
                  <c:v>2588</c:v>
                </c:pt>
                <c:pt idx="153">
                  <c:v>2588</c:v>
                </c:pt>
                <c:pt idx="154">
                  <c:v>2588</c:v>
                </c:pt>
                <c:pt idx="155">
                  <c:v>2588</c:v>
                </c:pt>
                <c:pt idx="156">
                  <c:v>2588</c:v>
                </c:pt>
                <c:pt idx="157">
                  <c:v>2588</c:v>
                </c:pt>
                <c:pt idx="158">
                  <c:v>2588</c:v>
                </c:pt>
                <c:pt idx="159">
                  <c:v>2588</c:v>
                </c:pt>
                <c:pt idx="160">
                  <c:v>2588</c:v>
                </c:pt>
                <c:pt idx="161">
                  <c:v>2588</c:v>
                </c:pt>
                <c:pt idx="162">
                  <c:v>2588</c:v>
                </c:pt>
                <c:pt idx="163">
                  <c:v>2588</c:v>
                </c:pt>
                <c:pt idx="164">
                  <c:v>2588</c:v>
                </c:pt>
                <c:pt idx="165">
                  <c:v>2588</c:v>
                </c:pt>
                <c:pt idx="166">
                  <c:v>2588</c:v>
                </c:pt>
                <c:pt idx="167">
                  <c:v>2588</c:v>
                </c:pt>
                <c:pt idx="168">
                  <c:v>2588</c:v>
                </c:pt>
                <c:pt idx="169">
                  <c:v>2588</c:v>
                </c:pt>
                <c:pt idx="170">
                  <c:v>2588</c:v>
                </c:pt>
                <c:pt idx="171">
                  <c:v>2588</c:v>
                </c:pt>
                <c:pt idx="172">
                  <c:v>2588</c:v>
                </c:pt>
                <c:pt idx="173">
                  <c:v>2588</c:v>
                </c:pt>
                <c:pt idx="174">
                  <c:v>2588</c:v>
                </c:pt>
                <c:pt idx="175">
                  <c:v>2588</c:v>
                </c:pt>
                <c:pt idx="176">
                  <c:v>2588</c:v>
                </c:pt>
                <c:pt idx="177">
                  <c:v>2588</c:v>
                </c:pt>
                <c:pt idx="178">
                  <c:v>2588</c:v>
                </c:pt>
                <c:pt idx="179">
                  <c:v>2588</c:v>
                </c:pt>
                <c:pt idx="180">
                  <c:v>2588</c:v>
                </c:pt>
                <c:pt idx="181">
                  <c:v>2588</c:v>
                </c:pt>
                <c:pt idx="182">
                  <c:v>2588</c:v>
                </c:pt>
                <c:pt idx="183">
                  <c:v>2588</c:v>
                </c:pt>
                <c:pt idx="184">
                  <c:v>2588</c:v>
                </c:pt>
                <c:pt idx="185">
                  <c:v>2588</c:v>
                </c:pt>
                <c:pt idx="186">
                  <c:v>2588</c:v>
                </c:pt>
                <c:pt idx="187">
                  <c:v>2588</c:v>
                </c:pt>
                <c:pt idx="188">
                  <c:v>2588</c:v>
                </c:pt>
                <c:pt idx="189">
                  <c:v>2588</c:v>
                </c:pt>
                <c:pt idx="190">
                  <c:v>2588</c:v>
                </c:pt>
                <c:pt idx="191">
                  <c:v>2588</c:v>
                </c:pt>
                <c:pt idx="192">
                  <c:v>2588</c:v>
                </c:pt>
                <c:pt idx="193">
                  <c:v>2588</c:v>
                </c:pt>
                <c:pt idx="194">
                  <c:v>2588</c:v>
                </c:pt>
                <c:pt idx="195">
                  <c:v>2588</c:v>
                </c:pt>
                <c:pt idx="196">
                  <c:v>2588</c:v>
                </c:pt>
                <c:pt idx="197">
                  <c:v>2588</c:v>
                </c:pt>
                <c:pt idx="198">
                  <c:v>2588</c:v>
                </c:pt>
                <c:pt idx="199">
                  <c:v>2588</c:v>
                </c:pt>
                <c:pt idx="200">
                  <c:v>2588</c:v>
                </c:pt>
                <c:pt idx="201">
                  <c:v>2588</c:v>
                </c:pt>
                <c:pt idx="202">
                  <c:v>2588</c:v>
                </c:pt>
                <c:pt idx="203">
                  <c:v>2588</c:v>
                </c:pt>
                <c:pt idx="204">
                  <c:v>2588</c:v>
                </c:pt>
                <c:pt idx="205">
                  <c:v>2588</c:v>
                </c:pt>
                <c:pt idx="206">
                  <c:v>2588</c:v>
                </c:pt>
                <c:pt idx="207">
                  <c:v>2588</c:v>
                </c:pt>
                <c:pt idx="208">
                  <c:v>2588</c:v>
                </c:pt>
                <c:pt idx="209">
                  <c:v>2588</c:v>
                </c:pt>
                <c:pt idx="210">
                  <c:v>2588</c:v>
                </c:pt>
                <c:pt idx="211">
                  <c:v>2588</c:v>
                </c:pt>
                <c:pt idx="212">
                  <c:v>2588</c:v>
                </c:pt>
                <c:pt idx="213">
                  <c:v>2588</c:v>
                </c:pt>
                <c:pt idx="214">
                  <c:v>2588</c:v>
                </c:pt>
                <c:pt idx="215">
                  <c:v>2588</c:v>
                </c:pt>
                <c:pt idx="216">
                  <c:v>2588</c:v>
                </c:pt>
                <c:pt idx="217">
                  <c:v>2588</c:v>
                </c:pt>
                <c:pt idx="218">
                  <c:v>2588</c:v>
                </c:pt>
                <c:pt idx="219">
                  <c:v>2588</c:v>
                </c:pt>
                <c:pt idx="220">
                  <c:v>2588</c:v>
                </c:pt>
                <c:pt idx="221">
                  <c:v>2588</c:v>
                </c:pt>
                <c:pt idx="222">
                  <c:v>2588</c:v>
                </c:pt>
                <c:pt idx="223">
                  <c:v>2588</c:v>
                </c:pt>
                <c:pt idx="224">
                  <c:v>2588</c:v>
                </c:pt>
                <c:pt idx="225">
                  <c:v>2588</c:v>
                </c:pt>
                <c:pt idx="226">
                  <c:v>2588</c:v>
                </c:pt>
                <c:pt idx="227">
                  <c:v>2588</c:v>
                </c:pt>
                <c:pt idx="228">
                  <c:v>2588</c:v>
                </c:pt>
                <c:pt idx="229">
                  <c:v>2588</c:v>
                </c:pt>
                <c:pt idx="230">
                  <c:v>2588</c:v>
                </c:pt>
                <c:pt idx="231">
                  <c:v>2588</c:v>
                </c:pt>
                <c:pt idx="232">
                  <c:v>2588</c:v>
                </c:pt>
                <c:pt idx="233">
                  <c:v>2588</c:v>
                </c:pt>
                <c:pt idx="234">
                  <c:v>2588</c:v>
                </c:pt>
                <c:pt idx="235">
                  <c:v>2588</c:v>
                </c:pt>
                <c:pt idx="236">
                  <c:v>2588</c:v>
                </c:pt>
                <c:pt idx="237">
                  <c:v>2588</c:v>
                </c:pt>
                <c:pt idx="238">
                  <c:v>2588</c:v>
                </c:pt>
                <c:pt idx="239">
                  <c:v>2588</c:v>
                </c:pt>
                <c:pt idx="240">
                  <c:v>2588</c:v>
                </c:pt>
                <c:pt idx="241">
                  <c:v>2588</c:v>
                </c:pt>
                <c:pt idx="242">
                  <c:v>2588</c:v>
                </c:pt>
                <c:pt idx="243">
                  <c:v>2588</c:v>
                </c:pt>
                <c:pt idx="244">
                  <c:v>2588</c:v>
                </c:pt>
                <c:pt idx="245">
                  <c:v>2588</c:v>
                </c:pt>
                <c:pt idx="246">
                  <c:v>2588</c:v>
                </c:pt>
                <c:pt idx="247">
                  <c:v>2588</c:v>
                </c:pt>
                <c:pt idx="248">
                  <c:v>2588</c:v>
                </c:pt>
                <c:pt idx="249">
                  <c:v>2588</c:v>
                </c:pt>
                <c:pt idx="250">
                  <c:v>2588</c:v>
                </c:pt>
                <c:pt idx="251">
                  <c:v>2588</c:v>
                </c:pt>
                <c:pt idx="252">
                  <c:v>2588</c:v>
                </c:pt>
                <c:pt idx="253">
                  <c:v>2588</c:v>
                </c:pt>
                <c:pt idx="254">
                  <c:v>2588</c:v>
                </c:pt>
                <c:pt idx="255">
                  <c:v>2588</c:v>
                </c:pt>
                <c:pt idx="256">
                  <c:v>2588</c:v>
                </c:pt>
                <c:pt idx="257">
                  <c:v>2588</c:v>
                </c:pt>
                <c:pt idx="258">
                  <c:v>2588</c:v>
                </c:pt>
                <c:pt idx="259">
                  <c:v>2588</c:v>
                </c:pt>
                <c:pt idx="260">
                  <c:v>2588</c:v>
                </c:pt>
                <c:pt idx="261">
                  <c:v>2588</c:v>
                </c:pt>
                <c:pt idx="262">
                  <c:v>2588</c:v>
                </c:pt>
                <c:pt idx="263">
                  <c:v>2588</c:v>
                </c:pt>
                <c:pt idx="264">
                  <c:v>2588</c:v>
                </c:pt>
                <c:pt idx="265">
                  <c:v>2588</c:v>
                </c:pt>
                <c:pt idx="266">
                  <c:v>2588</c:v>
                </c:pt>
                <c:pt idx="267">
                  <c:v>2588</c:v>
                </c:pt>
                <c:pt idx="268">
                  <c:v>2393.2629999999999</c:v>
                </c:pt>
                <c:pt idx="269">
                  <c:v>2534.06</c:v>
                </c:pt>
                <c:pt idx="270">
                  <c:v>2304.06</c:v>
                </c:pt>
                <c:pt idx="271">
                  <c:v>2371.9949999999999</c:v>
                </c:pt>
                <c:pt idx="272">
                  <c:v>2340.752</c:v>
                </c:pt>
                <c:pt idx="273">
                  <c:v>2227.9070000000002</c:v>
                </c:pt>
                <c:pt idx="274">
                  <c:v>2291.6759999999999</c:v>
                </c:pt>
                <c:pt idx="275">
                  <c:v>2173.1990000000001</c:v>
                </c:pt>
                <c:pt idx="276">
                  <c:v>2185.8809999999999</c:v>
                </c:pt>
                <c:pt idx="277">
                  <c:v>2164.8240000000001</c:v>
                </c:pt>
                <c:pt idx="278">
                  <c:v>2146.2710000000002</c:v>
                </c:pt>
                <c:pt idx="279">
                  <c:v>2076.7890000000002</c:v>
                </c:pt>
                <c:pt idx="280">
                  <c:v>1997.692</c:v>
                </c:pt>
                <c:pt idx="281">
                  <c:v>1962.5889999999999</c:v>
                </c:pt>
                <c:pt idx="282">
                  <c:v>2111.422</c:v>
                </c:pt>
                <c:pt idx="283">
                  <c:v>1991.164</c:v>
                </c:pt>
                <c:pt idx="284">
                  <c:v>1948.6310000000001</c:v>
                </c:pt>
                <c:pt idx="285">
                  <c:v>1925.8679999999999</c:v>
                </c:pt>
                <c:pt idx="286">
                  <c:v>1931.8579999999999</c:v>
                </c:pt>
                <c:pt idx="287">
                  <c:v>1852.3140000000001</c:v>
                </c:pt>
                <c:pt idx="288">
                  <c:v>1765.32</c:v>
                </c:pt>
                <c:pt idx="289">
                  <c:v>1768.384</c:v>
                </c:pt>
                <c:pt idx="290">
                  <c:v>1827.1869999999999</c:v>
                </c:pt>
                <c:pt idx="291">
                  <c:v>1783.46</c:v>
                </c:pt>
                <c:pt idx="292">
                  <c:v>1635.4749999999999</c:v>
                </c:pt>
                <c:pt idx="293">
                  <c:v>1779.3610000000001</c:v>
                </c:pt>
                <c:pt idx="294">
                  <c:v>1772.4259999999999</c:v>
                </c:pt>
                <c:pt idx="295">
                  <c:v>1630.152</c:v>
                </c:pt>
                <c:pt idx="296">
                  <c:v>1818.4359999999999</c:v>
                </c:pt>
                <c:pt idx="297">
                  <c:v>1818.5440000000001</c:v>
                </c:pt>
                <c:pt idx="298">
                  <c:v>1693.018</c:v>
                </c:pt>
                <c:pt idx="299">
                  <c:v>1758.2670000000001</c:v>
                </c:pt>
                <c:pt idx="300">
                  <c:v>1831.14</c:v>
                </c:pt>
                <c:pt idx="301">
                  <c:v>1792.6659999999999</c:v>
                </c:pt>
                <c:pt idx="302">
                  <c:v>1897.713</c:v>
                </c:pt>
                <c:pt idx="303">
                  <c:v>1874.1690000000001</c:v>
                </c:pt>
                <c:pt idx="304">
                  <c:v>1925.4870000000001</c:v>
                </c:pt>
                <c:pt idx="305">
                  <c:v>1783.4069999999999</c:v>
                </c:pt>
                <c:pt idx="306">
                  <c:v>1807.556</c:v>
                </c:pt>
                <c:pt idx="307">
                  <c:v>1908.692</c:v>
                </c:pt>
                <c:pt idx="308">
                  <c:v>1797.7619999999999</c:v>
                </c:pt>
                <c:pt idx="309">
                  <c:v>1707.2139999999999</c:v>
                </c:pt>
                <c:pt idx="310">
                  <c:v>1836.7819999999999</c:v>
                </c:pt>
                <c:pt idx="311">
                  <c:v>1831.2349999999999</c:v>
                </c:pt>
                <c:pt idx="312">
                  <c:v>1809.7809999999999</c:v>
                </c:pt>
                <c:pt idx="313">
                  <c:v>1719.5719999999999</c:v>
                </c:pt>
                <c:pt idx="314">
                  <c:v>1823.357</c:v>
                </c:pt>
                <c:pt idx="315">
                  <c:v>1909.329</c:v>
                </c:pt>
                <c:pt idx="316">
                  <c:v>1760.8920000000001</c:v>
                </c:pt>
                <c:pt idx="317">
                  <c:v>1903.751</c:v>
                </c:pt>
                <c:pt idx="318">
                  <c:v>1690.8869999999999</c:v>
                </c:pt>
                <c:pt idx="319">
                  <c:v>1728.2929999999999</c:v>
                </c:pt>
                <c:pt idx="320">
                  <c:v>1867.088</c:v>
                </c:pt>
                <c:pt idx="321">
                  <c:v>1731.143</c:v>
                </c:pt>
                <c:pt idx="322">
                  <c:v>1911.8689999999999</c:v>
                </c:pt>
                <c:pt idx="323">
                  <c:v>1807.501</c:v>
                </c:pt>
                <c:pt idx="324">
                  <c:v>1767.421</c:v>
                </c:pt>
                <c:pt idx="325">
                  <c:v>1739.0340000000001</c:v>
                </c:pt>
                <c:pt idx="326">
                  <c:v>1665.8979999999999</c:v>
                </c:pt>
                <c:pt idx="327">
                  <c:v>1867.038</c:v>
                </c:pt>
                <c:pt idx="328">
                  <c:v>1801.8989999999999</c:v>
                </c:pt>
                <c:pt idx="329">
                  <c:v>1788.443</c:v>
                </c:pt>
                <c:pt idx="330">
                  <c:v>1926.9259999999999</c:v>
                </c:pt>
                <c:pt idx="331">
                  <c:v>1803.0940000000001</c:v>
                </c:pt>
                <c:pt idx="332">
                  <c:v>1947.277</c:v>
                </c:pt>
                <c:pt idx="333">
                  <c:v>1903.125</c:v>
                </c:pt>
                <c:pt idx="334">
                  <c:v>1946.7360000000001</c:v>
                </c:pt>
                <c:pt idx="335">
                  <c:v>1915.8989999999999</c:v>
                </c:pt>
                <c:pt idx="336">
                  <c:v>1886.6010000000001</c:v>
                </c:pt>
                <c:pt idx="337">
                  <c:v>1835.79</c:v>
                </c:pt>
                <c:pt idx="338">
                  <c:v>1872.9079999999999</c:v>
                </c:pt>
                <c:pt idx="339">
                  <c:v>2102.9079999999999</c:v>
                </c:pt>
                <c:pt idx="340">
                  <c:v>1970.3209999999999</c:v>
                </c:pt>
                <c:pt idx="341">
                  <c:v>2066.8200000000002</c:v>
                </c:pt>
                <c:pt idx="342">
                  <c:v>2133.0239999999999</c:v>
                </c:pt>
                <c:pt idx="343">
                  <c:v>2105.4189999999999</c:v>
                </c:pt>
                <c:pt idx="344">
                  <c:v>2115.0100000000002</c:v>
                </c:pt>
                <c:pt idx="345">
                  <c:v>2234.0990000000002</c:v>
                </c:pt>
                <c:pt idx="346">
                  <c:v>2251.127</c:v>
                </c:pt>
                <c:pt idx="347">
                  <c:v>2243.2060000000001</c:v>
                </c:pt>
                <c:pt idx="348">
                  <c:v>2303.6790000000001</c:v>
                </c:pt>
                <c:pt idx="349">
                  <c:v>2274.489</c:v>
                </c:pt>
                <c:pt idx="350">
                  <c:v>2396.1979999999999</c:v>
                </c:pt>
                <c:pt idx="351">
                  <c:v>2435.348</c:v>
                </c:pt>
                <c:pt idx="352">
                  <c:v>2520.0619999999999</c:v>
                </c:pt>
                <c:pt idx="353">
                  <c:v>2478.38</c:v>
                </c:pt>
                <c:pt idx="354">
                  <c:v>2440.0929999999998</c:v>
                </c:pt>
                <c:pt idx="355">
                  <c:v>2487.5239999999999</c:v>
                </c:pt>
                <c:pt idx="356">
                  <c:v>2588</c:v>
                </c:pt>
                <c:pt idx="357">
                  <c:v>2569.799</c:v>
                </c:pt>
                <c:pt idx="358">
                  <c:v>2588</c:v>
                </c:pt>
                <c:pt idx="359">
                  <c:v>2588</c:v>
                </c:pt>
                <c:pt idx="360">
                  <c:v>2588</c:v>
                </c:pt>
                <c:pt idx="361">
                  <c:v>2588</c:v>
                </c:pt>
                <c:pt idx="362">
                  <c:v>2588</c:v>
                </c:pt>
                <c:pt idx="363">
                  <c:v>2588</c:v>
                </c:pt>
                <c:pt idx="364">
                  <c:v>2588</c:v>
                </c:pt>
                <c:pt idx="365">
                  <c:v>2588</c:v>
                </c:pt>
                <c:pt idx="366">
                  <c:v>2588</c:v>
                </c:pt>
                <c:pt idx="367">
                  <c:v>2588</c:v>
                </c:pt>
                <c:pt idx="368">
                  <c:v>2588</c:v>
                </c:pt>
                <c:pt idx="369">
                  <c:v>2588</c:v>
                </c:pt>
                <c:pt idx="370">
                  <c:v>2588</c:v>
                </c:pt>
                <c:pt idx="371">
                  <c:v>2588</c:v>
                </c:pt>
                <c:pt idx="372">
                  <c:v>2588</c:v>
                </c:pt>
                <c:pt idx="373">
                  <c:v>2588</c:v>
                </c:pt>
                <c:pt idx="374">
                  <c:v>2588</c:v>
                </c:pt>
                <c:pt idx="375">
                  <c:v>2588</c:v>
                </c:pt>
                <c:pt idx="376">
                  <c:v>2588</c:v>
                </c:pt>
                <c:pt idx="377">
                  <c:v>2588</c:v>
                </c:pt>
                <c:pt idx="378">
                  <c:v>2588</c:v>
                </c:pt>
                <c:pt idx="379">
                  <c:v>2588</c:v>
                </c:pt>
                <c:pt idx="380">
                  <c:v>2588</c:v>
                </c:pt>
                <c:pt idx="381">
                  <c:v>2588</c:v>
                </c:pt>
                <c:pt idx="382">
                  <c:v>2588</c:v>
                </c:pt>
                <c:pt idx="383">
                  <c:v>2588</c:v>
                </c:pt>
                <c:pt idx="384">
                  <c:v>2588</c:v>
                </c:pt>
                <c:pt idx="385">
                  <c:v>2588</c:v>
                </c:pt>
                <c:pt idx="386">
                  <c:v>2588</c:v>
                </c:pt>
                <c:pt idx="387">
                  <c:v>2588</c:v>
                </c:pt>
                <c:pt idx="388">
                  <c:v>2588</c:v>
                </c:pt>
                <c:pt idx="389">
                  <c:v>2588</c:v>
                </c:pt>
                <c:pt idx="390">
                  <c:v>2588</c:v>
                </c:pt>
                <c:pt idx="391">
                  <c:v>2588</c:v>
                </c:pt>
                <c:pt idx="392">
                  <c:v>2588</c:v>
                </c:pt>
                <c:pt idx="393">
                  <c:v>2588</c:v>
                </c:pt>
                <c:pt idx="394">
                  <c:v>2588</c:v>
                </c:pt>
                <c:pt idx="395">
                  <c:v>2588</c:v>
                </c:pt>
                <c:pt idx="396">
                  <c:v>2588</c:v>
                </c:pt>
                <c:pt idx="397">
                  <c:v>2588</c:v>
                </c:pt>
                <c:pt idx="398">
                  <c:v>2588</c:v>
                </c:pt>
                <c:pt idx="399">
                  <c:v>2588</c:v>
                </c:pt>
                <c:pt idx="400">
                  <c:v>2588</c:v>
                </c:pt>
                <c:pt idx="401">
                  <c:v>2588</c:v>
                </c:pt>
                <c:pt idx="402">
                  <c:v>2588</c:v>
                </c:pt>
                <c:pt idx="403">
                  <c:v>2588</c:v>
                </c:pt>
                <c:pt idx="404">
                  <c:v>2588</c:v>
                </c:pt>
                <c:pt idx="405">
                  <c:v>2588</c:v>
                </c:pt>
                <c:pt idx="406">
                  <c:v>2588</c:v>
                </c:pt>
                <c:pt idx="407">
                  <c:v>2588</c:v>
                </c:pt>
                <c:pt idx="408">
                  <c:v>2588</c:v>
                </c:pt>
                <c:pt idx="409">
                  <c:v>2588</c:v>
                </c:pt>
                <c:pt idx="410">
                  <c:v>2588</c:v>
                </c:pt>
                <c:pt idx="411">
                  <c:v>2588</c:v>
                </c:pt>
                <c:pt idx="412">
                  <c:v>2588</c:v>
                </c:pt>
                <c:pt idx="413">
                  <c:v>2588</c:v>
                </c:pt>
                <c:pt idx="414">
                  <c:v>2588</c:v>
                </c:pt>
                <c:pt idx="415">
                  <c:v>2588</c:v>
                </c:pt>
                <c:pt idx="416">
                  <c:v>2588</c:v>
                </c:pt>
                <c:pt idx="417">
                  <c:v>2588</c:v>
                </c:pt>
                <c:pt idx="418">
                  <c:v>2588</c:v>
                </c:pt>
                <c:pt idx="419">
                  <c:v>2588</c:v>
                </c:pt>
                <c:pt idx="420">
                  <c:v>2588</c:v>
                </c:pt>
                <c:pt idx="421">
                  <c:v>2588</c:v>
                </c:pt>
                <c:pt idx="422">
                  <c:v>2588</c:v>
                </c:pt>
                <c:pt idx="423">
                  <c:v>2588</c:v>
                </c:pt>
                <c:pt idx="424">
                  <c:v>2588</c:v>
                </c:pt>
                <c:pt idx="425">
                  <c:v>2588</c:v>
                </c:pt>
                <c:pt idx="426">
                  <c:v>2588</c:v>
                </c:pt>
                <c:pt idx="427">
                  <c:v>2588</c:v>
                </c:pt>
                <c:pt idx="428">
                  <c:v>2588</c:v>
                </c:pt>
                <c:pt idx="429">
                  <c:v>2588</c:v>
                </c:pt>
                <c:pt idx="430">
                  <c:v>2588</c:v>
                </c:pt>
                <c:pt idx="431">
                  <c:v>2588</c:v>
                </c:pt>
                <c:pt idx="432">
                  <c:v>2588</c:v>
                </c:pt>
                <c:pt idx="433">
                  <c:v>2588</c:v>
                </c:pt>
                <c:pt idx="434">
                  <c:v>2588</c:v>
                </c:pt>
                <c:pt idx="435">
                  <c:v>2588</c:v>
                </c:pt>
                <c:pt idx="436">
                  <c:v>2588</c:v>
                </c:pt>
                <c:pt idx="437">
                  <c:v>2588</c:v>
                </c:pt>
                <c:pt idx="438">
                  <c:v>2588</c:v>
                </c:pt>
                <c:pt idx="439">
                  <c:v>2588</c:v>
                </c:pt>
                <c:pt idx="440">
                  <c:v>2588</c:v>
                </c:pt>
                <c:pt idx="441">
                  <c:v>2588</c:v>
                </c:pt>
                <c:pt idx="442">
                  <c:v>2588</c:v>
                </c:pt>
                <c:pt idx="443">
                  <c:v>2588</c:v>
                </c:pt>
                <c:pt idx="444">
                  <c:v>2588</c:v>
                </c:pt>
                <c:pt idx="445">
                  <c:v>2588</c:v>
                </c:pt>
                <c:pt idx="446">
                  <c:v>2588</c:v>
                </c:pt>
                <c:pt idx="447">
                  <c:v>2588</c:v>
                </c:pt>
                <c:pt idx="448">
                  <c:v>2588</c:v>
                </c:pt>
                <c:pt idx="449">
                  <c:v>2588</c:v>
                </c:pt>
                <c:pt idx="450">
                  <c:v>2588</c:v>
                </c:pt>
                <c:pt idx="451">
                  <c:v>2588</c:v>
                </c:pt>
                <c:pt idx="452">
                  <c:v>2588</c:v>
                </c:pt>
                <c:pt idx="453">
                  <c:v>2588</c:v>
                </c:pt>
                <c:pt idx="454">
                  <c:v>2588</c:v>
                </c:pt>
                <c:pt idx="455">
                  <c:v>2588</c:v>
                </c:pt>
                <c:pt idx="456">
                  <c:v>2588</c:v>
                </c:pt>
                <c:pt idx="457">
                  <c:v>2588</c:v>
                </c:pt>
                <c:pt idx="458">
                  <c:v>2588</c:v>
                </c:pt>
                <c:pt idx="459">
                  <c:v>2588</c:v>
                </c:pt>
                <c:pt idx="460">
                  <c:v>2588</c:v>
                </c:pt>
                <c:pt idx="461">
                  <c:v>2588</c:v>
                </c:pt>
                <c:pt idx="462">
                  <c:v>2588</c:v>
                </c:pt>
                <c:pt idx="463">
                  <c:v>2588</c:v>
                </c:pt>
                <c:pt idx="464">
                  <c:v>2588</c:v>
                </c:pt>
                <c:pt idx="465">
                  <c:v>2588</c:v>
                </c:pt>
                <c:pt idx="466">
                  <c:v>2588</c:v>
                </c:pt>
                <c:pt idx="467">
                  <c:v>2588</c:v>
                </c:pt>
                <c:pt idx="468">
                  <c:v>2588</c:v>
                </c:pt>
                <c:pt idx="469">
                  <c:v>2588</c:v>
                </c:pt>
                <c:pt idx="470">
                  <c:v>2588</c:v>
                </c:pt>
                <c:pt idx="471">
                  <c:v>2588</c:v>
                </c:pt>
                <c:pt idx="472">
                  <c:v>2588</c:v>
                </c:pt>
                <c:pt idx="473">
                  <c:v>2588</c:v>
                </c:pt>
                <c:pt idx="474">
                  <c:v>2588</c:v>
                </c:pt>
                <c:pt idx="475">
                  <c:v>2588</c:v>
                </c:pt>
                <c:pt idx="476">
                  <c:v>2588</c:v>
                </c:pt>
                <c:pt idx="477">
                  <c:v>2588</c:v>
                </c:pt>
                <c:pt idx="478">
                  <c:v>2588</c:v>
                </c:pt>
                <c:pt idx="479">
                  <c:v>2588</c:v>
                </c:pt>
                <c:pt idx="480">
                  <c:v>2588</c:v>
                </c:pt>
                <c:pt idx="481">
                  <c:v>2588</c:v>
                </c:pt>
                <c:pt idx="482">
                  <c:v>2588</c:v>
                </c:pt>
                <c:pt idx="483">
                  <c:v>2588</c:v>
                </c:pt>
                <c:pt idx="484">
                  <c:v>2588</c:v>
                </c:pt>
                <c:pt idx="485">
                  <c:v>2588</c:v>
                </c:pt>
                <c:pt idx="486">
                  <c:v>2588</c:v>
                </c:pt>
                <c:pt idx="487">
                  <c:v>2588</c:v>
                </c:pt>
                <c:pt idx="488">
                  <c:v>2588</c:v>
                </c:pt>
                <c:pt idx="489">
                  <c:v>2588</c:v>
                </c:pt>
                <c:pt idx="490">
                  <c:v>2588</c:v>
                </c:pt>
                <c:pt idx="491">
                  <c:v>2588</c:v>
                </c:pt>
                <c:pt idx="492">
                  <c:v>2588</c:v>
                </c:pt>
                <c:pt idx="493">
                  <c:v>2588</c:v>
                </c:pt>
                <c:pt idx="494">
                  <c:v>2588</c:v>
                </c:pt>
                <c:pt idx="495">
                  <c:v>2588</c:v>
                </c:pt>
                <c:pt idx="496">
                  <c:v>2588</c:v>
                </c:pt>
                <c:pt idx="497">
                  <c:v>2588</c:v>
                </c:pt>
                <c:pt idx="498">
                  <c:v>2588</c:v>
                </c:pt>
                <c:pt idx="499">
                  <c:v>2588</c:v>
                </c:pt>
                <c:pt idx="500">
                  <c:v>2588</c:v>
                </c:pt>
                <c:pt idx="501">
                  <c:v>2588</c:v>
                </c:pt>
                <c:pt idx="502">
                  <c:v>2588</c:v>
                </c:pt>
                <c:pt idx="503">
                  <c:v>2588</c:v>
                </c:pt>
                <c:pt idx="504">
                  <c:v>2588</c:v>
                </c:pt>
                <c:pt idx="505">
                  <c:v>2588</c:v>
                </c:pt>
                <c:pt idx="506">
                  <c:v>2588</c:v>
                </c:pt>
                <c:pt idx="507">
                  <c:v>2588</c:v>
                </c:pt>
                <c:pt idx="508">
                  <c:v>2588</c:v>
                </c:pt>
                <c:pt idx="509">
                  <c:v>2588</c:v>
                </c:pt>
                <c:pt idx="510">
                  <c:v>2588</c:v>
                </c:pt>
                <c:pt idx="511">
                  <c:v>2588</c:v>
                </c:pt>
                <c:pt idx="512">
                  <c:v>2588</c:v>
                </c:pt>
                <c:pt idx="513">
                  <c:v>2588</c:v>
                </c:pt>
                <c:pt idx="514">
                  <c:v>2588</c:v>
                </c:pt>
                <c:pt idx="515">
                  <c:v>2588</c:v>
                </c:pt>
                <c:pt idx="516">
                  <c:v>2588</c:v>
                </c:pt>
                <c:pt idx="517">
                  <c:v>2588</c:v>
                </c:pt>
                <c:pt idx="518">
                  <c:v>2588</c:v>
                </c:pt>
                <c:pt idx="519">
                  <c:v>2588</c:v>
                </c:pt>
                <c:pt idx="520">
                  <c:v>2588</c:v>
                </c:pt>
                <c:pt idx="521">
                  <c:v>2588</c:v>
                </c:pt>
                <c:pt idx="522">
                  <c:v>2588</c:v>
                </c:pt>
                <c:pt idx="523">
                  <c:v>2588</c:v>
                </c:pt>
                <c:pt idx="524">
                  <c:v>2588</c:v>
                </c:pt>
                <c:pt idx="525">
                  <c:v>2588</c:v>
                </c:pt>
                <c:pt idx="526">
                  <c:v>2588</c:v>
                </c:pt>
                <c:pt idx="527">
                  <c:v>2588</c:v>
                </c:pt>
                <c:pt idx="528">
                  <c:v>2588</c:v>
                </c:pt>
                <c:pt idx="529">
                  <c:v>2588</c:v>
                </c:pt>
                <c:pt idx="530">
                  <c:v>2588</c:v>
                </c:pt>
                <c:pt idx="531">
                  <c:v>2588</c:v>
                </c:pt>
                <c:pt idx="532">
                  <c:v>2588</c:v>
                </c:pt>
                <c:pt idx="533">
                  <c:v>2588</c:v>
                </c:pt>
                <c:pt idx="534">
                  <c:v>2588</c:v>
                </c:pt>
                <c:pt idx="535">
                  <c:v>2588</c:v>
                </c:pt>
                <c:pt idx="536">
                  <c:v>2588</c:v>
                </c:pt>
                <c:pt idx="537">
                  <c:v>2588</c:v>
                </c:pt>
                <c:pt idx="538">
                  <c:v>2588</c:v>
                </c:pt>
                <c:pt idx="539">
                  <c:v>2588</c:v>
                </c:pt>
                <c:pt idx="540">
                  <c:v>2588</c:v>
                </c:pt>
                <c:pt idx="541">
                  <c:v>2588</c:v>
                </c:pt>
                <c:pt idx="542">
                  <c:v>2588</c:v>
                </c:pt>
                <c:pt idx="543">
                  <c:v>2588</c:v>
                </c:pt>
                <c:pt idx="544">
                  <c:v>2588</c:v>
                </c:pt>
                <c:pt idx="545">
                  <c:v>2588</c:v>
                </c:pt>
                <c:pt idx="546">
                  <c:v>2588</c:v>
                </c:pt>
                <c:pt idx="547">
                  <c:v>2588</c:v>
                </c:pt>
                <c:pt idx="548">
                  <c:v>2588</c:v>
                </c:pt>
                <c:pt idx="549">
                  <c:v>2588</c:v>
                </c:pt>
                <c:pt idx="550">
                  <c:v>2588</c:v>
                </c:pt>
                <c:pt idx="551">
                  <c:v>2588</c:v>
                </c:pt>
                <c:pt idx="552">
                  <c:v>2588</c:v>
                </c:pt>
                <c:pt idx="553">
                  <c:v>2588</c:v>
                </c:pt>
                <c:pt idx="554">
                  <c:v>2588</c:v>
                </c:pt>
                <c:pt idx="555">
                  <c:v>2588</c:v>
                </c:pt>
                <c:pt idx="556">
                  <c:v>2588</c:v>
                </c:pt>
                <c:pt idx="557">
                  <c:v>2588</c:v>
                </c:pt>
                <c:pt idx="558">
                  <c:v>2588</c:v>
                </c:pt>
                <c:pt idx="559">
                  <c:v>2588</c:v>
                </c:pt>
                <c:pt idx="560">
                  <c:v>2528.4549999999999</c:v>
                </c:pt>
                <c:pt idx="561">
                  <c:v>2538.913</c:v>
                </c:pt>
                <c:pt idx="562">
                  <c:v>2523.5520000000001</c:v>
                </c:pt>
                <c:pt idx="563">
                  <c:v>2332.3519999999999</c:v>
                </c:pt>
                <c:pt idx="564">
                  <c:v>2371.578</c:v>
                </c:pt>
                <c:pt idx="565">
                  <c:v>2444.5410000000002</c:v>
                </c:pt>
                <c:pt idx="566">
                  <c:v>2455.616</c:v>
                </c:pt>
                <c:pt idx="567">
                  <c:v>2237.8539999999998</c:v>
                </c:pt>
                <c:pt idx="568">
                  <c:v>2221.7930000000001</c:v>
                </c:pt>
                <c:pt idx="569">
                  <c:v>2188.6840000000002</c:v>
                </c:pt>
                <c:pt idx="570">
                  <c:v>2186.3389999999999</c:v>
                </c:pt>
                <c:pt idx="571">
                  <c:v>2147.5340000000001</c:v>
                </c:pt>
                <c:pt idx="572">
                  <c:v>2061.9810000000002</c:v>
                </c:pt>
                <c:pt idx="573">
                  <c:v>2098.2199999999998</c:v>
                </c:pt>
                <c:pt idx="574">
                  <c:v>2043.8109999999999</c:v>
                </c:pt>
                <c:pt idx="575">
                  <c:v>1963.191</c:v>
                </c:pt>
                <c:pt idx="576">
                  <c:v>1841.6469999999999</c:v>
                </c:pt>
                <c:pt idx="577">
                  <c:v>1846.77</c:v>
                </c:pt>
                <c:pt idx="578">
                  <c:v>1783.3230000000001</c:v>
                </c:pt>
                <c:pt idx="579">
                  <c:v>1852.0329999999999</c:v>
                </c:pt>
                <c:pt idx="580">
                  <c:v>1907.7170000000001</c:v>
                </c:pt>
                <c:pt idx="581">
                  <c:v>1803.0889999999999</c:v>
                </c:pt>
                <c:pt idx="582">
                  <c:v>1879.5889999999999</c:v>
                </c:pt>
                <c:pt idx="583">
                  <c:v>2019.473</c:v>
                </c:pt>
                <c:pt idx="584">
                  <c:v>1861.2840000000001</c:v>
                </c:pt>
                <c:pt idx="585">
                  <c:v>1811.1110000000001</c:v>
                </c:pt>
                <c:pt idx="586">
                  <c:v>1802.002</c:v>
                </c:pt>
                <c:pt idx="587">
                  <c:v>1852.7650000000001</c:v>
                </c:pt>
                <c:pt idx="588">
                  <c:v>1891.7</c:v>
                </c:pt>
                <c:pt idx="589">
                  <c:v>1852.7550000000001</c:v>
                </c:pt>
                <c:pt idx="590">
                  <c:v>1824.9259999999999</c:v>
                </c:pt>
                <c:pt idx="591">
                  <c:v>1793.539</c:v>
                </c:pt>
                <c:pt idx="592">
                  <c:v>1792.722</c:v>
                </c:pt>
                <c:pt idx="593">
                  <c:v>1970.9960000000001</c:v>
                </c:pt>
                <c:pt idx="594">
                  <c:v>1818.558</c:v>
                </c:pt>
                <c:pt idx="595">
                  <c:v>1870.566</c:v>
                </c:pt>
                <c:pt idx="596">
                  <c:v>1927.62</c:v>
                </c:pt>
                <c:pt idx="597">
                  <c:v>1795.731</c:v>
                </c:pt>
                <c:pt idx="598">
                  <c:v>1799.152</c:v>
                </c:pt>
                <c:pt idx="599">
                  <c:v>1795.2170000000001</c:v>
                </c:pt>
                <c:pt idx="600">
                  <c:v>1819.806</c:v>
                </c:pt>
                <c:pt idx="601">
                  <c:v>1656.78</c:v>
                </c:pt>
                <c:pt idx="602">
                  <c:v>1886.78</c:v>
                </c:pt>
                <c:pt idx="603">
                  <c:v>1822.75</c:v>
                </c:pt>
                <c:pt idx="604">
                  <c:v>1825.538</c:v>
                </c:pt>
                <c:pt idx="605">
                  <c:v>1765.396</c:v>
                </c:pt>
                <c:pt idx="606">
                  <c:v>1714.634</c:v>
                </c:pt>
                <c:pt idx="607">
                  <c:v>1723.183</c:v>
                </c:pt>
                <c:pt idx="608">
                  <c:v>1637.838</c:v>
                </c:pt>
                <c:pt idx="609">
                  <c:v>1714.0150000000001</c:v>
                </c:pt>
                <c:pt idx="610">
                  <c:v>1724.9380000000001</c:v>
                </c:pt>
                <c:pt idx="611">
                  <c:v>1716.7090000000001</c:v>
                </c:pt>
                <c:pt idx="612">
                  <c:v>1647.913</c:v>
                </c:pt>
                <c:pt idx="613">
                  <c:v>1690.8910000000001</c:v>
                </c:pt>
                <c:pt idx="614">
                  <c:v>1627.4780000000001</c:v>
                </c:pt>
                <c:pt idx="615">
                  <c:v>1722.6849999999999</c:v>
                </c:pt>
                <c:pt idx="616">
                  <c:v>1695.864</c:v>
                </c:pt>
                <c:pt idx="617">
                  <c:v>1594.3989999999999</c:v>
                </c:pt>
                <c:pt idx="618">
                  <c:v>1702.521</c:v>
                </c:pt>
                <c:pt idx="619">
                  <c:v>1756.683</c:v>
                </c:pt>
                <c:pt idx="620">
                  <c:v>1761.4639999999999</c:v>
                </c:pt>
                <c:pt idx="621">
                  <c:v>1725.8230000000001</c:v>
                </c:pt>
                <c:pt idx="622">
                  <c:v>1791.184</c:v>
                </c:pt>
                <c:pt idx="623">
                  <c:v>1760.9670000000001</c:v>
                </c:pt>
                <c:pt idx="624">
                  <c:v>1770.8589999999999</c:v>
                </c:pt>
                <c:pt idx="625">
                  <c:v>1875.8440000000001</c:v>
                </c:pt>
                <c:pt idx="626">
                  <c:v>1874.5519999999999</c:v>
                </c:pt>
                <c:pt idx="627">
                  <c:v>1751.7260000000001</c:v>
                </c:pt>
                <c:pt idx="628">
                  <c:v>1913.124</c:v>
                </c:pt>
                <c:pt idx="629">
                  <c:v>1956.7470000000001</c:v>
                </c:pt>
                <c:pt idx="630">
                  <c:v>2025.086</c:v>
                </c:pt>
                <c:pt idx="631">
                  <c:v>2024.5409999999999</c:v>
                </c:pt>
                <c:pt idx="632">
                  <c:v>2128.498</c:v>
                </c:pt>
                <c:pt idx="633">
                  <c:v>2075.011</c:v>
                </c:pt>
                <c:pt idx="634">
                  <c:v>2140.3380000000002</c:v>
                </c:pt>
                <c:pt idx="635">
                  <c:v>2100.5120000000002</c:v>
                </c:pt>
                <c:pt idx="636">
                  <c:v>2160.54</c:v>
                </c:pt>
                <c:pt idx="637">
                  <c:v>2195.7739999999999</c:v>
                </c:pt>
                <c:pt idx="638">
                  <c:v>2105.643</c:v>
                </c:pt>
                <c:pt idx="639">
                  <c:v>2227.3649999999998</c:v>
                </c:pt>
                <c:pt idx="640">
                  <c:v>2286.027</c:v>
                </c:pt>
                <c:pt idx="641">
                  <c:v>2293.502</c:v>
                </c:pt>
                <c:pt idx="642">
                  <c:v>2432.5700000000002</c:v>
                </c:pt>
                <c:pt idx="643">
                  <c:v>2453.1759999999999</c:v>
                </c:pt>
                <c:pt idx="644">
                  <c:v>2465.5880000000002</c:v>
                </c:pt>
                <c:pt idx="645">
                  <c:v>2460.4070000000002</c:v>
                </c:pt>
                <c:pt idx="646">
                  <c:v>2588</c:v>
                </c:pt>
                <c:pt idx="647">
                  <c:v>2548.6280000000002</c:v>
                </c:pt>
                <c:pt idx="648">
                  <c:v>2588</c:v>
                </c:pt>
                <c:pt idx="649">
                  <c:v>2588</c:v>
                </c:pt>
                <c:pt idx="650">
                  <c:v>2588</c:v>
                </c:pt>
                <c:pt idx="651">
                  <c:v>2588</c:v>
                </c:pt>
                <c:pt idx="652">
                  <c:v>2588</c:v>
                </c:pt>
                <c:pt idx="653">
                  <c:v>2588</c:v>
                </c:pt>
                <c:pt idx="654">
                  <c:v>2588</c:v>
                </c:pt>
                <c:pt idx="655">
                  <c:v>2588</c:v>
                </c:pt>
                <c:pt idx="656">
                  <c:v>2588</c:v>
                </c:pt>
                <c:pt idx="657">
                  <c:v>2588</c:v>
                </c:pt>
                <c:pt idx="658">
                  <c:v>2588</c:v>
                </c:pt>
                <c:pt idx="659">
                  <c:v>2588</c:v>
                </c:pt>
                <c:pt idx="660">
                  <c:v>2588</c:v>
                </c:pt>
                <c:pt idx="661">
                  <c:v>2588</c:v>
                </c:pt>
                <c:pt idx="662">
                  <c:v>2588</c:v>
                </c:pt>
                <c:pt idx="663">
                  <c:v>2588</c:v>
                </c:pt>
                <c:pt idx="664">
                  <c:v>2588</c:v>
                </c:pt>
                <c:pt idx="665">
                  <c:v>2588</c:v>
                </c:pt>
                <c:pt idx="666">
                  <c:v>2588</c:v>
                </c:pt>
                <c:pt idx="667">
                  <c:v>2588</c:v>
                </c:pt>
                <c:pt idx="668">
                  <c:v>2588</c:v>
                </c:pt>
                <c:pt idx="669">
                  <c:v>2588</c:v>
                </c:pt>
                <c:pt idx="670">
                  <c:v>2588</c:v>
                </c:pt>
                <c:pt idx="671">
                  <c:v>2588</c:v>
                </c:pt>
                <c:pt idx="672">
                  <c:v>2588</c:v>
                </c:pt>
                <c:pt idx="673">
                  <c:v>2588</c:v>
                </c:pt>
                <c:pt idx="674">
                  <c:v>2588</c:v>
                </c:pt>
                <c:pt idx="675">
                  <c:v>2588</c:v>
                </c:pt>
                <c:pt idx="676">
                  <c:v>2588</c:v>
                </c:pt>
                <c:pt idx="677">
                  <c:v>2588</c:v>
                </c:pt>
                <c:pt idx="678">
                  <c:v>2588</c:v>
                </c:pt>
                <c:pt idx="679">
                  <c:v>2588</c:v>
                </c:pt>
                <c:pt idx="680">
                  <c:v>2588</c:v>
                </c:pt>
                <c:pt idx="681">
                  <c:v>2588</c:v>
                </c:pt>
                <c:pt idx="682">
                  <c:v>2588</c:v>
                </c:pt>
                <c:pt idx="683">
                  <c:v>2588</c:v>
                </c:pt>
                <c:pt idx="684">
                  <c:v>2588</c:v>
                </c:pt>
                <c:pt idx="685">
                  <c:v>2588</c:v>
                </c:pt>
                <c:pt idx="686">
                  <c:v>2588</c:v>
                </c:pt>
                <c:pt idx="687">
                  <c:v>2588</c:v>
                </c:pt>
                <c:pt idx="688">
                  <c:v>2588</c:v>
                </c:pt>
                <c:pt idx="689">
                  <c:v>2588</c:v>
                </c:pt>
                <c:pt idx="690">
                  <c:v>2588</c:v>
                </c:pt>
                <c:pt idx="691">
                  <c:v>2588</c:v>
                </c:pt>
                <c:pt idx="692">
                  <c:v>2588</c:v>
                </c:pt>
                <c:pt idx="693">
                  <c:v>2588</c:v>
                </c:pt>
                <c:pt idx="694">
                  <c:v>2588</c:v>
                </c:pt>
                <c:pt idx="695">
                  <c:v>2588</c:v>
                </c:pt>
                <c:pt idx="696">
                  <c:v>2588</c:v>
                </c:pt>
                <c:pt idx="697">
                  <c:v>2588</c:v>
                </c:pt>
                <c:pt idx="698">
                  <c:v>2588</c:v>
                </c:pt>
                <c:pt idx="699">
                  <c:v>2588</c:v>
                </c:pt>
                <c:pt idx="700">
                  <c:v>2588</c:v>
                </c:pt>
                <c:pt idx="701">
                  <c:v>2588</c:v>
                </c:pt>
                <c:pt idx="702">
                  <c:v>2588</c:v>
                </c:pt>
                <c:pt idx="703">
                  <c:v>2588</c:v>
                </c:pt>
                <c:pt idx="704">
                  <c:v>2588</c:v>
                </c:pt>
                <c:pt idx="705">
                  <c:v>2588</c:v>
                </c:pt>
                <c:pt idx="706">
                  <c:v>2588</c:v>
                </c:pt>
                <c:pt idx="707">
                  <c:v>2588</c:v>
                </c:pt>
                <c:pt idx="708">
                  <c:v>2588</c:v>
                </c:pt>
                <c:pt idx="709">
                  <c:v>2588</c:v>
                </c:pt>
                <c:pt idx="710">
                  <c:v>2588</c:v>
                </c:pt>
                <c:pt idx="711">
                  <c:v>2588</c:v>
                </c:pt>
                <c:pt idx="712">
                  <c:v>2588</c:v>
                </c:pt>
                <c:pt idx="713">
                  <c:v>2588</c:v>
                </c:pt>
                <c:pt idx="714">
                  <c:v>2588</c:v>
                </c:pt>
                <c:pt idx="715">
                  <c:v>2588</c:v>
                </c:pt>
                <c:pt idx="716">
                  <c:v>2588</c:v>
                </c:pt>
                <c:pt idx="717">
                  <c:v>2588</c:v>
                </c:pt>
                <c:pt idx="718">
                  <c:v>2588</c:v>
                </c:pt>
                <c:pt idx="719">
                  <c:v>2588</c:v>
                </c:pt>
                <c:pt idx="720">
                  <c:v>2588</c:v>
                </c:pt>
                <c:pt idx="721">
                  <c:v>2588</c:v>
                </c:pt>
                <c:pt idx="722">
                  <c:v>2588</c:v>
                </c:pt>
                <c:pt idx="723">
                  <c:v>2588</c:v>
                </c:pt>
                <c:pt idx="724">
                  <c:v>2588</c:v>
                </c:pt>
                <c:pt idx="725">
                  <c:v>2588</c:v>
                </c:pt>
                <c:pt idx="726">
                  <c:v>2588</c:v>
                </c:pt>
                <c:pt idx="727">
                  <c:v>2588</c:v>
                </c:pt>
                <c:pt idx="728">
                  <c:v>2588</c:v>
                </c:pt>
                <c:pt idx="729">
                  <c:v>2588</c:v>
                </c:pt>
                <c:pt idx="730">
                  <c:v>2588</c:v>
                </c:pt>
                <c:pt idx="731">
                  <c:v>2588</c:v>
                </c:pt>
                <c:pt idx="732">
                  <c:v>2588</c:v>
                </c:pt>
                <c:pt idx="733">
                  <c:v>2588</c:v>
                </c:pt>
                <c:pt idx="734">
                  <c:v>2588</c:v>
                </c:pt>
                <c:pt idx="735">
                  <c:v>2588</c:v>
                </c:pt>
                <c:pt idx="736">
                  <c:v>2588</c:v>
                </c:pt>
                <c:pt idx="737">
                  <c:v>2588</c:v>
                </c:pt>
                <c:pt idx="738">
                  <c:v>2588</c:v>
                </c:pt>
                <c:pt idx="739">
                  <c:v>2588</c:v>
                </c:pt>
                <c:pt idx="740">
                  <c:v>2588</c:v>
                </c:pt>
                <c:pt idx="741">
                  <c:v>2588</c:v>
                </c:pt>
                <c:pt idx="742">
                  <c:v>2588</c:v>
                </c:pt>
                <c:pt idx="743">
                  <c:v>2588</c:v>
                </c:pt>
                <c:pt idx="744">
                  <c:v>2588</c:v>
                </c:pt>
                <c:pt idx="745">
                  <c:v>2588</c:v>
                </c:pt>
                <c:pt idx="746">
                  <c:v>2588</c:v>
                </c:pt>
                <c:pt idx="747">
                  <c:v>2588</c:v>
                </c:pt>
                <c:pt idx="748">
                  <c:v>2588</c:v>
                </c:pt>
                <c:pt idx="749">
                  <c:v>2588</c:v>
                </c:pt>
                <c:pt idx="750">
                  <c:v>2588</c:v>
                </c:pt>
                <c:pt idx="751">
                  <c:v>2588</c:v>
                </c:pt>
                <c:pt idx="752">
                  <c:v>2588</c:v>
                </c:pt>
                <c:pt idx="753">
                  <c:v>2588</c:v>
                </c:pt>
                <c:pt idx="754">
                  <c:v>2588</c:v>
                </c:pt>
                <c:pt idx="755">
                  <c:v>2588</c:v>
                </c:pt>
                <c:pt idx="756">
                  <c:v>2588</c:v>
                </c:pt>
                <c:pt idx="757">
                  <c:v>2588</c:v>
                </c:pt>
                <c:pt idx="758">
                  <c:v>2588</c:v>
                </c:pt>
                <c:pt idx="759">
                  <c:v>2588</c:v>
                </c:pt>
                <c:pt idx="760">
                  <c:v>2588</c:v>
                </c:pt>
                <c:pt idx="761">
                  <c:v>2588</c:v>
                </c:pt>
                <c:pt idx="762">
                  <c:v>2588</c:v>
                </c:pt>
                <c:pt idx="763">
                  <c:v>2588</c:v>
                </c:pt>
                <c:pt idx="764">
                  <c:v>2588</c:v>
                </c:pt>
                <c:pt idx="765">
                  <c:v>2588</c:v>
                </c:pt>
                <c:pt idx="766">
                  <c:v>2588</c:v>
                </c:pt>
                <c:pt idx="767">
                  <c:v>2588</c:v>
                </c:pt>
                <c:pt idx="768">
                  <c:v>2588</c:v>
                </c:pt>
                <c:pt idx="769">
                  <c:v>2588</c:v>
                </c:pt>
                <c:pt idx="770">
                  <c:v>2588</c:v>
                </c:pt>
                <c:pt idx="771">
                  <c:v>2588</c:v>
                </c:pt>
                <c:pt idx="772">
                  <c:v>2588</c:v>
                </c:pt>
                <c:pt idx="773">
                  <c:v>2588</c:v>
                </c:pt>
                <c:pt idx="774">
                  <c:v>2588</c:v>
                </c:pt>
                <c:pt idx="775">
                  <c:v>2588</c:v>
                </c:pt>
                <c:pt idx="776">
                  <c:v>2588</c:v>
                </c:pt>
                <c:pt idx="777">
                  <c:v>2588</c:v>
                </c:pt>
                <c:pt idx="778">
                  <c:v>2588</c:v>
                </c:pt>
                <c:pt idx="779">
                  <c:v>2588</c:v>
                </c:pt>
                <c:pt idx="780">
                  <c:v>2588</c:v>
                </c:pt>
                <c:pt idx="781">
                  <c:v>2588</c:v>
                </c:pt>
                <c:pt idx="782">
                  <c:v>2588</c:v>
                </c:pt>
                <c:pt idx="783">
                  <c:v>2588</c:v>
                </c:pt>
                <c:pt idx="784">
                  <c:v>2588</c:v>
                </c:pt>
                <c:pt idx="785">
                  <c:v>2588</c:v>
                </c:pt>
                <c:pt idx="786">
                  <c:v>2588</c:v>
                </c:pt>
                <c:pt idx="787">
                  <c:v>2588</c:v>
                </c:pt>
                <c:pt idx="788">
                  <c:v>2588</c:v>
                </c:pt>
                <c:pt idx="789">
                  <c:v>2588</c:v>
                </c:pt>
                <c:pt idx="790">
                  <c:v>2588</c:v>
                </c:pt>
                <c:pt idx="791">
                  <c:v>2588</c:v>
                </c:pt>
                <c:pt idx="792">
                  <c:v>2588</c:v>
                </c:pt>
                <c:pt idx="793">
                  <c:v>2588</c:v>
                </c:pt>
                <c:pt idx="794">
                  <c:v>2588</c:v>
                </c:pt>
                <c:pt idx="795">
                  <c:v>2588</c:v>
                </c:pt>
                <c:pt idx="796">
                  <c:v>2588</c:v>
                </c:pt>
                <c:pt idx="797">
                  <c:v>2588</c:v>
                </c:pt>
                <c:pt idx="798">
                  <c:v>2588</c:v>
                </c:pt>
                <c:pt idx="799">
                  <c:v>2588</c:v>
                </c:pt>
                <c:pt idx="800">
                  <c:v>2588</c:v>
                </c:pt>
                <c:pt idx="801">
                  <c:v>2588</c:v>
                </c:pt>
                <c:pt idx="802">
                  <c:v>2588</c:v>
                </c:pt>
                <c:pt idx="803">
                  <c:v>2588</c:v>
                </c:pt>
                <c:pt idx="804">
                  <c:v>2588</c:v>
                </c:pt>
                <c:pt idx="805">
                  <c:v>2588</c:v>
                </c:pt>
                <c:pt idx="806">
                  <c:v>2588</c:v>
                </c:pt>
                <c:pt idx="807">
                  <c:v>2588</c:v>
                </c:pt>
                <c:pt idx="808">
                  <c:v>2588</c:v>
                </c:pt>
                <c:pt idx="809">
                  <c:v>2588</c:v>
                </c:pt>
                <c:pt idx="810">
                  <c:v>2588</c:v>
                </c:pt>
                <c:pt idx="811">
                  <c:v>2588</c:v>
                </c:pt>
                <c:pt idx="812">
                  <c:v>2588</c:v>
                </c:pt>
                <c:pt idx="813">
                  <c:v>2588</c:v>
                </c:pt>
                <c:pt idx="814">
                  <c:v>2588</c:v>
                </c:pt>
                <c:pt idx="815">
                  <c:v>2588</c:v>
                </c:pt>
                <c:pt idx="816">
                  <c:v>2588</c:v>
                </c:pt>
                <c:pt idx="817">
                  <c:v>2588</c:v>
                </c:pt>
                <c:pt idx="818">
                  <c:v>2588</c:v>
                </c:pt>
                <c:pt idx="819">
                  <c:v>2588</c:v>
                </c:pt>
                <c:pt idx="820">
                  <c:v>2588</c:v>
                </c:pt>
                <c:pt idx="821">
                  <c:v>2588</c:v>
                </c:pt>
                <c:pt idx="822">
                  <c:v>2588</c:v>
                </c:pt>
                <c:pt idx="823">
                  <c:v>2588</c:v>
                </c:pt>
                <c:pt idx="824">
                  <c:v>2588</c:v>
                </c:pt>
                <c:pt idx="825">
                  <c:v>2588</c:v>
                </c:pt>
                <c:pt idx="826">
                  <c:v>2588</c:v>
                </c:pt>
                <c:pt idx="827">
                  <c:v>2588</c:v>
                </c:pt>
                <c:pt idx="828">
                  <c:v>2588</c:v>
                </c:pt>
                <c:pt idx="829">
                  <c:v>2588</c:v>
                </c:pt>
                <c:pt idx="830">
                  <c:v>2588</c:v>
                </c:pt>
                <c:pt idx="831">
                  <c:v>2588</c:v>
                </c:pt>
                <c:pt idx="832">
                  <c:v>2588</c:v>
                </c:pt>
                <c:pt idx="833">
                  <c:v>2588</c:v>
                </c:pt>
                <c:pt idx="834">
                  <c:v>2588</c:v>
                </c:pt>
                <c:pt idx="835">
                  <c:v>2588</c:v>
                </c:pt>
                <c:pt idx="836">
                  <c:v>2588</c:v>
                </c:pt>
                <c:pt idx="837">
                  <c:v>2588</c:v>
                </c:pt>
                <c:pt idx="838">
                  <c:v>2588</c:v>
                </c:pt>
                <c:pt idx="839">
                  <c:v>2537.2460000000001</c:v>
                </c:pt>
                <c:pt idx="840">
                  <c:v>2588</c:v>
                </c:pt>
                <c:pt idx="841">
                  <c:v>2533.0929999999998</c:v>
                </c:pt>
                <c:pt idx="842">
                  <c:v>2468.9569999999999</c:v>
                </c:pt>
                <c:pt idx="843">
                  <c:v>2513.6350000000002</c:v>
                </c:pt>
                <c:pt idx="844">
                  <c:v>2393.2150000000001</c:v>
                </c:pt>
                <c:pt idx="845">
                  <c:v>2314.172</c:v>
                </c:pt>
                <c:pt idx="846">
                  <c:v>2110.0239999999999</c:v>
                </c:pt>
                <c:pt idx="847">
                  <c:v>2119.1669999999999</c:v>
                </c:pt>
                <c:pt idx="848">
                  <c:v>2313.5819999999999</c:v>
                </c:pt>
                <c:pt idx="849">
                  <c:v>2184.723</c:v>
                </c:pt>
                <c:pt idx="850">
                  <c:v>2173.21</c:v>
                </c:pt>
                <c:pt idx="851">
                  <c:v>2206.2739999999999</c:v>
                </c:pt>
                <c:pt idx="852">
                  <c:v>1976.2739999999999</c:v>
                </c:pt>
                <c:pt idx="853">
                  <c:v>1982.329</c:v>
                </c:pt>
                <c:pt idx="854">
                  <c:v>1938.462</c:v>
                </c:pt>
                <c:pt idx="855">
                  <c:v>1816.4280000000001</c:v>
                </c:pt>
                <c:pt idx="856">
                  <c:v>1786.6769999999999</c:v>
                </c:pt>
                <c:pt idx="857">
                  <c:v>1947.501</c:v>
                </c:pt>
                <c:pt idx="858">
                  <c:v>1726.269</c:v>
                </c:pt>
                <c:pt idx="859">
                  <c:v>1657.626</c:v>
                </c:pt>
                <c:pt idx="860">
                  <c:v>1784.7080000000001</c:v>
                </c:pt>
                <c:pt idx="861">
                  <c:v>1773.153</c:v>
                </c:pt>
                <c:pt idx="862">
                  <c:v>1682.3520000000001</c:v>
                </c:pt>
                <c:pt idx="863">
                  <c:v>1651.883</c:v>
                </c:pt>
                <c:pt idx="864">
                  <c:v>1450.028</c:v>
                </c:pt>
                <c:pt idx="865">
                  <c:v>1358.184</c:v>
                </c:pt>
                <c:pt idx="866">
                  <c:v>1459.096</c:v>
                </c:pt>
                <c:pt idx="867">
                  <c:v>1522.943</c:v>
                </c:pt>
                <c:pt idx="868">
                  <c:v>1496.57</c:v>
                </c:pt>
                <c:pt idx="869">
                  <c:v>1419.116</c:v>
                </c:pt>
                <c:pt idx="870">
                  <c:v>1351.9760000000001</c:v>
                </c:pt>
                <c:pt idx="871">
                  <c:v>1376.327</c:v>
                </c:pt>
                <c:pt idx="872">
                  <c:v>1265.893</c:v>
                </c:pt>
                <c:pt idx="873">
                  <c:v>1460.9670000000001</c:v>
                </c:pt>
                <c:pt idx="874">
                  <c:v>1394.931</c:v>
                </c:pt>
                <c:pt idx="875">
                  <c:v>1320.6969999999999</c:v>
                </c:pt>
                <c:pt idx="876">
                  <c:v>1378.0940000000001</c:v>
                </c:pt>
                <c:pt idx="877">
                  <c:v>1458.521</c:v>
                </c:pt>
                <c:pt idx="878">
                  <c:v>1410.941</c:v>
                </c:pt>
                <c:pt idx="879">
                  <c:v>1329.7449999999999</c:v>
                </c:pt>
                <c:pt idx="880">
                  <c:v>1317.412</c:v>
                </c:pt>
                <c:pt idx="881">
                  <c:v>1391.7360000000001</c:v>
                </c:pt>
                <c:pt idx="882">
                  <c:v>1307.7850000000001</c:v>
                </c:pt>
                <c:pt idx="883">
                  <c:v>1325.3789999999999</c:v>
                </c:pt>
                <c:pt idx="884">
                  <c:v>1264.002</c:v>
                </c:pt>
                <c:pt idx="885">
                  <c:v>1257.9559999999999</c:v>
                </c:pt>
                <c:pt idx="886">
                  <c:v>1382.325</c:v>
                </c:pt>
                <c:pt idx="887">
                  <c:v>1411.2370000000001</c:v>
                </c:pt>
                <c:pt idx="888">
                  <c:v>1276.2249999999999</c:v>
                </c:pt>
                <c:pt idx="889">
                  <c:v>1167.8810000000001</c:v>
                </c:pt>
                <c:pt idx="890">
                  <c:v>1267.7360000000001</c:v>
                </c:pt>
                <c:pt idx="891">
                  <c:v>1244.0630000000001</c:v>
                </c:pt>
                <c:pt idx="892">
                  <c:v>1248.854</c:v>
                </c:pt>
                <c:pt idx="893">
                  <c:v>1243.816</c:v>
                </c:pt>
                <c:pt idx="894">
                  <c:v>1263.952</c:v>
                </c:pt>
                <c:pt idx="895">
                  <c:v>1311.866</c:v>
                </c:pt>
                <c:pt idx="896">
                  <c:v>1245.491</c:v>
                </c:pt>
                <c:pt idx="897">
                  <c:v>1227.7239999999999</c:v>
                </c:pt>
                <c:pt idx="898">
                  <c:v>1268.818</c:v>
                </c:pt>
                <c:pt idx="899">
                  <c:v>1207.83</c:v>
                </c:pt>
                <c:pt idx="900">
                  <c:v>1234.8240000000001</c:v>
                </c:pt>
                <c:pt idx="901">
                  <c:v>1235.605</c:v>
                </c:pt>
                <c:pt idx="902">
                  <c:v>1159.95</c:v>
                </c:pt>
                <c:pt idx="903">
                  <c:v>1194.827</c:v>
                </c:pt>
                <c:pt idx="904">
                  <c:v>1186.8579999999999</c:v>
                </c:pt>
                <c:pt idx="905">
                  <c:v>1238.7149999999999</c:v>
                </c:pt>
                <c:pt idx="906">
                  <c:v>1286.838</c:v>
                </c:pt>
                <c:pt idx="907">
                  <c:v>1325.306</c:v>
                </c:pt>
                <c:pt idx="908">
                  <c:v>1265.69</c:v>
                </c:pt>
                <c:pt idx="909">
                  <c:v>1253.1769999999999</c:v>
                </c:pt>
                <c:pt idx="910">
                  <c:v>1291.329</c:v>
                </c:pt>
                <c:pt idx="911">
                  <c:v>1283.846</c:v>
                </c:pt>
                <c:pt idx="912">
                  <c:v>1275.357</c:v>
                </c:pt>
                <c:pt idx="913">
                  <c:v>1305.835</c:v>
                </c:pt>
                <c:pt idx="914">
                  <c:v>1214.489</c:v>
                </c:pt>
                <c:pt idx="915">
                  <c:v>1241.652</c:v>
                </c:pt>
                <c:pt idx="916">
                  <c:v>1248.261</c:v>
                </c:pt>
                <c:pt idx="917">
                  <c:v>1270.914</c:v>
                </c:pt>
                <c:pt idx="918">
                  <c:v>1289.075</c:v>
                </c:pt>
                <c:pt idx="919">
                  <c:v>1356.501</c:v>
                </c:pt>
                <c:pt idx="920">
                  <c:v>1353.508</c:v>
                </c:pt>
                <c:pt idx="921">
                  <c:v>1405.5409999999999</c:v>
                </c:pt>
                <c:pt idx="922">
                  <c:v>1477.57</c:v>
                </c:pt>
                <c:pt idx="923">
                  <c:v>1412.2539999999999</c:v>
                </c:pt>
                <c:pt idx="924">
                  <c:v>1352.357</c:v>
                </c:pt>
                <c:pt idx="925">
                  <c:v>1375.2280000000001</c:v>
                </c:pt>
                <c:pt idx="926">
                  <c:v>1294.72</c:v>
                </c:pt>
                <c:pt idx="927">
                  <c:v>1369.692</c:v>
                </c:pt>
                <c:pt idx="928">
                  <c:v>1534.3989999999999</c:v>
                </c:pt>
                <c:pt idx="929">
                  <c:v>1382.9380000000001</c:v>
                </c:pt>
                <c:pt idx="930">
                  <c:v>1449.6579999999999</c:v>
                </c:pt>
                <c:pt idx="931">
                  <c:v>1468.394</c:v>
                </c:pt>
                <c:pt idx="932">
                  <c:v>1474.7</c:v>
                </c:pt>
                <c:pt idx="933">
                  <c:v>1417.894</c:v>
                </c:pt>
                <c:pt idx="934">
                  <c:v>1520.134</c:v>
                </c:pt>
                <c:pt idx="935">
                  <c:v>1461.0650000000001</c:v>
                </c:pt>
                <c:pt idx="936">
                  <c:v>1524.758</c:v>
                </c:pt>
                <c:pt idx="937">
                  <c:v>1608.087</c:v>
                </c:pt>
                <c:pt idx="938">
                  <c:v>1639.2470000000001</c:v>
                </c:pt>
                <c:pt idx="939">
                  <c:v>1568.62</c:v>
                </c:pt>
                <c:pt idx="940">
                  <c:v>1632.992</c:v>
                </c:pt>
                <c:pt idx="941">
                  <c:v>1596.481</c:v>
                </c:pt>
                <c:pt idx="942">
                  <c:v>1655.508</c:v>
                </c:pt>
                <c:pt idx="943">
                  <c:v>1690.569</c:v>
                </c:pt>
                <c:pt idx="944">
                  <c:v>1681.2090000000001</c:v>
                </c:pt>
                <c:pt idx="945">
                  <c:v>1787.33</c:v>
                </c:pt>
                <c:pt idx="946">
                  <c:v>1919.7840000000001</c:v>
                </c:pt>
                <c:pt idx="947">
                  <c:v>1911.3530000000001</c:v>
                </c:pt>
                <c:pt idx="948">
                  <c:v>1889.5609999999999</c:v>
                </c:pt>
                <c:pt idx="949">
                  <c:v>1856.2809999999999</c:v>
                </c:pt>
                <c:pt idx="950">
                  <c:v>1927.1690000000001</c:v>
                </c:pt>
                <c:pt idx="951">
                  <c:v>2064.6170000000002</c:v>
                </c:pt>
                <c:pt idx="952">
                  <c:v>2058.107</c:v>
                </c:pt>
                <c:pt idx="953">
                  <c:v>1974.8889999999999</c:v>
                </c:pt>
                <c:pt idx="954">
                  <c:v>2158.2159999999999</c:v>
                </c:pt>
                <c:pt idx="955">
                  <c:v>2151.241</c:v>
                </c:pt>
                <c:pt idx="956">
                  <c:v>2157.0770000000002</c:v>
                </c:pt>
                <c:pt idx="957">
                  <c:v>2302.7310000000002</c:v>
                </c:pt>
                <c:pt idx="958">
                  <c:v>2326.444</c:v>
                </c:pt>
                <c:pt idx="959">
                  <c:v>2416.0160000000001</c:v>
                </c:pt>
                <c:pt idx="960">
                  <c:v>2409.7640000000001</c:v>
                </c:pt>
                <c:pt idx="961">
                  <c:v>2383.6509999999998</c:v>
                </c:pt>
                <c:pt idx="962">
                  <c:v>2553.0859999999998</c:v>
                </c:pt>
                <c:pt idx="963">
                  <c:v>2534.7550000000001</c:v>
                </c:pt>
                <c:pt idx="964">
                  <c:v>2539.5819999999999</c:v>
                </c:pt>
                <c:pt idx="965">
                  <c:v>2588</c:v>
                </c:pt>
                <c:pt idx="966">
                  <c:v>2588</c:v>
                </c:pt>
                <c:pt idx="967">
                  <c:v>2588</c:v>
                </c:pt>
                <c:pt idx="968">
                  <c:v>2537.2649999999999</c:v>
                </c:pt>
                <c:pt idx="969">
                  <c:v>2460.5079999999998</c:v>
                </c:pt>
                <c:pt idx="970">
                  <c:v>2588</c:v>
                </c:pt>
                <c:pt idx="971">
                  <c:v>2588</c:v>
                </c:pt>
                <c:pt idx="972">
                  <c:v>2588</c:v>
                </c:pt>
                <c:pt idx="973">
                  <c:v>2588</c:v>
                </c:pt>
                <c:pt idx="974">
                  <c:v>2588</c:v>
                </c:pt>
                <c:pt idx="975">
                  <c:v>2588</c:v>
                </c:pt>
                <c:pt idx="976">
                  <c:v>2588</c:v>
                </c:pt>
                <c:pt idx="977">
                  <c:v>2588</c:v>
                </c:pt>
                <c:pt idx="978">
                  <c:v>2588</c:v>
                </c:pt>
                <c:pt idx="979">
                  <c:v>2588</c:v>
                </c:pt>
                <c:pt idx="980">
                  <c:v>2588</c:v>
                </c:pt>
                <c:pt idx="981">
                  <c:v>2588</c:v>
                </c:pt>
                <c:pt idx="982">
                  <c:v>2588</c:v>
                </c:pt>
                <c:pt idx="983">
                  <c:v>2588</c:v>
                </c:pt>
                <c:pt idx="984">
                  <c:v>2588</c:v>
                </c:pt>
                <c:pt idx="985">
                  <c:v>2588</c:v>
                </c:pt>
                <c:pt idx="986">
                  <c:v>2588</c:v>
                </c:pt>
                <c:pt idx="987">
                  <c:v>2588</c:v>
                </c:pt>
                <c:pt idx="988">
                  <c:v>2588</c:v>
                </c:pt>
                <c:pt idx="989">
                  <c:v>2588</c:v>
                </c:pt>
                <c:pt idx="990">
                  <c:v>2588</c:v>
                </c:pt>
                <c:pt idx="991">
                  <c:v>2588</c:v>
                </c:pt>
                <c:pt idx="992">
                  <c:v>2588</c:v>
                </c:pt>
                <c:pt idx="993">
                  <c:v>2588</c:v>
                </c:pt>
                <c:pt idx="994">
                  <c:v>2588</c:v>
                </c:pt>
                <c:pt idx="995">
                  <c:v>2588</c:v>
                </c:pt>
                <c:pt idx="996">
                  <c:v>2588</c:v>
                </c:pt>
                <c:pt idx="997">
                  <c:v>2588</c:v>
                </c:pt>
                <c:pt idx="998">
                  <c:v>2588</c:v>
                </c:pt>
                <c:pt idx="999">
                  <c:v>2588</c:v>
                </c:pt>
                <c:pt idx="1000">
                  <c:v>2588</c:v>
                </c:pt>
                <c:pt idx="1001">
                  <c:v>2588</c:v>
                </c:pt>
                <c:pt idx="1002">
                  <c:v>2588</c:v>
                </c:pt>
                <c:pt idx="1003">
                  <c:v>2588</c:v>
                </c:pt>
                <c:pt idx="1004">
                  <c:v>2588</c:v>
                </c:pt>
                <c:pt idx="1005">
                  <c:v>2588</c:v>
                </c:pt>
                <c:pt idx="1006">
                  <c:v>2588</c:v>
                </c:pt>
                <c:pt idx="1007">
                  <c:v>2588</c:v>
                </c:pt>
                <c:pt idx="1008">
                  <c:v>2588</c:v>
                </c:pt>
                <c:pt idx="1009">
                  <c:v>2588</c:v>
                </c:pt>
                <c:pt idx="1010">
                  <c:v>2588</c:v>
                </c:pt>
                <c:pt idx="1011">
                  <c:v>2588</c:v>
                </c:pt>
                <c:pt idx="1012">
                  <c:v>2588</c:v>
                </c:pt>
                <c:pt idx="1013">
                  <c:v>2588</c:v>
                </c:pt>
                <c:pt idx="1014">
                  <c:v>2588</c:v>
                </c:pt>
                <c:pt idx="1015">
                  <c:v>2588</c:v>
                </c:pt>
                <c:pt idx="1016">
                  <c:v>2588</c:v>
                </c:pt>
                <c:pt idx="1017">
                  <c:v>2588</c:v>
                </c:pt>
                <c:pt idx="1018">
                  <c:v>2588</c:v>
                </c:pt>
                <c:pt idx="1019">
                  <c:v>2588</c:v>
                </c:pt>
                <c:pt idx="1020">
                  <c:v>2588</c:v>
                </c:pt>
                <c:pt idx="1021">
                  <c:v>2588</c:v>
                </c:pt>
                <c:pt idx="1022">
                  <c:v>2588</c:v>
                </c:pt>
                <c:pt idx="1023">
                  <c:v>2588</c:v>
                </c:pt>
                <c:pt idx="1024">
                  <c:v>2588</c:v>
                </c:pt>
                <c:pt idx="1025">
                  <c:v>2588</c:v>
                </c:pt>
                <c:pt idx="1026">
                  <c:v>2588</c:v>
                </c:pt>
                <c:pt idx="1027">
                  <c:v>2588</c:v>
                </c:pt>
                <c:pt idx="1028">
                  <c:v>2588</c:v>
                </c:pt>
                <c:pt idx="1029">
                  <c:v>2588</c:v>
                </c:pt>
                <c:pt idx="1030">
                  <c:v>2588</c:v>
                </c:pt>
                <c:pt idx="1031">
                  <c:v>2588</c:v>
                </c:pt>
                <c:pt idx="1032">
                  <c:v>2588</c:v>
                </c:pt>
                <c:pt idx="1033">
                  <c:v>2588</c:v>
                </c:pt>
                <c:pt idx="1034">
                  <c:v>2588</c:v>
                </c:pt>
                <c:pt idx="1035">
                  <c:v>2588</c:v>
                </c:pt>
                <c:pt idx="1036">
                  <c:v>2588</c:v>
                </c:pt>
                <c:pt idx="1037">
                  <c:v>2588</c:v>
                </c:pt>
                <c:pt idx="1038">
                  <c:v>2588</c:v>
                </c:pt>
                <c:pt idx="1039">
                  <c:v>2588</c:v>
                </c:pt>
                <c:pt idx="1040">
                  <c:v>2588</c:v>
                </c:pt>
                <c:pt idx="1041">
                  <c:v>2588</c:v>
                </c:pt>
                <c:pt idx="1042">
                  <c:v>2588</c:v>
                </c:pt>
                <c:pt idx="1043">
                  <c:v>2588</c:v>
                </c:pt>
                <c:pt idx="1044">
                  <c:v>2588</c:v>
                </c:pt>
                <c:pt idx="1045">
                  <c:v>2573.1439999999998</c:v>
                </c:pt>
                <c:pt idx="1046">
                  <c:v>2588</c:v>
                </c:pt>
                <c:pt idx="1047">
                  <c:v>2588</c:v>
                </c:pt>
                <c:pt idx="1048">
                  <c:v>2588</c:v>
                </c:pt>
                <c:pt idx="1049">
                  <c:v>2588</c:v>
                </c:pt>
                <c:pt idx="1050">
                  <c:v>2588</c:v>
                </c:pt>
                <c:pt idx="1051">
                  <c:v>2588</c:v>
                </c:pt>
                <c:pt idx="1052">
                  <c:v>2588</c:v>
                </c:pt>
                <c:pt idx="1053">
                  <c:v>2588</c:v>
                </c:pt>
                <c:pt idx="1054">
                  <c:v>2588</c:v>
                </c:pt>
                <c:pt idx="1055">
                  <c:v>2588</c:v>
                </c:pt>
                <c:pt idx="1056">
                  <c:v>2588</c:v>
                </c:pt>
                <c:pt idx="1057">
                  <c:v>2588</c:v>
                </c:pt>
                <c:pt idx="1058">
                  <c:v>2588</c:v>
                </c:pt>
                <c:pt idx="1059">
                  <c:v>2588</c:v>
                </c:pt>
                <c:pt idx="1060">
                  <c:v>2588</c:v>
                </c:pt>
                <c:pt idx="1061">
                  <c:v>2588</c:v>
                </c:pt>
                <c:pt idx="1062">
                  <c:v>2588</c:v>
                </c:pt>
                <c:pt idx="1063">
                  <c:v>2588</c:v>
                </c:pt>
                <c:pt idx="1064">
                  <c:v>2588</c:v>
                </c:pt>
                <c:pt idx="1065">
                  <c:v>2588</c:v>
                </c:pt>
                <c:pt idx="1066">
                  <c:v>2588</c:v>
                </c:pt>
                <c:pt idx="1067">
                  <c:v>2588</c:v>
                </c:pt>
                <c:pt idx="1068">
                  <c:v>2588</c:v>
                </c:pt>
                <c:pt idx="1069">
                  <c:v>2588</c:v>
                </c:pt>
                <c:pt idx="1070">
                  <c:v>2588</c:v>
                </c:pt>
                <c:pt idx="1071">
                  <c:v>2588</c:v>
                </c:pt>
                <c:pt idx="1072">
                  <c:v>2588</c:v>
                </c:pt>
                <c:pt idx="1073">
                  <c:v>2588</c:v>
                </c:pt>
                <c:pt idx="1074">
                  <c:v>2588</c:v>
                </c:pt>
                <c:pt idx="1075">
                  <c:v>2588</c:v>
                </c:pt>
                <c:pt idx="1076">
                  <c:v>2588</c:v>
                </c:pt>
                <c:pt idx="1077">
                  <c:v>2588</c:v>
                </c:pt>
                <c:pt idx="1078">
                  <c:v>2588</c:v>
                </c:pt>
                <c:pt idx="1079">
                  <c:v>2588</c:v>
                </c:pt>
                <c:pt idx="1080">
                  <c:v>2588</c:v>
                </c:pt>
                <c:pt idx="1081">
                  <c:v>2588</c:v>
                </c:pt>
                <c:pt idx="1082">
                  <c:v>2588</c:v>
                </c:pt>
                <c:pt idx="1083">
                  <c:v>2588</c:v>
                </c:pt>
                <c:pt idx="1084">
                  <c:v>2588</c:v>
                </c:pt>
                <c:pt idx="1085">
                  <c:v>2588</c:v>
                </c:pt>
                <c:pt idx="1086">
                  <c:v>2588</c:v>
                </c:pt>
                <c:pt idx="1087">
                  <c:v>2588</c:v>
                </c:pt>
                <c:pt idx="1088">
                  <c:v>2588</c:v>
                </c:pt>
                <c:pt idx="1089">
                  <c:v>2588</c:v>
                </c:pt>
                <c:pt idx="1090">
                  <c:v>2588</c:v>
                </c:pt>
                <c:pt idx="1091">
                  <c:v>2588</c:v>
                </c:pt>
                <c:pt idx="1092">
                  <c:v>2588</c:v>
                </c:pt>
                <c:pt idx="1093">
                  <c:v>2588</c:v>
                </c:pt>
                <c:pt idx="1094">
                  <c:v>2588</c:v>
                </c:pt>
                <c:pt idx="1095">
                  <c:v>2588</c:v>
                </c:pt>
                <c:pt idx="1096">
                  <c:v>2588</c:v>
                </c:pt>
                <c:pt idx="1097">
                  <c:v>2588</c:v>
                </c:pt>
                <c:pt idx="1098">
                  <c:v>2588</c:v>
                </c:pt>
                <c:pt idx="1099">
                  <c:v>2588</c:v>
                </c:pt>
                <c:pt idx="1100">
                  <c:v>2588</c:v>
                </c:pt>
                <c:pt idx="1101">
                  <c:v>2588</c:v>
                </c:pt>
                <c:pt idx="1102">
                  <c:v>2588</c:v>
                </c:pt>
                <c:pt idx="1103">
                  <c:v>2588</c:v>
                </c:pt>
                <c:pt idx="1104">
                  <c:v>2588</c:v>
                </c:pt>
                <c:pt idx="1105">
                  <c:v>2588</c:v>
                </c:pt>
                <c:pt idx="1106">
                  <c:v>2588</c:v>
                </c:pt>
                <c:pt idx="1107">
                  <c:v>2588</c:v>
                </c:pt>
                <c:pt idx="1108">
                  <c:v>2588</c:v>
                </c:pt>
                <c:pt idx="1109">
                  <c:v>2588</c:v>
                </c:pt>
                <c:pt idx="1110">
                  <c:v>2588</c:v>
                </c:pt>
                <c:pt idx="1111">
                  <c:v>2588</c:v>
                </c:pt>
                <c:pt idx="1112">
                  <c:v>2588</c:v>
                </c:pt>
                <c:pt idx="1113">
                  <c:v>2588</c:v>
                </c:pt>
                <c:pt idx="1114">
                  <c:v>2588</c:v>
                </c:pt>
                <c:pt idx="1115">
                  <c:v>2588</c:v>
                </c:pt>
                <c:pt idx="1116">
                  <c:v>2588</c:v>
                </c:pt>
                <c:pt idx="1117">
                  <c:v>2588</c:v>
                </c:pt>
                <c:pt idx="1118">
                  <c:v>2588</c:v>
                </c:pt>
                <c:pt idx="1119">
                  <c:v>2416.0929999999998</c:v>
                </c:pt>
                <c:pt idx="1120">
                  <c:v>2492.11</c:v>
                </c:pt>
                <c:pt idx="1121">
                  <c:v>2588</c:v>
                </c:pt>
                <c:pt idx="1122">
                  <c:v>2588</c:v>
                </c:pt>
                <c:pt idx="1123">
                  <c:v>2569.8069999999998</c:v>
                </c:pt>
                <c:pt idx="1124">
                  <c:v>2501.2469999999998</c:v>
                </c:pt>
                <c:pt idx="1125">
                  <c:v>2492.752</c:v>
                </c:pt>
                <c:pt idx="1126">
                  <c:v>2485.9850000000001</c:v>
                </c:pt>
                <c:pt idx="1127">
                  <c:v>2529.5390000000002</c:v>
                </c:pt>
                <c:pt idx="1128">
                  <c:v>2484.0329999999999</c:v>
                </c:pt>
                <c:pt idx="1129">
                  <c:v>2566.2979999999998</c:v>
                </c:pt>
                <c:pt idx="1130">
                  <c:v>2370.1350000000002</c:v>
                </c:pt>
                <c:pt idx="1131">
                  <c:v>2432.337</c:v>
                </c:pt>
                <c:pt idx="1132">
                  <c:v>2521.6759999999999</c:v>
                </c:pt>
                <c:pt idx="1133">
                  <c:v>2392.6289999999999</c:v>
                </c:pt>
                <c:pt idx="1134">
                  <c:v>2284.933</c:v>
                </c:pt>
                <c:pt idx="1135">
                  <c:v>2215.259</c:v>
                </c:pt>
                <c:pt idx="1136">
                  <c:v>2435.2109999999998</c:v>
                </c:pt>
                <c:pt idx="1137">
                  <c:v>2343.848</c:v>
                </c:pt>
                <c:pt idx="1138">
                  <c:v>2314.5810000000001</c:v>
                </c:pt>
                <c:pt idx="1139">
                  <c:v>2159.163</c:v>
                </c:pt>
                <c:pt idx="1140">
                  <c:v>2246.6979999999999</c:v>
                </c:pt>
                <c:pt idx="1141">
                  <c:v>2137.0100000000002</c:v>
                </c:pt>
                <c:pt idx="1142">
                  <c:v>2157.069</c:v>
                </c:pt>
                <c:pt idx="1143">
                  <c:v>2093.2399999999998</c:v>
                </c:pt>
                <c:pt idx="1144">
                  <c:v>2123.8510000000001</c:v>
                </c:pt>
                <c:pt idx="1145">
                  <c:v>1997.252</c:v>
                </c:pt>
                <c:pt idx="1146">
                  <c:v>2077.2260000000001</c:v>
                </c:pt>
                <c:pt idx="1147">
                  <c:v>2012.0519999999999</c:v>
                </c:pt>
                <c:pt idx="1148">
                  <c:v>1866.5730000000001</c:v>
                </c:pt>
                <c:pt idx="1149">
                  <c:v>1869.0360000000001</c:v>
                </c:pt>
                <c:pt idx="1150">
                  <c:v>1857.316</c:v>
                </c:pt>
                <c:pt idx="1151">
                  <c:v>1883.4159999999999</c:v>
                </c:pt>
                <c:pt idx="1152">
                  <c:v>1696.559</c:v>
                </c:pt>
                <c:pt idx="1153">
                  <c:v>1809.9079999999999</c:v>
                </c:pt>
                <c:pt idx="1154">
                  <c:v>1604.133</c:v>
                </c:pt>
                <c:pt idx="1155">
                  <c:v>1622.0909999999999</c:v>
                </c:pt>
                <c:pt idx="1156">
                  <c:v>1663.6990000000001</c:v>
                </c:pt>
                <c:pt idx="1157">
                  <c:v>1588.7360000000001</c:v>
                </c:pt>
                <c:pt idx="1158">
                  <c:v>1715.4</c:v>
                </c:pt>
                <c:pt idx="1159">
                  <c:v>1637.3530000000001</c:v>
                </c:pt>
                <c:pt idx="1160">
                  <c:v>1748.7639999999999</c:v>
                </c:pt>
                <c:pt idx="1161">
                  <c:v>1656.771</c:v>
                </c:pt>
                <c:pt idx="1162">
                  <c:v>1617.518</c:v>
                </c:pt>
                <c:pt idx="1163">
                  <c:v>1580.65</c:v>
                </c:pt>
                <c:pt idx="1164">
                  <c:v>1655.0909999999999</c:v>
                </c:pt>
                <c:pt idx="1165">
                  <c:v>1629.308</c:v>
                </c:pt>
                <c:pt idx="1166">
                  <c:v>1600.451</c:v>
                </c:pt>
                <c:pt idx="1167">
                  <c:v>1581.9670000000001</c:v>
                </c:pt>
                <c:pt idx="1168">
                  <c:v>1589.6389999999999</c:v>
                </c:pt>
                <c:pt idx="1169">
                  <c:v>1567.856</c:v>
                </c:pt>
                <c:pt idx="1170">
                  <c:v>1635.4580000000001</c:v>
                </c:pt>
                <c:pt idx="1171">
                  <c:v>1654.595</c:v>
                </c:pt>
                <c:pt idx="1172">
                  <c:v>1563.7170000000001</c:v>
                </c:pt>
                <c:pt idx="1173">
                  <c:v>1528.1890000000001</c:v>
                </c:pt>
                <c:pt idx="1174">
                  <c:v>1596.4449999999999</c:v>
                </c:pt>
                <c:pt idx="1175">
                  <c:v>1567.837</c:v>
                </c:pt>
                <c:pt idx="1176">
                  <c:v>1497.155</c:v>
                </c:pt>
                <c:pt idx="1177">
                  <c:v>1488.72</c:v>
                </c:pt>
                <c:pt idx="1178">
                  <c:v>1463.1849999999999</c:v>
                </c:pt>
                <c:pt idx="1179">
                  <c:v>1420.931</c:v>
                </c:pt>
                <c:pt idx="1180">
                  <c:v>1333.999</c:v>
                </c:pt>
                <c:pt idx="1181">
                  <c:v>1408.473</c:v>
                </c:pt>
                <c:pt idx="1182">
                  <c:v>1420.847</c:v>
                </c:pt>
                <c:pt idx="1183">
                  <c:v>1418.4359999999999</c:v>
                </c:pt>
                <c:pt idx="1184">
                  <c:v>1368.846</c:v>
                </c:pt>
                <c:pt idx="1185">
                  <c:v>1333.933</c:v>
                </c:pt>
                <c:pt idx="1186">
                  <c:v>1314.316</c:v>
                </c:pt>
                <c:pt idx="1187">
                  <c:v>1341.566</c:v>
                </c:pt>
                <c:pt idx="1188">
                  <c:v>1330.452</c:v>
                </c:pt>
                <c:pt idx="1189">
                  <c:v>1347.7739999999999</c:v>
                </c:pt>
                <c:pt idx="1190">
                  <c:v>1228.0820000000001</c:v>
                </c:pt>
                <c:pt idx="1191">
                  <c:v>1226.0989999999999</c:v>
                </c:pt>
                <c:pt idx="1192">
                  <c:v>1301.6110000000001</c:v>
                </c:pt>
                <c:pt idx="1193">
                  <c:v>1269.1780000000001</c:v>
                </c:pt>
                <c:pt idx="1194">
                  <c:v>1379.3969999999999</c:v>
                </c:pt>
                <c:pt idx="1195">
                  <c:v>1323.79</c:v>
                </c:pt>
                <c:pt idx="1196">
                  <c:v>1227.472</c:v>
                </c:pt>
                <c:pt idx="1197">
                  <c:v>1206.691</c:v>
                </c:pt>
                <c:pt idx="1198">
                  <c:v>1142.711</c:v>
                </c:pt>
                <c:pt idx="1199">
                  <c:v>1162.2049999999999</c:v>
                </c:pt>
                <c:pt idx="1200">
                  <c:v>1234.2180000000001</c:v>
                </c:pt>
                <c:pt idx="1201">
                  <c:v>1258.914</c:v>
                </c:pt>
                <c:pt idx="1202">
                  <c:v>1247.2059999999999</c:v>
                </c:pt>
                <c:pt idx="1203">
                  <c:v>1295.48</c:v>
                </c:pt>
                <c:pt idx="1204">
                  <c:v>1237.588</c:v>
                </c:pt>
                <c:pt idx="1205">
                  <c:v>1250.597</c:v>
                </c:pt>
                <c:pt idx="1206">
                  <c:v>1250.567</c:v>
                </c:pt>
                <c:pt idx="1207">
                  <c:v>1298.027</c:v>
                </c:pt>
                <c:pt idx="1208">
                  <c:v>1300.03</c:v>
                </c:pt>
                <c:pt idx="1209">
                  <c:v>1276.1099999999999</c:v>
                </c:pt>
                <c:pt idx="1210">
                  <c:v>1258.6759999999999</c:v>
                </c:pt>
                <c:pt idx="1211">
                  <c:v>1307.2270000000001</c:v>
                </c:pt>
                <c:pt idx="1212">
                  <c:v>1322.2180000000001</c:v>
                </c:pt>
                <c:pt idx="1213">
                  <c:v>1374.2739999999999</c:v>
                </c:pt>
                <c:pt idx="1214">
                  <c:v>1299.694</c:v>
                </c:pt>
                <c:pt idx="1215">
                  <c:v>1300.1379999999999</c:v>
                </c:pt>
                <c:pt idx="1216">
                  <c:v>1398.1559999999999</c:v>
                </c:pt>
                <c:pt idx="1217">
                  <c:v>1421.7739999999999</c:v>
                </c:pt>
                <c:pt idx="1218">
                  <c:v>1408.7660000000001</c:v>
                </c:pt>
                <c:pt idx="1219">
                  <c:v>1450.808</c:v>
                </c:pt>
                <c:pt idx="1220">
                  <c:v>1286.797</c:v>
                </c:pt>
                <c:pt idx="1221">
                  <c:v>1516.797</c:v>
                </c:pt>
                <c:pt idx="1222">
                  <c:v>1441.914</c:v>
                </c:pt>
                <c:pt idx="1223">
                  <c:v>1442.972</c:v>
                </c:pt>
                <c:pt idx="1224">
                  <c:v>1512.921</c:v>
                </c:pt>
                <c:pt idx="1225">
                  <c:v>1545.91</c:v>
                </c:pt>
                <c:pt idx="1226">
                  <c:v>1595.481</c:v>
                </c:pt>
                <c:pt idx="1227">
                  <c:v>1605.7429999999999</c:v>
                </c:pt>
                <c:pt idx="1228">
                  <c:v>1708.067</c:v>
                </c:pt>
                <c:pt idx="1229">
                  <c:v>1662.9690000000001</c:v>
                </c:pt>
                <c:pt idx="1230">
                  <c:v>1764.298</c:v>
                </c:pt>
                <c:pt idx="1231">
                  <c:v>1735.0609999999999</c:v>
                </c:pt>
                <c:pt idx="1232">
                  <c:v>1864.6420000000001</c:v>
                </c:pt>
                <c:pt idx="1233">
                  <c:v>1762.383</c:v>
                </c:pt>
                <c:pt idx="1234">
                  <c:v>1771.2929999999999</c:v>
                </c:pt>
                <c:pt idx="1235">
                  <c:v>1968.018</c:v>
                </c:pt>
                <c:pt idx="1236">
                  <c:v>1926.325</c:v>
                </c:pt>
                <c:pt idx="1237">
                  <c:v>2011.8679999999999</c:v>
                </c:pt>
                <c:pt idx="1238">
                  <c:v>2120.5909999999999</c:v>
                </c:pt>
                <c:pt idx="1239">
                  <c:v>1981.511</c:v>
                </c:pt>
                <c:pt idx="1240">
                  <c:v>2020.615</c:v>
                </c:pt>
                <c:pt idx="1241">
                  <c:v>2183.181</c:v>
                </c:pt>
                <c:pt idx="1242">
                  <c:v>2123.6669999999999</c:v>
                </c:pt>
                <c:pt idx="1243">
                  <c:v>2131.2550000000001</c:v>
                </c:pt>
                <c:pt idx="1244">
                  <c:v>2281.8049999999998</c:v>
                </c:pt>
                <c:pt idx="1245">
                  <c:v>2383.2809999999999</c:v>
                </c:pt>
                <c:pt idx="1246">
                  <c:v>2384.7089999999998</c:v>
                </c:pt>
                <c:pt idx="1247">
                  <c:v>2348.4859999999999</c:v>
                </c:pt>
                <c:pt idx="1248">
                  <c:v>2460.4319999999998</c:v>
                </c:pt>
                <c:pt idx="1249">
                  <c:v>2517.2040000000002</c:v>
                </c:pt>
                <c:pt idx="1250">
                  <c:v>2350.5309999999999</c:v>
                </c:pt>
                <c:pt idx="1251">
                  <c:v>2580.5309999999999</c:v>
                </c:pt>
                <c:pt idx="1252">
                  <c:v>2588</c:v>
                </c:pt>
                <c:pt idx="1253">
                  <c:v>2588</c:v>
                </c:pt>
                <c:pt idx="1254">
                  <c:v>2581.5149999999999</c:v>
                </c:pt>
                <c:pt idx="1255">
                  <c:v>2588</c:v>
                </c:pt>
                <c:pt idx="1256">
                  <c:v>2559.9360000000001</c:v>
                </c:pt>
                <c:pt idx="1257">
                  <c:v>2588</c:v>
                </c:pt>
                <c:pt idx="1258">
                  <c:v>2588</c:v>
                </c:pt>
                <c:pt idx="1259">
                  <c:v>2588</c:v>
                </c:pt>
                <c:pt idx="1260">
                  <c:v>2588</c:v>
                </c:pt>
                <c:pt idx="1261">
                  <c:v>2588</c:v>
                </c:pt>
                <c:pt idx="1262">
                  <c:v>2568.212</c:v>
                </c:pt>
                <c:pt idx="1263">
                  <c:v>2588</c:v>
                </c:pt>
                <c:pt idx="1264">
                  <c:v>2588</c:v>
                </c:pt>
                <c:pt idx="1265">
                  <c:v>2588</c:v>
                </c:pt>
                <c:pt idx="1266">
                  <c:v>2588</c:v>
                </c:pt>
                <c:pt idx="1267">
                  <c:v>2588</c:v>
                </c:pt>
                <c:pt idx="1268">
                  <c:v>2588</c:v>
                </c:pt>
                <c:pt idx="1269">
                  <c:v>2588</c:v>
                </c:pt>
                <c:pt idx="1270">
                  <c:v>2588</c:v>
                </c:pt>
                <c:pt idx="1271">
                  <c:v>2588</c:v>
                </c:pt>
                <c:pt idx="1272">
                  <c:v>2588</c:v>
                </c:pt>
                <c:pt idx="1273">
                  <c:v>2588</c:v>
                </c:pt>
                <c:pt idx="1274">
                  <c:v>2588</c:v>
                </c:pt>
                <c:pt idx="1275">
                  <c:v>2588</c:v>
                </c:pt>
                <c:pt idx="1276">
                  <c:v>2588</c:v>
                </c:pt>
                <c:pt idx="1277">
                  <c:v>2588</c:v>
                </c:pt>
                <c:pt idx="1278">
                  <c:v>2588</c:v>
                </c:pt>
                <c:pt idx="1279">
                  <c:v>2588</c:v>
                </c:pt>
                <c:pt idx="1280">
                  <c:v>2588</c:v>
                </c:pt>
                <c:pt idx="1281">
                  <c:v>2588</c:v>
                </c:pt>
                <c:pt idx="1282">
                  <c:v>2588</c:v>
                </c:pt>
                <c:pt idx="1283">
                  <c:v>2588</c:v>
                </c:pt>
                <c:pt idx="1284">
                  <c:v>2588</c:v>
                </c:pt>
                <c:pt idx="1285">
                  <c:v>2588</c:v>
                </c:pt>
                <c:pt idx="1286">
                  <c:v>2588</c:v>
                </c:pt>
                <c:pt idx="1287">
                  <c:v>2588</c:v>
                </c:pt>
                <c:pt idx="1288">
                  <c:v>2588</c:v>
                </c:pt>
                <c:pt idx="1289">
                  <c:v>2588</c:v>
                </c:pt>
                <c:pt idx="1290">
                  <c:v>2588</c:v>
                </c:pt>
                <c:pt idx="1291">
                  <c:v>2588</c:v>
                </c:pt>
                <c:pt idx="1292">
                  <c:v>2588</c:v>
                </c:pt>
                <c:pt idx="1293">
                  <c:v>2588</c:v>
                </c:pt>
                <c:pt idx="1294">
                  <c:v>2588</c:v>
                </c:pt>
                <c:pt idx="1295">
                  <c:v>2588</c:v>
                </c:pt>
                <c:pt idx="1296">
                  <c:v>2588</c:v>
                </c:pt>
                <c:pt idx="1297">
                  <c:v>2588</c:v>
                </c:pt>
                <c:pt idx="1298">
                  <c:v>2588</c:v>
                </c:pt>
                <c:pt idx="1299">
                  <c:v>2588</c:v>
                </c:pt>
                <c:pt idx="1300">
                  <c:v>2588</c:v>
                </c:pt>
                <c:pt idx="1301">
                  <c:v>2523.9749999999999</c:v>
                </c:pt>
                <c:pt idx="1302">
                  <c:v>2566.6640000000002</c:v>
                </c:pt>
                <c:pt idx="1303">
                  <c:v>2588</c:v>
                </c:pt>
                <c:pt idx="1304">
                  <c:v>2526.5</c:v>
                </c:pt>
                <c:pt idx="1305">
                  <c:v>2588</c:v>
                </c:pt>
                <c:pt idx="1306">
                  <c:v>2525.5500000000002</c:v>
                </c:pt>
                <c:pt idx="1307">
                  <c:v>2588</c:v>
                </c:pt>
                <c:pt idx="1308">
                  <c:v>2568.0709999999999</c:v>
                </c:pt>
                <c:pt idx="1309">
                  <c:v>2588</c:v>
                </c:pt>
                <c:pt idx="1310">
                  <c:v>2532.701</c:v>
                </c:pt>
                <c:pt idx="1311">
                  <c:v>2419.8440000000001</c:v>
                </c:pt>
                <c:pt idx="1312">
                  <c:v>2466.672</c:v>
                </c:pt>
                <c:pt idx="1313">
                  <c:v>2513.6329999999998</c:v>
                </c:pt>
                <c:pt idx="1314">
                  <c:v>2526.2750000000001</c:v>
                </c:pt>
                <c:pt idx="1315">
                  <c:v>2554.192</c:v>
                </c:pt>
                <c:pt idx="1316">
                  <c:v>2555.61</c:v>
                </c:pt>
                <c:pt idx="1317">
                  <c:v>2518.0949999999998</c:v>
                </c:pt>
                <c:pt idx="1318">
                  <c:v>2588</c:v>
                </c:pt>
                <c:pt idx="1319">
                  <c:v>2572.3420000000001</c:v>
                </c:pt>
                <c:pt idx="1320">
                  <c:v>2540.0709999999999</c:v>
                </c:pt>
                <c:pt idx="1321">
                  <c:v>2419.0859999999998</c:v>
                </c:pt>
                <c:pt idx="1322">
                  <c:v>2460.9580000000001</c:v>
                </c:pt>
                <c:pt idx="1323">
                  <c:v>2442.5079999999998</c:v>
                </c:pt>
                <c:pt idx="1324">
                  <c:v>2588</c:v>
                </c:pt>
                <c:pt idx="1325">
                  <c:v>2588</c:v>
                </c:pt>
                <c:pt idx="1326">
                  <c:v>2560.58</c:v>
                </c:pt>
                <c:pt idx="1327">
                  <c:v>2558.2869999999998</c:v>
                </c:pt>
                <c:pt idx="1328">
                  <c:v>2394.3209999999999</c:v>
                </c:pt>
                <c:pt idx="1329">
                  <c:v>2444.3969999999999</c:v>
                </c:pt>
                <c:pt idx="1330">
                  <c:v>2441.8420000000001</c:v>
                </c:pt>
                <c:pt idx="1331">
                  <c:v>2387.6770000000001</c:v>
                </c:pt>
                <c:pt idx="1332">
                  <c:v>2491.1350000000002</c:v>
                </c:pt>
                <c:pt idx="1333">
                  <c:v>2506.4160000000002</c:v>
                </c:pt>
                <c:pt idx="1334">
                  <c:v>2529.09</c:v>
                </c:pt>
                <c:pt idx="1335">
                  <c:v>2452.7150000000001</c:v>
                </c:pt>
                <c:pt idx="1336">
                  <c:v>2588</c:v>
                </c:pt>
                <c:pt idx="1337">
                  <c:v>2555.232</c:v>
                </c:pt>
                <c:pt idx="1338">
                  <c:v>2494.21</c:v>
                </c:pt>
                <c:pt idx="1339">
                  <c:v>2420.3119999999999</c:v>
                </c:pt>
                <c:pt idx="1340">
                  <c:v>2489.6419999999998</c:v>
                </c:pt>
                <c:pt idx="1341">
                  <c:v>2540.181</c:v>
                </c:pt>
                <c:pt idx="1342">
                  <c:v>2479.123</c:v>
                </c:pt>
                <c:pt idx="1343">
                  <c:v>2460.5129999999999</c:v>
                </c:pt>
                <c:pt idx="1344">
                  <c:v>2486.9009999999998</c:v>
                </c:pt>
                <c:pt idx="1345">
                  <c:v>2554.0300000000002</c:v>
                </c:pt>
                <c:pt idx="1346">
                  <c:v>2324.0300000000002</c:v>
                </c:pt>
                <c:pt idx="1347">
                  <c:v>2516.0279999999998</c:v>
                </c:pt>
                <c:pt idx="1348">
                  <c:v>2524.5529999999999</c:v>
                </c:pt>
                <c:pt idx="1349">
                  <c:v>2588</c:v>
                </c:pt>
                <c:pt idx="1350">
                  <c:v>2588</c:v>
                </c:pt>
                <c:pt idx="1351">
                  <c:v>2568.346</c:v>
                </c:pt>
                <c:pt idx="1352">
                  <c:v>2588</c:v>
                </c:pt>
                <c:pt idx="1353">
                  <c:v>2588</c:v>
                </c:pt>
                <c:pt idx="1354">
                  <c:v>2588</c:v>
                </c:pt>
                <c:pt idx="1355">
                  <c:v>2534.308</c:v>
                </c:pt>
                <c:pt idx="1356">
                  <c:v>2588</c:v>
                </c:pt>
                <c:pt idx="1357">
                  <c:v>2588</c:v>
                </c:pt>
                <c:pt idx="1358">
                  <c:v>2588</c:v>
                </c:pt>
                <c:pt idx="1359">
                  <c:v>2588</c:v>
                </c:pt>
                <c:pt idx="1360">
                  <c:v>2588</c:v>
                </c:pt>
                <c:pt idx="1361">
                  <c:v>2588</c:v>
                </c:pt>
                <c:pt idx="1362">
                  <c:v>2588</c:v>
                </c:pt>
                <c:pt idx="1363">
                  <c:v>2588</c:v>
                </c:pt>
                <c:pt idx="1364">
                  <c:v>2588</c:v>
                </c:pt>
                <c:pt idx="1365">
                  <c:v>2588</c:v>
                </c:pt>
                <c:pt idx="1366">
                  <c:v>2588</c:v>
                </c:pt>
                <c:pt idx="1367">
                  <c:v>2588</c:v>
                </c:pt>
                <c:pt idx="1368">
                  <c:v>2588</c:v>
                </c:pt>
                <c:pt idx="1369">
                  <c:v>2588</c:v>
                </c:pt>
                <c:pt idx="1370">
                  <c:v>2588</c:v>
                </c:pt>
                <c:pt idx="1371">
                  <c:v>2588</c:v>
                </c:pt>
                <c:pt idx="1372">
                  <c:v>2588</c:v>
                </c:pt>
                <c:pt idx="1373">
                  <c:v>2588</c:v>
                </c:pt>
                <c:pt idx="1374">
                  <c:v>2588</c:v>
                </c:pt>
                <c:pt idx="1375">
                  <c:v>2588</c:v>
                </c:pt>
                <c:pt idx="1376">
                  <c:v>2588</c:v>
                </c:pt>
                <c:pt idx="1377">
                  <c:v>2588</c:v>
                </c:pt>
                <c:pt idx="1378">
                  <c:v>2588</c:v>
                </c:pt>
                <c:pt idx="1379">
                  <c:v>2588</c:v>
                </c:pt>
                <c:pt idx="1380">
                  <c:v>2588</c:v>
                </c:pt>
                <c:pt idx="1381">
                  <c:v>2588</c:v>
                </c:pt>
                <c:pt idx="1382">
                  <c:v>2588</c:v>
                </c:pt>
                <c:pt idx="1383">
                  <c:v>2588</c:v>
                </c:pt>
                <c:pt idx="1384">
                  <c:v>2588</c:v>
                </c:pt>
                <c:pt idx="1385">
                  <c:v>2588</c:v>
                </c:pt>
                <c:pt idx="1386">
                  <c:v>2588</c:v>
                </c:pt>
                <c:pt idx="1387">
                  <c:v>2588</c:v>
                </c:pt>
                <c:pt idx="1388">
                  <c:v>2588</c:v>
                </c:pt>
                <c:pt idx="1389">
                  <c:v>2588</c:v>
                </c:pt>
                <c:pt idx="1390">
                  <c:v>2588</c:v>
                </c:pt>
                <c:pt idx="1391">
                  <c:v>2588</c:v>
                </c:pt>
                <c:pt idx="1392">
                  <c:v>2588</c:v>
                </c:pt>
                <c:pt idx="1393">
                  <c:v>2588</c:v>
                </c:pt>
                <c:pt idx="1394">
                  <c:v>2586.8209999999999</c:v>
                </c:pt>
                <c:pt idx="1395">
                  <c:v>2588</c:v>
                </c:pt>
                <c:pt idx="1396">
                  <c:v>2588</c:v>
                </c:pt>
                <c:pt idx="1397">
                  <c:v>2588</c:v>
                </c:pt>
                <c:pt idx="1398">
                  <c:v>2466.4659999999999</c:v>
                </c:pt>
                <c:pt idx="1399">
                  <c:v>2524.33</c:v>
                </c:pt>
                <c:pt idx="1400">
                  <c:v>2543.2820000000002</c:v>
                </c:pt>
                <c:pt idx="1401">
                  <c:v>2404.31</c:v>
                </c:pt>
                <c:pt idx="1402">
                  <c:v>2445.9349999999999</c:v>
                </c:pt>
                <c:pt idx="1403">
                  <c:v>2323.1750000000002</c:v>
                </c:pt>
                <c:pt idx="1404">
                  <c:v>2363.2420000000002</c:v>
                </c:pt>
                <c:pt idx="1405">
                  <c:v>2301.806</c:v>
                </c:pt>
                <c:pt idx="1406">
                  <c:v>2370.694</c:v>
                </c:pt>
                <c:pt idx="1407">
                  <c:v>2405.902</c:v>
                </c:pt>
                <c:pt idx="1408">
                  <c:v>2497.788</c:v>
                </c:pt>
                <c:pt idx="1409">
                  <c:v>2435.8090000000002</c:v>
                </c:pt>
                <c:pt idx="1410">
                  <c:v>2294.9920000000002</c:v>
                </c:pt>
                <c:pt idx="1411">
                  <c:v>2288.4209999999998</c:v>
                </c:pt>
                <c:pt idx="1412">
                  <c:v>2322.86</c:v>
                </c:pt>
                <c:pt idx="1413">
                  <c:v>2290.328</c:v>
                </c:pt>
                <c:pt idx="1414">
                  <c:v>2159.634</c:v>
                </c:pt>
                <c:pt idx="1415">
                  <c:v>2160.3760000000002</c:v>
                </c:pt>
                <c:pt idx="1416">
                  <c:v>2225.0709999999999</c:v>
                </c:pt>
                <c:pt idx="1417">
                  <c:v>2175.2379999999998</c:v>
                </c:pt>
                <c:pt idx="1418">
                  <c:v>2244.8009999999999</c:v>
                </c:pt>
                <c:pt idx="1419">
                  <c:v>2014.8009999999999</c:v>
                </c:pt>
                <c:pt idx="1420">
                  <c:v>2098.444</c:v>
                </c:pt>
                <c:pt idx="1421">
                  <c:v>2073.7930000000001</c:v>
                </c:pt>
                <c:pt idx="1422">
                  <c:v>2168.9160000000002</c:v>
                </c:pt>
                <c:pt idx="1423">
                  <c:v>2114.4110000000001</c:v>
                </c:pt>
                <c:pt idx="1424">
                  <c:v>1884.4110000000001</c:v>
                </c:pt>
                <c:pt idx="1425">
                  <c:v>1890.383</c:v>
                </c:pt>
                <c:pt idx="1426">
                  <c:v>1925.798</c:v>
                </c:pt>
                <c:pt idx="1427">
                  <c:v>1951.3030000000001</c:v>
                </c:pt>
                <c:pt idx="1428">
                  <c:v>1869.9010000000001</c:v>
                </c:pt>
                <c:pt idx="1429">
                  <c:v>1720.588</c:v>
                </c:pt>
                <c:pt idx="1430">
                  <c:v>1823.3309999999999</c:v>
                </c:pt>
                <c:pt idx="1431">
                  <c:v>1671.894</c:v>
                </c:pt>
                <c:pt idx="1432">
                  <c:v>1790.645</c:v>
                </c:pt>
                <c:pt idx="1433">
                  <c:v>1724.568</c:v>
                </c:pt>
                <c:pt idx="1434">
                  <c:v>1636.79</c:v>
                </c:pt>
                <c:pt idx="1435">
                  <c:v>1570.942</c:v>
                </c:pt>
                <c:pt idx="1436">
                  <c:v>1526.076</c:v>
                </c:pt>
                <c:pt idx="1437">
                  <c:v>1551.4849999999999</c:v>
                </c:pt>
                <c:pt idx="1438">
                  <c:v>1505.269</c:v>
                </c:pt>
                <c:pt idx="1439">
                  <c:v>1407.202</c:v>
                </c:pt>
                <c:pt idx="144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Scenario1_5_TN_ED!$D$1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Scenario1_5_TN_ED!$D$2:$D$1442</c:f>
              <c:numCache>
                <c:formatCode>General</c:formatCode>
                <c:ptCount val="1441"/>
                <c:pt idx="0">
                  <c:v>125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180</c:v>
                </c:pt>
                <c:pt idx="6">
                  <c:v>210</c:v>
                </c:pt>
                <c:pt idx="7">
                  <c:v>240</c:v>
                </c:pt>
                <c:pt idx="8">
                  <c:v>270</c:v>
                </c:pt>
                <c:pt idx="9">
                  <c:v>300</c:v>
                </c:pt>
                <c:pt idx="10">
                  <c:v>330</c:v>
                </c:pt>
                <c:pt idx="11">
                  <c:v>360</c:v>
                </c:pt>
                <c:pt idx="12">
                  <c:v>390</c:v>
                </c:pt>
                <c:pt idx="13">
                  <c:v>420</c:v>
                </c:pt>
                <c:pt idx="14">
                  <c:v>450</c:v>
                </c:pt>
                <c:pt idx="15">
                  <c:v>480</c:v>
                </c:pt>
                <c:pt idx="16">
                  <c:v>510</c:v>
                </c:pt>
                <c:pt idx="17">
                  <c:v>540</c:v>
                </c:pt>
                <c:pt idx="18">
                  <c:v>570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  <c:pt idx="121">
                  <c:v>600</c:v>
                </c:pt>
                <c:pt idx="122">
                  <c:v>600</c:v>
                </c:pt>
                <c:pt idx="123">
                  <c:v>600</c:v>
                </c:pt>
                <c:pt idx="124">
                  <c:v>600</c:v>
                </c:pt>
                <c:pt idx="125">
                  <c:v>600</c:v>
                </c:pt>
                <c:pt idx="126">
                  <c:v>600</c:v>
                </c:pt>
                <c:pt idx="127">
                  <c:v>600</c:v>
                </c:pt>
                <c:pt idx="128">
                  <c:v>600</c:v>
                </c:pt>
                <c:pt idx="129">
                  <c:v>600</c:v>
                </c:pt>
                <c:pt idx="130">
                  <c:v>600</c:v>
                </c:pt>
                <c:pt idx="131">
                  <c:v>600</c:v>
                </c:pt>
                <c:pt idx="132">
                  <c:v>600</c:v>
                </c:pt>
                <c:pt idx="133">
                  <c:v>600</c:v>
                </c:pt>
                <c:pt idx="134">
                  <c:v>600</c:v>
                </c:pt>
                <c:pt idx="135">
                  <c:v>600</c:v>
                </c:pt>
                <c:pt idx="136">
                  <c:v>600</c:v>
                </c:pt>
                <c:pt idx="137">
                  <c:v>600</c:v>
                </c:pt>
                <c:pt idx="138">
                  <c:v>600</c:v>
                </c:pt>
                <c:pt idx="139">
                  <c:v>600</c:v>
                </c:pt>
                <c:pt idx="140">
                  <c:v>600</c:v>
                </c:pt>
                <c:pt idx="141">
                  <c:v>600</c:v>
                </c:pt>
                <c:pt idx="142">
                  <c:v>600</c:v>
                </c:pt>
                <c:pt idx="143">
                  <c:v>600</c:v>
                </c:pt>
                <c:pt idx="144">
                  <c:v>600</c:v>
                </c:pt>
                <c:pt idx="145">
                  <c:v>600</c:v>
                </c:pt>
                <c:pt idx="146">
                  <c:v>600</c:v>
                </c:pt>
                <c:pt idx="147">
                  <c:v>600</c:v>
                </c:pt>
                <c:pt idx="148">
                  <c:v>600</c:v>
                </c:pt>
                <c:pt idx="149">
                  <c:v>600</c:v>
                </c:pt>
                <c:pt idx="150">
                  <c:v>600</c:v>
                </c:pt>
                <c:pt idx="151">
                  <c:v>600</c:v>
                </c:pt>
                <c:pt idx="152">
                  <c:v>600</c:v>
                </c:pt>
                <c:pt idx="153">
                  <c:v>600</c:v>
                </c:pt>
                <c:pt idx="154">
                  <c:v>600</c:v>
                </c:pt>
                <c:pt idx="155">
                  <c:v>600</c:v>
                </c:pt>
                <c:pt idx="156">
                  <c:v>600</c:v>
                </c:pt>
                <c:pt idx="157">
                  <c:v>600</c:v>
                </c:pt>
                <c:pt idx="158">
                  <c:v>600</c:v>
                </c:pt>
                <c:pt idx="159">
                  <c:v>600</c:v>
                </c:pt>
                <c:pt idx="160">
                  <c:v>600</c:v>
                </c:pt>
                <c:pt idx="161">
                  <c:v>600</c:v>
                </c:pt>
                <c:pt idx="162">
                  <c:v>600</c:v>
                </c:pt>
                <c:pt idx="163">
                  <c:v>600</c:v>
                </c:pt>
                <c:pt idx="164">
                  <c:v>600</c:v>
                </c:pt>
                <c:pt idx="165">
                  <c:v>600</c:v>
                </c:pt>
                <c:pt idx="166">
                  <c:v>600</c:v>
                </c:pt>
                <c:pt idx="167">
                  <c:v>600</c:v>
                </c:pt>
                <c:pt idx="168">
                  <c:v>600</c:v>
                </c:pt>
                <c:pt idx="169">
                  <c:v>600</c:v>
                </c:pt>
                <c:pt idx="170">
                  <c:v>600</c:v>
                </c:pt>
                <c:pt idx="171">
                  <c:v>600</c:v>
                </c:pt>
                <c:pt idx="172">
                  <c:v>600</c:v>
                </c:pt>
                <c:pt idx="173">
                  <c:v>600</c:v>
                </c:pt>
                <c:pt idx="174">
                  <c:v>600</c:v>
                </c:pt>
                <c:pt idx="175">
                  <c:v>600</c:v>
                </c:pt>
                <c:pt idx="176">
                  <c:v>600</c:v>
                </c:pt>
                <c:pt idx="177">
                  <c:v>600</c:v>
                </c:pt>
                <c:pt idx="178">
                  <c:v>600</c:v>
                </c:pt>
                <c:pt idx="179">
                  <c:v>600</c:v>
                </c:pt>
                <c:pt idx="180">
                  <c:v>600</c:v>
                </c:pt>
                <c:pt idx="181">
                  <c:v>600</c:v>
                </c:pt>
                <c:pt idx="182">
                  <c:v>600</c:v>
                </c:pt>
                <c:pt idx="183">
                  <c:v>600</c:v>
                </c:pt>
                <c:pt idx="184">
                  <c:v>600</c:v>
                </c:pt>
                <c:pt idx="185">
                  <c:v>600</c:v>
                </c:pt>
                <c:pt idx="186">
                  <c:v>600</c:v>
                </c:pt>
                <c:pt idx="187">
                  <c:v>600</c:v>
                </c:pt>
                <c:pt idx="188">
                  <c:v>600</c:v>
                </c:pt>
                <c:pt idx="189">
                  <c:v>600</c:v>
                </c:pt>
                <c:pt idx="190">
                  <c:v>600</c:v>
                </c:pt>
                <c:pt idx="191">
                  <c:v>600</c:v>
                </c:pt>
                <c:pt idx="192">
                  <c:v>600</c:v>
                </c:pt>
                <c:pt idx="193">
                  <c:v>600</c:v>
                </c:pt>
                <c:pt idx="194">
                  <c:v>600</c:v>
                </c:pt>
                <c:pt idx="195">
                  <c:v>600</c:v>
                </c:pt>
                <c:pt idx="196">
                  <c:v>600</c:v>
                </c:pt>
                <c:pt idx="197">
                  <c:v>600</c:v>
                </c:pt>
                <c:pt idx="198">
                  <c:v>600</c:v>
                </c:pt>
                <c:pt idx="199">
                  <c:v>600</c:v>
                </c:pt>
                <c:pt idx="200">
                  <c:v>600</c:v>
                </c:pt>
                <c:pt idx="201">
                  <c:v>600</c:v>
                </c:pt>
                <c:pt idx="202">
                  <c:v>600</c:v>
                </c:pt>
                <c:pt idx="203">
                  <c:v>600</c:v>
                </c:pt>
                <c:pt idx="204">
                  <c:v>600</c:v>
                </c:pt>
                <c:pt idx="205">
                  <c:v>600</c:v>
                </c:pt>
                <c:pt idx="206">
                  <c:v>600</c:v>
                </c:pt>
                <c:pt idx="207">
                  <c:v>600</c:v>
                </c:pt>
                <c:pt idx="208">
                  <c:v>600</c:v>
                </c:pt>
                <c:pt idx="209">
                  <c:v>600</c:v>
                </c:pt>
                <c:pt idx="210">
                  <c:v>600</c:v>
                </c:pt>
                <c:pt idx="211">
                  <c:v>600</c:v>
                </c:pt>
                <c:pt idx="212">
                  <c:v>600</c:v>
                </c:pt>
                <c:pt idx="213">
                  <c:v>600</c:v>
                </c:pt>
                <c:pt idx="214">
                  <c:v>600</c:v>
                </c:pt>
                <c:pt idx="215">
                  <c:v>600</c:v>
                </c:pt>
                <c:pt idx="216">
                  <c:v>600</c:v>
                </c:pt>
                <c:pt idx="217">
                  <c:v>600</c:v>
                </c:pt>
                <c:pt idx="218">
                  <c:v>600</c:v>
                </c:pt>
                <c:pt idx="219">
                  <c:v>600</c:v>
                </c:pt>
                <c:pt idx="220">
                  <c:v>600</c:v>
                </c:pt>
                <c:pt idx="221">
                  <c:v>600</c:v>
                </c:pt>
                <c:pt idx="222">
                  <c:v>600</c:v>
                </c:pt>
                <c:pt idx="223">
                  <c:v>600</c:v>
                </c:pt>
                <c:pt idx="224">
                  <c:v>600</c:v>
                </c:pt>
                <c:pt idx="225">
                  <c:v>600</c:v>
                </c:pt>
                <c:pt idx="226">
                  <c:v>600</c:v>
                </c:pt>
                <c:pt idx="227">
                  <c:v>600</c:v>
                </c:pt>
                <c:pt idx="228">
                  <c:v>600</c:v>
                </c:pt>
                <c:pt idx="229">
                  <c:v>600</c:v>
                </c:pt>
                <c:pt idx="230">
                  <c:v>600</c:v>
                </c:pt>
                <c:pt idx="231">
                  <c:v>600</c:v>
                </c:pt>
                <c:pt idx="232">
                  <c:v>600</c:v>
                </c:pt>
                <c:pt idx="233">
                  <c:v>600</c:v>
                </c:pt>
                <c:pt idx="234">
                  <c:v>600</c:v>
                </c:pt>
                <c:pt idx="235">
                  <c:v>600</c:v>
                </c:pt>
                <c:pt idx="236">
                  <c:v>600</c:v>
                </c:pt>
                <c:pt idx="237">
                  <c:v>600</c:v>
                </c:pt>
                <c:pt idx="238">
                  <c:v>600</c:v>
                </c:pt>
                <c:pt idx="239">
                  <c:v>600</c:v>
                </c:pt>
                <c:pt idx="240">
                  <c:v>600</c:v>
                </c:pt>
                <c:pt idx="241">
                  <c:v>600</c:v>
                </c:pt>
                <c:pt idx="242">
                  <c:v>600</c:v>
                </c:pt>
                <c:pt idx="243">
                  <c:v>600</c:v>
                </c:pt>
                <c:pt idx="244">
                  <c:v>600</c:v>
                </c:pt>
                <c:pt idx="245">
                  <c:v>600</c:v>
                </c:pt>
                <c:pt idx="246">
                  <c:v>600</c:v>
                </c:pt>
                <c:pt idx="247">
                  <c:v>600</c:v>
                </c:pt>
                <c:pt idx="248">
                  <c:v>600</c:v>
                </c:pt>
                <c:pt idx="249">
                  <c:v>600</c:v>
                </c:pt>
                <c:pt idx="250">
                  <c:v>600</c:v>
                </c:pt>
                <c:pt idx="251">
                  <c:v>600</c:v>
                </c:pt>
                <c:pt idx="252">
                  <c:v>600</c:v>
                </c:pt>
                <c:pt idx="253">
                  <c:v>600</c:v>
                </c:pt>
                <c:pt idx="254">
                  <c:v>600</c:v>
                </c:pt>
                <c:pt idx="255">
                  <c:v>600</c:v>
                </c:pt>
                <c:pt idx="256">
                  <c:v>600</c:v>
                </c:pt>
                <c:pt idx="257">
                  <c:v>600</c:v>
                </c:pt>
                <c:pt idx="258">
                  <c:v>600</c:v>
                </c:pt>
                <c:pt idx="259">
                  <c:v>600</c:v>
                </c:pt>
                <c:pt idx="260">
                  <c:v>600</c:v>
                </c:pt>
                <c:pt idx="261">
                  <c:v>600</c:v>
                </c:pt>
                <c:pt idx="262">
                  <c:v>600</c:v>
                </c:pt>
                <c:pt idx="263">
                  <c:v>600</c:v>
                </c:pt>
                <c:pt idx="264">
                  <c:v>600</c:v>
                </c:pt>
                <c:pt idx="265">
                  <c:v>600</c:v>
                </c:pt>
                <c:pt idx="266">
                  <c:v>600</c:v>
                </c:pt>
                <c:pt idx="267">
                  <c:v>600</c:v>
                </c:pt>
                <c:pt idx="268">
                  <c:v>600</c:v>
                </c:pt>
                <c:pt idx="269">
                  <c:v>600</c:v>
                </c:pt>
                <c:pt idx="270">
                  <c:v>600</c:v>
                </c:pt>
                <c:pt idx="271">
                  <c:v>600</c:v>
                </c:pt>
                <c:pt idx="272">
                  <c:v>600</c:v>
                </c:pt>
                <c:pt idx="273">
                  <c:v>600</c:v>
                </c:pt>
                <c:pt idx="274">
                  <c:v>600</c:v>
                </c:pt>
                <c:pt idx="275">
                  <c:v>600</c:v>
                </c:pt>
                <c:pt idx="276">
                  <c:v>600</c:v>
                </c:pt>
                <c:pt idx="277">
                  <c:v>600</c:v>
                </c:pt>
                <c:pt idx="278">
                  <c:v>600</c:v>
                </c:pt>
                <c:pt idx="279">
                  <c:v>600</c:v>
                </c:pt>
                <c:pt idx="280">
                  <c:v>600</c:v>
                </c:pt>
                <c:pt idx="281">
                  <c:v>600</c:v>
                </c:pt>
                <c:pt idx="282">
                  <c:v>600</c:v>
                </c:pt>
                <c:pt idx="283">
                  <c:v>600</c:v>
                </c:pt>
                <c:pt idx="284">
                  <c:v>600</c:v>
                </c:pt>
                <c:pt idx="285">
                  <c:v>600</c:v>
                </c:pt>
                <c:pt idx="286">
                  <c:v>600</c:v>
                </c:pt>
                <c:pt idx="287">
                  <c:v>600</c:v>
                </c:pt>
                <c:pt idx="288">
                  <c:v>600</c:v>
                </c:pt>
                <c:pt idx="289">
                  <c:v>600</c:v>
                </c:pt>
                <c:pt idx="290">
                  <c:v>600</c:v>
                </c:pt>
                <c:pt idx="291">
                  <c:v>600</c:v>
                </c:pt>
                <c:pt idx="292">
                  <c:v>600</c:v>
                </c:pt>
                <c:pt idx="293">
                  <c:v>600</c:v>
                </c:pt>
                <c:pt idx="294">
                  <c:v>600</c:v>
                </c:pt>
                <c:pt idx="295">
                  <c:v>600</c:v>
                </c:pt>
                <c:pt idx="296">
                  <c:v>600</c:v>
                </c:pt>
                <c:pt idx="297">
                  <c:v>600</c:v>
                </c:pt>
                <c:pt idx="298">
                  <c:v>600</c:v>
                </c:pt>
                <c:pt idx="299">
                  <c:v>600</c:v>
                </c:pt>
                <c:pt idx="300">
                  <c:v>600</c:v>
                </c:pt>
                <c:pt idx="301">
                  <c:v>600</c:v>
                </c:pt>
                <c:pt idx="302">
                  <c:v>600</c:v>
                </c:pt>
                <c:pt idx="303">
                  <c:v>600</c:v>
                </c:pt>
                <c:pt idx="304">
                  <c:v>600</c:v>
                </c:pt>
                <c:pt idx="305">
                  <c:v>600</c:v>
                </c:pt>
                <c:pt idx="306">
                  <c:v>600</c:v>
                </c:pt>
                <c:pt idx="307">
                  <c:v>600</c:v>
                </c:pt>
                <c:pt idx="308">
                  <c:v>600</c:v>
                </c:pt>
                <c:pt idx="309">
                  <c:v>600</c:v>
                </c:pt>
                <c:pt idx="310">
                  <c:v>600</c:v>
                </c:pt>
                <c:pt idx="311">
                  <c:v>600</c:v>
                </c:pt>
                <c:pt idx="312">
                  <c:v>600</c:v>
                </c:pt>
                <c:pt idx="313">
                  <c:v>600</c:v>
                </c:pt>
                <c:pt idx="314">
                  <c:v>600</c:v>
                </c:pt>
                <c:pt idx="315">
                  <c:v>600</c:v>
                </c:pt>
                <c:pt idx="316">
                  <c:v>600</c:v>
                </c:pt>
                <c:pt idx="317">
                  <c:v>600</c:v>
                </c:pt>
                <c:pt idx="318">
                  <c:v>600</c:v>
                </c:pt>
                <c:pt idx="319">
                  <c:v>600</c:v>
                </c:pt>
                <c:pt idx="320">
                  <c:v>600</c:v>
                </c:pt>
                <c:pt idx="321">
                  <c:v>600</c:v>
                </c:pt>
                <c:pt idx="322">
                  <c:v>600</c:v>
                </c:pt>
                <c:pt idx="323">
                  <c:v>600</c:v>
                </c:pt>
                <c:pt idx="324">
                  <c:v>600</c:v>
                </c:pt>
                <c:pt idx="325">
                  <c:v>600</c:v>
                </c:pt>
                <c:pt idx="326">
                  <c:v>600</c:v>
                </c:pt>
                <c:pt idx="327">
                  <c:v>600</c:v>
                </c:pt>
                <c:pt idx="328">
                  <c:v>600</c:v>
                </c:pt>
                <c:pt idx="329">
                  <c:v>600</c:v>
                </c:pt>
                <c:pt idx="330">
                  <c:v>600</c:v>
                </c:pt>
                <c:pt idx="331">
                  <c:v>600</c:v>
                </c:pt>
                <c:pt idx="332">
                  <c:v>600</c:v>
                </c:pt>
                <c:pt idx="333">
                  <c:v>600</c:v>
                </c:pt>
                <c:pt idx="334">
                  <c:v>600</c:v>
                </c:pt>
                <c:pt idx="335">
                  <c:v>600</c:v>
                </c:pt>
                <c:pt idx="336">
                  <c:v>600</c:v>
                </c:pt>
                <c:pt idx="337">
                  <c:v>600</c:v>
                </c:pt>
                <c:pt idx="338">
                  <c:v>600</c:v>
                </c:pt>
                <c:pt idx="339">
                  <c:v>600</c:v>
                </c:pt>
                <c:pt idx="340">
                  <c:v>600</c:v>
                </c:pt>
                <c:pt idx="341">
                  <c:v>600</c:v>
                </c:pt>
                <c:pt idx="342">
                  <c:v>600</c:v>
                </c:pt>
                <c:pt idx="343">
                  <c:v>600</c:v>
                </c:pt>
                <c:pt idx="344">
                  <c:v>600</c:v>
                </c:pt>
                <c:pt idx="345">
                  <c:v>600</c:v>
                </c:pt>
                <c:pt idx="346">
                  <c:v>600</c:v>
                </c:pt>
                <c:pt idx="347">
                  <c:v>600</c:v>
                </c:pt>
                <c:pt idx="348">
                  <c:v>600</c:v>
                </c:pt>
                <c:pt idx="349">
                  <c:v>600</c:v>
                </c:pt>
                <c:pt idx="350">
                  <c:v>600</c:v>
                </c:pt>
                <c:pt idx="351">
                  <c:v>600</c:v>
                </c:pt>
                <c:pt idx="352">
                  <c:v>600</c:v>
                </c:pt>
                <c:pt idx="353">
                  <c:v>600</c:v>
                </c:pt>
                <c:pt idx="354">
                  <c:v>600</c:v>
                </c:pt>
                <c:pt idx="355">
                  <c:v>600</c:v>
                </c:pt>
                <c:pt idx="356">
                  <c:v>600</c:v>
                </c:pt>
                <c:pt idx="357">
                  <c:v>600</c:v>
                </c:pt>
                <c:pt idx="358">
                  <c:v>600</c:v>
                </c:pt>
                <c:pt idx="359">
                  <c:v>600</c:v>
                </c:pt>
                <c:pt idx="360">
                  <c:v>600</c:v>
                </c:pt>
                <c:pt idx="361">
                  <c:v>600</c:v>
                </c:pt>
                <c:pt idx="362">
                  <c:v>600</c:v>
                </c:pt>
                <c:pt idx="363">
                  <c:v>600</c:v>
                </c:pt>
                <c:pt idx="364">
                  <c:v>600</c:v>
                </c:pt>
                <c:pt idx="365">
                  <c:v>600</c:v>
                </c:pt>
                <c:pt idx="366">
                  <c:v>600</c:v>
                </c:pt>
                <c:pt idx="367">
                  <c:v>600</c:v>
                </c:pt>
                <c:pt idx="368">
                  <c:v>600</c:v>
                </c:pt>
                <c:pt idx="369">
                  <c:v>600</c:v>
                </c:pt>
                <c:pt idx="370">
                  <c:v>600</c:v>
                </c:pt>
                <c:pt idx="371">
                  <c:v>600</c:v>
                </c:pt>
                <c:pt idx="372">
                  <c:v>600</c:v>
                </c:pt>
                <c:pt idx="373">
                  <c:v>600</c:v>
                </c:pt>
                <c:pt idx="374">
                  <c:v>600</c:v>
                </c:pt>
                <c:pt idx="375">
                  <c:v>600</c:v>
                </c:pt>
                <c:pt idx="376">
                  <c:v>600</c:v>
                </c:pt>
                <c:pt idx="377">
                  <c:v>600</c:v>
                </c:pt>
                <c:pt idx="378">
                  <c:v>600</c:v>
                </c:pt>
                <c:pt idx="379">
                  <c:v>600</c:v>
                </c:pt>
                <c:pt idx="380">
                  <c:v>600</c:v>
                </c:pt>
                <c:pt idx="381">
                  <c:v>600</c:v>
                </c:pt>
                <c:pt idx="382">
                  <c:v>600</c:v>
                </c:pt>
                <c:pt idx="383">
                  <c:v>600</c:v>
                </c:pt>
                <c:pt idx="384">
                  <c:v>600</c:v>
                </c:pt>
                <c:pt idx="385">
                  <c:v>600</c:v>
                </c:pt>
                <c:pt idx="386">
                  <c:v>600</c:v>
                </c:pt>
                <c:pt idx="387">
                  <c:v>600</c:v>
                </c:pt>
                <c:pt idx="388">
                  <c:v>600</c:v>
                </c:pt>
                <c:pt idx="389">
                  <c:v>600</c:v>
                </c:pt>
                <c:pt idx="390">
                  <c:v>600</c:v>
                </c:pt>
                <c:pt idx="391">
                  <c:v>600</c:v>
                </c:pt>
                <c:pt idx="392">
                  <c:v>600</c:v>
                </c:pt>
                <c:pt idx="393">
                  <c:v>600</c:v>
                </c:pt>
                <c:pt idx="394">
                  <c:v>600</c:v>
                </c:pt>
                <c:pt idx="395">
                  <c:v>600</c:v>
                </c:pt>
                <c:pt idx="396">
                  <c:v>600</c:v>
                </c:pt>
                <c:pt idx="397">
                  <c:v>600</c:v>
                </c:pt>
                <c:pt idx="398">
                  <c:v>600</c:v>
                </c:pt>
                <c:pt idx="399">
                  <c:v>600</c:v>
                </c:pt>
                <c:pt idx="400">
                  <c:v>600</c:v>
                </c:pt>
                <c:pt idx="401">
                  <c:v>600</c:v>
                </c:pt>
                <c:pt idx="402">
                  <c:v>600</c:v>
                </c:pt>
                <c:pt idx="403">
                  <c:v>600</c:v>
                </c:pt>
                <c:pt idx="404">
                  <c:v>600</c:v>
                </c:pt>
                <c:pt idx="405">
                  <c:v>600</c:v>
                </c:pt>
                <c:pt idx="406">
                  <c:v>600</c:v>
                </c:pt>
                <c:pt idx="407">
                  <c:v>600</c:v>
                </c:pt>
                <c:pt idx="408">
                  <c:v>600</c:v>
                </c:pt>
                <c:pt idx="409">
                  <c:v>600</c:v>
                </c:pt>
                <c:pt idx="410">
                  <c:v>600</c:v>
                </c:pt>
                <c:pt idx="411">
                  <c:v>600</c:v>
                </c:pt>
                <c:pt idx="412">
                  <c:v>600</c:v>
                </c:pt>
                <c:pt idx="413">
                  <c:v>600</c:v>
                </c:pt>
                <c:pt idx="414">
                  <c:v>600</c:v>
                </c:pt>
                <c:pt idx="415">
                  <c:v>600</c:v>
                </c:pt>
                <c:pt idx="416">
                  <c:v>600</c:v>
                </c:pt>
                <c:pt idx="417">
                  <c:v>600</c:v>
                </c:pt>
                <c:pt idx="418">
                  <c:v>600</c:v>
                </c:pt>
                <c:pt idx="419">
                  <c:v>600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600</c:v>
                </c:pt>
                <c:pt idx="425">
                  <c:v>600</c:v>
                </c:pt>
                <c:pt idx="426">
                  <c:v>600</c:v>
                </c:pt>
                <c:pt idx="427">
                  <c:v>600</c:v>
                </c:pt>
                <c:pt idx="428">
                  <c:v>600</c:v>
                </c:pt>
                <c:pt idx="429">
                  <c:v>600</c:v>
                </c:pt>
                <c:pt idx="430">
                  <c:v>600</c:v>
                </c:pt>
                <c:pt idx="431">
                  <c:v>600</c:v>
                </c:pt>
                <c:pt idx="432">
                  <c:v>600</c:v>
                </c:pt>
                <c:pt idx="433">
                  <c:v>600</c:v>
                </c:pt>
                <c:pt idx="434">
                  <c:v>600</c:v>
                </c:pt>
                <c:pt idx="435">
                  <c:v>600</c:v>
                </c:pt>
                <c:pt idx="436">
                  <c:v>600</c:v>
                </c:pt>
                <c:pt idx="437">
                  <c:v>600</c:v>
                </c:pt>
                <c:pt idx="438">
                  <c:v>600</c:v>
                </c:pt>
                <c:pt idx="439">
                  <c:v>600</c:v>
                </c:pt>
                <c:pt idx="440">
                  <c:v>600</c:v>
                </c:pt>
                <c:pt idx="441">
                  <c:v>600</c:v>
                </c:pt>
                <c:pt idx="442">
                  <c:v>600</c:v>
                </c:pt>
                <c:pt idx="443">
                  <c:v>600</c:v>
                </c:pt>
                <c:pt idx="444">
                  <c:v>600</c:v>
                </c:pt>
                <c:pt idx="445">
                  <c:v>600</c:v>
                </c:pt>
                <c:pt idx="446">
                  <c:v>600</c:v>
                </c:pt>
                <c:pt idx="447">
                  <c:v>600</c:v>
                </c:pt>
                <c:pt idx="448">
                  <c:v>600</c:v>
                </c:pt>
                <c:pt idx="449">
                  <c:v>600</c:v>
                </c:pt>
                <c:pt idx="450">
                  <c:v>600</c:v>
                </c:pt>
                <c:pt idx="451">
                  <c:v>600</c:v>
                </c:pt>
                <c:pt idx="452">
                  <c:v>600</c:v>
                </c:pt>
                <c:pt idx="453">
                  <c:v>600</c:v>
                </c:pt>
                <c:pt idx="454">
                  <c:v>600</c:v>
                </c:pt>
                <c:pt idx="455">
                  <c:v>600</c:v>
                </c:pt>
                <c:pt idx="456">
                  <c:v>600</c:v>
                </c:pt>
                <c:pt idx="457">
                  <c:v>600</c:v>
                </c:pt>
                <c:pt idx="458">
                  <c:v>600</c:v>
                </c:pt>
                <c:pt idx="459">
                  <c:v>600</c:v>
                </c:pt>
                <c:pt idx="460">
                  <c:v>600</c:v>
                </c:pt>
                <c:pt idx="461">
                  <c:v>600</c:v>
                </c:pt>
                <c:pt idx="462">
                  <c:v>600</c:v>
                </c:pt>
                <c:pt idx="463">
                  <c:v>600</c:v>
                </c:pt>
                <c:pt idx="464">
                  <c:v>600</c:v>
                </c:pt>
                <c:pt idx="465">
                  <c:v>600</c:v>
                </c:pt>
                <c:pt idx="466">
                  <c:v>600</c:v>
                </c:pt>
                <c:pt idx="467">
                  <c:v>600</c:v>
                </c:pt>
                <c:pt idx="468">
                  <c:v>600</c:v>
                </c:pt>
                <c:pt idx="469">
                  <c:v>600</c:v>
                </c:pt>
                <c:pt idx="470">
                  <c:v>600</c:v>
                </c:pt>
                <c:pt idx="471">
                  <c:v>600</c:v>
                </c:pt>
                <c:pt idx="472">
                  <c:v>600</c:v>
                </c:pt>
                <c:pt idx="473">
                  <c:v>600</c:v>
                </c:pt>
                <c:pt idx="474">
                  <c:v>600</c:v>
                </c:pt>
                <c:pt idx="475">
                  <c:v>600</c:v>
                </c:pt>
                <c:pt idx="476">
                  <c:v>600</c:v>
                </c:pt>
                <c:pt idx="477">
                  <c:v>600</c:v>
                </c:pt>
                <c:pt idx="478">
                  <c:v>600</c:v>
                </c:pt>
                <c:pt idx="479">
                  <c:v>600</c:v>
                </c:pt>
                <c:pt idx="480">
                  <c:v>600</c:v>
                </c:pt>
                <c:pt idx="481">
                  <c:v>600</c:v>
                </c:pt>
                <c:pt idx="482">
                  <c:v>600</c:v>
                </c:pt>
                <c:pt idx="483">
                  <c:v>600</c:v>
                </c:pt>
                <c:pt idx="484">
                  <c:v>600</c:v>
                </c:pt>
                <c:pt idx="485">
                  <c:v>600</c:v>
                </c:pt>
                <c:pt idx="486">
                  <c:v>600</c:v>
                </c:pt>
                <c:pt idx="487">
                  <c:v>600</c:v>
                </c:pt>
                <c:pt idx="488">
                  <c:v>600</c:v>
                </c:pt>
                <c:pt idx="489">
                  <c:v>600</c:v>
                </c:pt>
                <c:pt idx="490">
                  <c:v>600</c:v>
                </c:pt>
                <c:pt idx="491">
                  <c:v>600</c:v>
                </c:pt>
                <c:pt idx="492">
                  <c:v>600</c:v>
                </c:pt>
                <c:pt idx="493">
                  <c:v>600</c:v>
                </c:pt>
                <c:pt idx="494">
                  <c:v>600</c:v>
                </c:pt>
                <c:pt idx="495">
                  <c:v>600</c:v>
                </c:pt>
                <c:pt idx="496">
                  <c:v>600</c:v>
                </c:pt>
                <c:pt idx="497">
                  <c:v>600</c:v>
                </c:pt>
                <c:pt idx="498">
                  <c:v>600</c:v>
                </c:pt>
                <c:pt idx="499">
                  <c:v>600</c:v>
                </c:pt>
                <c:pt idx="500">
                  <c:v>600</c:v>
                </c:pt>
                <c:pt idx="501">
                  <c:v>600</c:v>
                </c:pt>
                <c:pt idx="502">
                  <c:v>600</c:v>
                </c:pt>
                <c:pt idx="503">
                  <c:v>600</c:v>
                </c:pt>
                <c:pt idx="504">
                  <c:v>600</c:v>
                </c:pt>
                <c:pt idx="505">
                  <c:v>600</c:v>
                </c:pt>
                <c:pt idx="506">
                  <c:v>600</c:v>
                </c:pt>
                <c:pt idx="507">
                  <c:v>600</c:v>
                </c:pt>
                <c:pt idx="508">
                  <c:v>600</c:v>
                </c:pt>
                <c:pt idx="509">
                  <c:v>600</c:v>
                </c:pt>
                <c:pt idx="510">
                  <c:v>600</c:v>
                </c:pt>
                <c:pt idx="511">
                  <c:v>600</c:v>
                </c:pt>
                <c:pt idx="512">
                  <c:v>600</c:v>
                </c:pt>
                <c:pt idx="513">
                  <c:v>600</c:v>
                </c:pt>
                <c:pt idx="514">
                  <c:v>600</c:v>
                </c:pt>
                <c:pt idx="515">
                  <c:v>600</c:v>
                </c:pt>
                <c:pt idx="516">
                  <c:v>600</c:v>
                </c:pt>
                <c:pt idx="517">
                  <c:v>600</c:v>
                </c:pt>
                <c:pt idx="518">
                  <c:v>600</c:v>
                </c:pt>
                <c:pt idx="519">
                  <c:v>600</c:v>
                </c:pt>
                <c:pt idx="520">
                  <c:v>600</c:v>
                </c:pt>
                <c:pt idx="521">
                  <c:v>600</c:v>
                </c:pt>
                <c:pt idx="522">
                  <c:v>600</c:v>
                </c:pt>
                <c:pt idx="523">
                  <c:v>600</c:v>
                </c:pt>
                <c:pt idx="524">
                  <c:v>600</c:v>
                </c:pt>
                <c:pt idx="525">
                  <c:v>600</c:v>
                </c:pt>
                <c:pt idx="526">
                  <c:v>600</c:v>
                </c:pt>
                <c:pt idx="527">
                  <c:v>600</c:v>
                </c:pt>
                <c:pt idx="528">
                  <c:v>600</c:v>
                </c:pt>
                <c:pt idx="529">
                  <c:v>600</c:v>
                </c:pt>
                <c:pt idx="530">
                  <c:v>600</c:v>
                </c:pt>
                <c:pt idx="531">
                  <c:v>600</c:v>
                </c:pt>
                <c:pt idx="532">
                  <c:v>600</c:v>
                </c:pt>
                <c:pt idx="533">
                  <c:v>600</c:v>
                </c:pt>
                <c:pt idx="534">
                  <c:v>600</c:v>
                </c:pt>
                <c:pt idx="535">
                  <c:v>600</c:v>
                </c:pt>
                <c:pt idx="536">
                  <c:v>600</c:v>
                </c:pt>
                <c:pt idx="537">
                  <c:v>600</c:v>
                </c:pt>
                <c:pt idx="538">
                  <c:v>600</c:v>
                </c:pt>
                <c:pt idx="539">
                  <c:v>600</c:v>
                </c:pt>
                <c:pt idx="540">
                  <c:v>600</c:v>
                </c:pt>
                <c:pt idx="541">
                  <c:v>600</c:v>
                </c:pt>
                <c:pt idx="542">
                  <c:v>600</c:v>
                </c:pt>
                <c:pt idx="543">
                  <c:v>600</c:v>
                </c:pt>
                <c:pt idx="544">
                  <c:v>600</c:v>
                </c:pt>
                <c:pt idx="545">
                  <c:v>600</c:v>
                </c:pt>
                <c:pt idx="546">
                  <c:v>600</c:v>
                </c:pt>
                <c:pt idx="547">
                  <c:v>600</c:v>
                </c:pt>
                <c:pt idx="548">
                  <c:v>600</c:v>
                </c:pt>
                <c:pt idx="549">
                  <c:v>600</c:v>
                </c:pt>
                <c:pt idx="550">
                  <c:v>600</c:v>
                </c:pt>
                <c:pt idx="551">
                  <c:v>600</c:v>
                </c:pt>
                <c:pt idx="552">
                  <c:v>600</c:v>
                </c:pt>
                <c:pt idx="553">
                  <c:v>600</c:v>
                </c:pt>
                <c:pt idx="554">
                  <c:v>600</c:v>
                </c:pt>
                <c:pt idx="555">
                  <c:v>600</c:v>
                </c:pt>
                <c:pt idx="556">
                  <c:v>600</c:v>
                </c:pt>
                <c:pt idx="557">
                  <c:v>600</c:v>
                </c:pt>
                <c:pt idx="558">
                  <c:v>600</c:v>
                </c:pt>
                <c:pt idx="559">
                  <c:v>600</c:v>
                </c:pt>
                <c:pt idx="560">
                  <c:v>600</c:v>
                </c:pt>
                <c:pt idx="561">
                  <c:v>600</c:v>
                </c:pt>
                <c:pt idx="562">
                  <c:v>600</c:v>
                </c:pt>
                <c:pt idx="563">
                  <c:v>600</c:v>
                </c:pt>
                <c:pt idx="564">
                  <c:v>600</c:v>
                </c:pt>
                <c:pt idx="565">
                  <c:v>600</c:v>
                </c:pt>
                <c:pt idx="566">
                  <c:v>600</c:v>
                </c:pt>
                <c:pt idx="567">
                  <c:v>600</c:v>
                </c:pt>
                <c:pt idx="568">
                  <c:v>600</c:v>
                </c:pt>
                <c:pt idx="569">
                  <c:v>600</c:v>
                </c:pt>
                <c:pt idx="570">
                  <c:v>600</c:v>
                </c:pt>
                <c:pt idx="571">
                  <c:v>600</c:v>
                </c:pt>
                <c:pt idx="572">
                  <c:v>600</c:v>
                </c:pt>
                <c:pt idx="573">
                  <c:v>600</c:v>
                </c:pt>
                <c:pt idx="574">
                  <c:v>600</c:v>
                </c:pt>
                <c:pt idx="575">
                  <c:v>600</c:v>
                </c:pt>
                <c:pt idx="576">
                  <c:v>600</c:v>
                </c:pt>
                <c:pt idx="577">
                  <c:v>600</c:v>
                </c:pt>
                <c:pt idx="578">
                  <c:v>600</c:v>
                </c:pt>
                <c:pt idx="579">
                  <c:v>600</c:v>
                </c:pt>
                <c:pt idx="580">
                  <c:v>600</c:v>
                </c:pt>
                <c:pt idx="581">
                  <c:v>600</c:v>
                </c:pt>
                <c:pt idx="582">
                  <c:v>600</c:v>
                </c:pt>
                <c:pt idx="583">
                  <c:v>600</c:v>
                </c:pt>
                <c:pt idx="584">
                  <c:v>600</c:v>
                </c:pt>
                <c:pt idx="585">
                  <c:v>600</c:v>
                </c:pt>
                <c:pt idx="586">
                  <c:v>600</c:v>
                </c:pt>
                <c:pt idx="587">
                  <c:v>600</c:v>
                </c:pt>
                <c:pt idx="588">
                  <c:v>600</c:v>
                </c:pt>
                <c:pt idx="589">
                  <c:v>600</c:v>
                </c:pt>
                <c:pt idx="590">
                  <c:v>600</c:v>
                </c:pt>
                <c:pt idx="591">
                  <c:v>600</c:v>
                </c:pt>
                <c:pt idx="592">
                  <c:v>600</c:v>
                </c:pt>
                <c:pt idx="593">
                  <c:v>600</c:v>
                </c:pt>
                <c:pt idx="594">
                  <c:v>600</c:v>
                </c:pt>
                <c:pt idx="595">
                  <c:v>600</c:v>
                </c:pt>
                <c:pt idx="596">
                  <c:v>600</c:v>
                </c:pt>
                <c:pt idx="597">
                  <c:v>600</c:v>
                </c:pt>
                <c:pt idx="598">
                  <c:v>600</c:v>
                </c:pt>
                <c:pt idx="599">
                  <c:v>600</c:v>
                </c:pt>
                <c:pt idx="600">
                  <c:v>600</c:v>
                </c:pt>
                <c:pt idx="601">
                  <c:v>600</c:v>
                </c:pt>
                <c:pt idx="602">
                  <c:v>600</c:v>
                </c:pt>
                <c:pt idx="603">
                  <c:v>600</c:v>
                </c:pt>
                <c:pt idx="604">
                  <c:v>600</c:v>
                </c:pt>
                <c:pt idx="605">
                  <c:v>600</c:v>
                </c:pt>
                <c:pt idx="606">
                  <c:v>600</c:v>
                </c:pt>
                <c:pt idx="607">
                  <c:v>600</c:v>
                </c:pt>
                <c:pt idx="608">
                  <c:v>600</c:v>
                </c:pt>
                <c:pt idx="609">
                  <c:v>600</c:v>
                </c:pt>
                <c:pt idx="610">
                  <c:v>600</c:v>
                </c:pt>
                <c:pt idx="611">
                  <c:v>600</c:v>
                </c:pt>
                <c:pt idx="612">
                  <c:v>600</c:v>
                </c:pt>
                <c:pt idx="613">
                  <c:v>600</c:v>
                </c:pt>
                <c:pt idx="614">
                  <c:v>600</c:v>
                </c:pt>
                <c:pt idx="615">
                  <c:v>600</c:v>
                </c:pt>
                <c:pt idx="616">
                  <c:v>600</c:v>
                </c:pt>
                <c:pt idx="617">
                  <c:v>600</c:v>
                </c:pt>
                <c:pt idx="618">
                  <c:v>600</c:v>
                </c:pt>
                <c:pt idx="619">
                  <c:v>600</c:v>
                </c:pt>
                <c:pt idx="620">
                  <c:v>600</c:v>
                </c:pt>
                <c:pt idx="621">
                  <c:v>600</c:v>
                </c:pt>
                <c:pt idx="622">
                  <c:v>600</c:v>
                </c:pt>
                <c:pt idx="623">
                  <c:v>600</c:v>
                </c:pt>
                <c:pt idx="624">
                  <c:v>600</c:v>
                </c:pt>
                <c:pt idx="625">
                  <c:v>600</c:v>
                </c:pt>
                <c:pt idx="626">
                  <c:v>600</c:v>
                </c:pt>
                <c:pt idx="627">
                  <c:v>600</c:v>
                </c:pt>
                <c:pt idx="628">
                  <c:v>600</c:v>
                </c:pt>
                <c:pt idx="629">
                  <c:v>600</c:v>
                </c:pt>
                <c:pt idx="630">
                  <c:v>600</c:v>
                </c:pt>
                <c:pt idx="631">
                  <c:v>600</c:v>
                </c:pt>
                <c:pt idx="632">
                  <c:v>600</c:v>
                </c:pt>
                <c:pt idx="633">
                  <c:v>600</c:v>
                </c:pt>
                <c:pt idx="634">
                  <c:v>600</c:v>
                </c:pt>
                <c:pt idx="635">
                  <c:v>600</c:v>
                </c:pt>
                <c:pt idx="636">
                  <c:v>600</c:v>
                </c:pt>
                <c:pt idx="637">
                  <c:v>600</c:v>
                </c:pt>
                <c:pt idx="638">
                  <c:v>600</c:v>
                </c:pt>
                <c:pt idx="639">
                  <c:v>600</c:v>
                </c:pt>
                <c:pt idx="640">
                  <c:v>600</c:v>
                </c:pt>
                <c:pt idx="641">
                  <c:v>600</c:v>
                </c:pt>
                <c:pt idx="642">
                  <c:v>600</c:v>
                </c:pt>
                <c:pt idx="643">
                  <c:v>600</c:v>
                </c:pt>
                <c:pt idx="644">
                  <c:v>600</c:v>
                </c:pt>
                <c:pt idx="645">
                  <c:v>600</c:v>
                </c:pt>
                <c:pt idx="646">
                  <c:v>600</c:v>
                </c:pt>
                <c:pt idx="647">
                  <c:v>600</c:v>
                </c:pt>
                <c:pt idx="648">
                  <c:v>600</c:v>
                </c:pt>
                <c:pt idx="649">
                  <c:v>600</c:v>
                </c:pt>
                <c:pt idx="650">
                  <c:v>600</c:v>
                </c:pt>
                <c:pt idx="651">
                  <c:v>600</c:v>
                </c:pt>
                <c:pt idx="652">
                  <c:v>600</c:v>
                </c:pt>
                <c:pt idx="653">
                  <c:v>600</c:v>
                </c:pt>
                <c:pt idx="654">
                  <c:v>600</c:v>
                </c:pt>
                <c:pt idx="655">
                  <c:v>600</c:v>
                </c:pt>
                <c:pt idx="656">
                  <c:v>600</c:v>
                </c:pt>
                <c:pt idx="657">
                  <c:v>600</c:v>
                </c:pt>
                <c:pt idx="658">
                  <c:v>600</c:v>
                </c:pt>
                <c:pt idx="659">
                  <c:v>600</c:v>
                </c:pt>
                <c:pt idx="660">
                  <c:v>600</c:v>
                </c:pt>
                <c:pt idx="661">
                  <c:v>600</c:v>
                </c:pt>
                <c:pt idx="662">
                  <c:v>600</c:v>
                </c:pt>
                <c:pt idx="663">
                  <c:v>600</c:v>
                </c:pt>
                <c:pt idx="664">
                  <c:v>600</c:v>
                </c:pt>
                <c:pt idx="665">
                  <c:v>600</c:v>
                </c:pt>
                <c:pt idx="666">
                  <c:v>600</c:v>
                </c:pt>
                <c:pt idx="667">
                  <c:v>600</c:v>
                </c:pt>
                <c:pt idx="668">
                  <c:v>600</c:v>
                </c:pt>
                <c:pt idx="669">
                  <c:v>600</c:v>
                </c:pt>
                <c:pt idx="670">
                  <c:v>600</c:v>
                </c:pt>
                <c:pt idx="671">
                  <c:v>600</c:v>
                </c:pt>
                <c:pt idx="672">
                  <c:v>600</c:v>
                </c:pt>
                <c:pt idx="673">
                  <c:v>600</c:v>
                </c:pt>
                <c:pt idx="674">
                  <c:v>600</c:v>
                </c:pt>
                <c:pt idx="675">
                  <c:v>600</c:v>
                </c:pt>
                <c:pt idx="676">
                  <c:v>600</c:v>
                </c:pt>
                <c:pt idx="677">
                  <c:v>600</c:v>
                </c:pt>
                <c:pt idx="678">
                  <c:v>600</c:v>
                </c:pt>
                <c:pt idx="679">
                  <c:v>600</c:v>
                </c:pt>
                <c:pt idx="680">
                  <c:v>600</c:v>
                </c:pt>
                <c:pt idx="681">
                  <c:v>600</c:v>
                </c:pt>
                <c:pt idx="682">
                  <c:v>600</c:v>
                </c:pt>
                <c:pt idx="683">
                  <c:v>600</c:v>
                </c:pt>
                <c:pt idx="684">
                  <c:v>600</c:v>
                </c:pt>
                <c:pt idx="685">
                  <c:v>600</c:v>
                </c:pt>
                <c:pt idx="686">
                  <c:v>600</c:v>
                </c:pt>
                <c:pt idx="687">
                  <c:v>600</c:v>
                </c:pt>
                <c:pt idx="688">
                  <c:v>600</c:v>
                </c:pt>
                <c:pt idx="689">
                  <c:v>600</c:v>
                </c:pt>
                <c:pt idx="690">
                  <c:v>600</c:v>
                </c:pt>
                <c:pt idx="691">
                  <c:v>600</c:v>
                </c:pt>
                <c:pt idx="692">
                  <c:v>600</c:v>
                </c:pt>
                <c:pt idx="693">
                  <c:v>600</c:v>
                </c:pt>
                <c:pt idx="694">
                  <c:v>600</c:v>
                </c:pt>
                <c:pt idx="695">
                  <c:v>600</c:v>
                </c:pt>
                <c:pt idx="696">
                  <c:v>600</c:v>
                </c:pt>
                <c:pt idx="697">
                  <c:v>600</c:v>
                </c:pt>
                <c:pt idx="698">
                  <c:v>600</c:v>
                </c:pt>
                <c:pt idx="699">
                  <c:v>600</c:v>
                </c:pt>
                <c:pt idx="700">
                  <c:v>600</c:v>
                </c:pt>
                <c:pt idx="701">
                  <c:v>600</c:v>
                </c:pt>
                <c:pt idx="702">
                  <c:v>600</c:v>
                </c:pt>
                <c:pt idx="703">
                  <c:v>600</c:v>
                </c:pt>
                <c:pt idx="704">
                  <c:v>600</c:v>
                </c:pt>
                <c:pt idx="705">
                  <c:v>600</c:v>
                </c:pt>
                <c:pt idx="706">
                  <c:v>600</c:v>
                </c:pt>
                <c:pt idx="707">
                  <c:v>600</c:v>
                </c:pt>
                <c:pt idx="708">
                  <c:v>600</c:v>
                </c:pt>
                <c:pt idx="709">
                  <c:v>600</c:v>
                </c:pt>
                <c:pt idx="710">
                  <c:v>600</c:v>
                </c:pt>
                <c:pt idx="711">
                  <c:v>600</c:v>
                </c:pt>
                <c:pt idx="712">
                  <c:v>600</c:v>
                </c:pt>
                <c:pt idx="713">
                  <c:v>600</c:v>
                </c:pt>
                <c:pt idx="714">
                  <c:v>600</c:v>
                </c:pt>
                <c:pt idx="715">
                  <c:v>600</c:v>
                </c:pt>
                <c:pt idx="716">
                  <c:v>600</c:v>
                </c:pt>
                <c:pt idx="717">
                  <c:v>600</c:v>
                </c:pt>
                <c:pt idx="718">
                  <c:v>600</c:v>
                </c:pt>
                <c:pt idx="719">
                  <c:v>600</c:v>
                </c:pt>
                <c:pt idx="720">
                  <c:v>600</c:v>
                </c:pt>
                <c:pt idx="721">
                  <c:v>600</c:v>
                </c:pt>
                <c:pt idx="722">
                  <c:v>600</c:v>
                </c:pt>
                <c:pt idx="723">
                  <c:v>600</c:v>
                </c:pt>
                <c:pt idx="724">
                  <c:v>600</c:v>
                </c:pt>
                <c:pt idx="725">
                  <c:v>600</c:v>
                </c:pt>
                <c:pt idx="726">
                  <c:v>600</c:v>
                </c:pt>
                <c:pt idx="727">
                  <c:v>600</c:v>
                </c:pt>
                <c:pt idx="728">
                  <c:v>600</c:v>
                </c:pt>
                <c:pt idx="729">
                  <c:v>600</c:v>
                </c:pt>
                <c:pt idx="730">
                  <c:v>600</c:v>
                </c:pt>
                <c:pt idx="731">
                  <c:v>600</c:v>
                </c:pt>
                <c:pt idx="732">
                  <c:v>600</c:v>
                </c:pt>
                <c:pt idx="733">
                  <c:v>600</c:v>
                </c:pt>
                <c:pt idx="734">
                  <c:v>600</c:v>
                </c:pt>
                <c:pt idx="735">
                  <c:v>600</c:v>
                </c:pt>
                <c:pt idx="736">
                  <c:v>600</c:v>
                </c:pt>
                <c:pt idx="737">
                  <c:v>600</c:v>
                </c:pt>
                <c:pt idx="738">
                  <c:v>600</c:v>
                </c:pt>
                <c:pt idx="739">
                  <c:v>600</c:v>
                </c:pt>
                <c:pt idx="740">
                  <c:v>600</c:v>
                </c:pt>
                <c:pt idx="741">
                  <c:v>600</c:v>
                </c:pt>
                <c:pt idx="742">
                  <c:v>600</c:v>
                </c:pt>
                <c:pt idx="743">
                  <c:v>600</c:v>
                </c:pt>
                <c:pt idx="744">
                  <c:v>600</c:v>
                </c:pt>
                <c:pt idx="745">
                  <c:v>600</c:v>
                </c:pt>
                <c:pt idx="746">
                  <c:v>600</c:v>
                </c:pt>
                <c:pt idx="747">
                  <c:v>600</c:v>
                </c:pt>
                <c:pt idx="748">
                  <c:v>600</c:v>
                </c:pt>
                <c:pt idx="749">
                  <c:v>600</c:v>
                </c:pt>
                <c:pt idx="750">
                  <c:v>600</c:v>
                </c:pt>
                <c:pt idx="751">
                  <c:v>600</c:v>
                </c:pt>
                <c:pt idx="752">
                  <c:v>600</c:v>
                </c:pt>
                <c:pt idx="753">
                  <c:v>600</c:v>
                </c:pt>
                <c:pt idx="754">
                  <c:v>600</c:v>
                </c:pt>
                <c:pt idx="755">
                  <c:v>600</c:v>
                </c:pt>
                <c:pt idx="756">
                  <c:v>600</c:v>
                </c:pt>
                <c:pt idx="757">
                  <c:v>600</c:v>
                </c:pt>
                <c:pt idx="758">
                  <c:v>600</c:v>
                </c:pt>
                <c:pt idx="759">
                  <c:v>600</c:v>
                </c:pt>
                <c:pt idx="760">
                  <c:v>600</c:v>
                </c:pt>
                <c:pt idx="761">
                  <c:v>600</c:v>
                </c:pt>
                <c:pt idx="762">
                  <c:v>600</c:v>
                </c:pt>
                <c:pt idx="763">
                  <c:v>600</c:v>
                </c:pt>
                <c:pt idx="764">
                  <c:v>600</c:v>
                </c:pt>
                <c:pt idx="765">
                  <c:v>600</c:v>
                </c:pt>
                <c:pt idx="766">
                  <c:v>600</c:v>
                </c:pt>
                <c:pt idx="767">
                  <c:v>600</c:v>
                </c:pt>
                <c:pt idx="768">
                  <c:v>600</c:v>
                </c:pt>
                <c:pt idx="769">
                  <c:v>600</c:v>
                </c:pt>
                <c:pt idx="770">
                  <c:v>600</c:v>
                </c:pt>
                <c:pt idx="771">
                  <c:v>600</c:v>
                </c:pt>
                <c:pt idx="772">
                  <c:v>600</c:v>
                </c:pt>
                <c:pt idx="773">
                  <c:v>600</c:v>
                </c:pt>
                <c:pt idx="774">
                  <c:v>600</c:v>
                </c:pt>
                <c:pt idx="775">
                  <c:v>600</c:v>
                </c:pt>
                <c:pt idx="776">
                  <c:v>600</c:v>
                </c:pt>
                <c:pt idx="777">
                  <c:v>600</c:v>
                </c:pt>
                <c:pt idx="778">
                  <c:v>600</c:v>
                </c:pt>
                <c:pt idx="779">
                  <c:v>600</c:v>
                </c:pt>
                <c:pt idx="780">
                  <c:v>600</c:v>
                </c:pt>
                <c:pt idx="781">
                  <c:v>600</c:v>
                </c:pt>
                <c:pt idx="782">
                  <c:v>600</c:v>
                </c:pt>
                <c:pt idx="783">
                  <c:v>600</c:v>
                </c:pt>
                <c:pt idx="784">
                  <c:v>600</c:v>
                </c:pt>
                <c:pt idx="785">
                  <c:v>600</c:v>
                </c:pt>
                <c:pt idx="786">
                  <c:v>600</c:v>
                </c:pt>
                <c:pt idx="787">
                  <c:v>600</c:v>
                </c:pt>
                <c:pt idx="788">
                  <c:v>600</c:v>
                </c:pt>
                <c:pt idx="789">
                  <c:v>600</c:v>
                </c:pt>
                <c:pt idx="790">
                  <c:v>600</c:v>
                </c:pt>
                <c:pt idx="791">
                  <c:v>600</c:v>
                </c:pt>
                <c:pt idx="792">
                  <c:v>600</c:v>
                </c:pt>
                <c:pt idx="793">
                  <c:v>600</c:v>
                </c:pt>
                <c:pt idx="794">
                  <c:v>600</c:v>
                </c:pt>
                <c:pt idx="795">
                  <c:v>600</c:v>
                </c:pt>
                <c:pt idx="796">
                  <c:v>600</c:v>
                </c:pt>
                <c:pt idx="797">
                  <c:v>600</c:v>
                </c:pt>
                <c:pt idx="798">
                  <c:v>600</c:v>
                </c:pt>
                <c:pt idx="799">
                  <c:v>600</c:v>
                </c:pt>
                <c:pt idx="800">
                  <c:v>600</c:v>
                </c:pt>
                <c:pt idx="801">
                  <c:v>600</c:v>
                </c:pt>
                <c:pt idx="802">
                  <c:v>600</c:v>
                </c:pt>
                <c:pt idx="803">
                  <c:v>600</c:v>
                </c:pt>
                <c:pt idx="804">
                  <c:v>600</c:v>
                </c:pt>
                <c:pt idx="805">
                  <c:v>600</c:v>
                </c:pt>
                <c:pt idx="806">
                  <c:v>600</c:v>
                </c:pt>
                <c:pt idx="807">
                  <c:v>600</c:v>
                </c:pt>
                <c:pt idx="808">
                  <c:v>600</c:v>
                </c:pt>
                <c:pt idx="809">
                  <c:v>600</c:v>
                </c:pt>
                <c:pt idx="810">
                  <c:v>600</c:v>
                </c:pt>
                <c:pt idx="811">
                  <c:v>600</c:v>
                </c:pt>
                <c:pt idx="812">
                  <c:v>600</c:v>
                </c:pt>
                <c:pt idx="813">
                  <c:v>600</c:v>
                </c:pt>
                <c:pt idx="814">
                  <c:v>600</c:v>
                </c:pt>
                <c:pt idx="815">
                  <c:v>600</c:v>
                </c:pt>
                <c:pt idx="816">
                  <c:v>600</c:v>
                </c:pt>
                <c:pt idx="817">
                  <c:v>600</c:v>
                </c:pt>
                <c:pt idx="818">
                  <c:v>600</c:v>
                </c:pt>
                <c:pt idx="819">
                  <c:v>600</c:v>
                </c:pt>
                <c:pt idx="820">
                  <c:v>600</c:v>
                </c:pt>
                <c:pt idx="821">
                  <c:v>600</c:v>
                </c:pt>
                <c:pt idx="822">
                  <c:v>600</c:v>
                </c:pt>
                <c:pt idx="823">
                  <c:v>600</c:v>
                </c:pt>
                <c:pt idx="824">
                  <c:v>600</c:v>
                </c:pt>
                <c:pt idx="825">
                  <c:v>600</c:v>
                </c:pt>
                <c:pt idx="826">
                  <c:v>600</c:v>
                </c:pt>
                <c:pt idx="827">
                  <c:v>600</c:v>
                </c:pt>
                <c:pt idx="828">
                  <c:v>600</c:v>
                </c:pt>
                <c:pt idx="829">
                  <c:v>600</c:v>
                </c:pt>
                <c:pt idx="830">
                  <c:v>600</c:v>
                </c:pt>
                <c:pt idx="831">
                  <c:v>600</c:v>
                </c:pt>
                <c:pt idx="832">
                  <c:v>600</c:v>
                </c:pt>
                <c:pt idx="833">
                  <c:v>600</c:v>
                </c:pt>
                <c:pt idx="834">
                  <c:v>600</c:v>
                </c:pt>
                <c:pt idx="835">
                  <c:v>600</c:v>
                </c:pt>
                <c:pt idx="836">
                  <c:v>600</c:v>
                </c:pt>
                <c:pt idx="837">
                  <c:v>600</c:v>
                </c:pt>
                <c:pt idx="838">
                  <c:v>600</c:v>
                </c:pt>
                <c:pt idx="839">
                  <c:v>600</c:v>
                </c:pt>
                <c:pt idx="840">
                  <c:v>600</c:v>
                </c:pt>
                <c:pt idx="841">
                  <c:v>600</c:v>
                </c:pt>
                <c:pt idx="842">
                  <c:v>600</c:v>
                </c:pt>
                <c:pt idx="843">
                  <c:v>600</c:v>
                </c:pt>
                <c:pt idx="844">
                  <c:v>600</c:v>
                </c:pt>
                <c:pt idx="845">
                  <c:v>600</c:v>
                </c:pt>
                <c:pt idx="846">
                  <c:v>600</c:v>
                </c:pt>
                <c:pt idx="847">
                  <c:v>600</c:v>
                </c:pt>
                <c:pt idx="848">
                  <c:v>600</c:v>
                </c:pt>
                <c:pt idx="849">
                  <c:v>600</c:v>
                </c:pt>
                <c:pt idx="850">
                  <c:v>600</c:v>
                </c:pt>
                <c:pt idx="851">
                  <c:v>600</c:v>
                </c:pt>
                <c:pt idx="852">
                  <c:v>600</c:v>
                </c:pt>
                <c:pt idx="853">
                  <c:v>600</c:v>
                </c:pt>
                <c:pt idx="854">
                  <c:v>600</c:v>
                </c:pt>
                <c:pt idx="855">
                  <c:v>600</c:v>
                </c:pt>
                <c:pt idx="856">
                  <c:v>600</c:v>
                </c:pt>
                <c:pt idx="857">
                  <c:v>600</c:v>
                </c:pt>
                <c:pt idx="858">
                  <c:v>600</c:v>
                </c:pt>
                <c:pt idx="859">
                  <c:v>600</c:v>
                </c:pt>
                <c:pt idx="860">
                  <c:v>600</c:v>
                </c:pt>
                <c:pt idx="861">
                  <c:v>600</c:v>
                </c:pt>
                <c:pt idx="862">
                  <c:v>600</c:v>
                </c:pt>
                <c:pt idx="863">
                  <c:v>600</c:v>
                </c:pt>
                <c:pt idx="864">
                  <c:v>600</c:v>
                </c:pt>
                <c:pt idx="865">
                  <c:v>600</c:v>
                </c:pt>
                <c:pt idx="866">
                  <c:v>600</c:v>
                </c:pt>
                <c:pt idx="867">
                  <c:v>600</c:v>
                </c:pt>
                <c:pt idx="868">
                  <c:v>600</c:v>
                </c:pt>
                <c:pt idx="869">
                  <c:v>600</c:v>
                </c:pt>
                <c:pt idx="870">
                  <c:v>600</c:v>
                </c:pt>
                <c:pt idx="871">
                  <c:v>600</c:v>
                </c:pt>
                <c:pt idx="872">
                  <c:v>600</c:v>
                </c:pt>
                <c:pt idx="873">
                  <c:v>600</c:v>
                </c:pt>
                <c:pt idx="874">
                  <c:v>600</c:v>
                </c:pt>
                <c:pt idx="875">
                  <c:v>600</c:v>
                </c:pt>
                <c:pt idx="876">
                  <c:v>600</c:v>
                </c:pt>
                <c:pt idx="877">
                  <c:v>600</c:v>
                </c:pt>
                <c:pt idx="878">
                  <c:v>600</c:v>
                </c:pt>
                <c:pt idx="879">
                  <c:v>600</c:v>
                </c:pt>
                <c:pt idx="880">
                  <c:v>600</c:v>
                </c:pt>
                <c:pt idx="881">
                  <c:v>600</c:v>
                </c:pt>
                <c:pt idx="882">
                  <c:v>600</c:v>
                </c:pt>
                <c:pt idx="883">
                  <c:v>600</c:v>
                </c:pt>
                <c:pt idx="884">
                  <c:v>600</c:v>
                </c:pt>
                <c:pt idx="885">
                  <c:v>600</c:v>
                </c:pt>
                <c:pt idx="886">
                  <c:v>600</c:v>
                </c:pt>
                <c:pt idx="887">
                  <c:v>600</c:v>
                </c:pt>
                <c:pt idx="888">
                  <c:v>600</c:v>
                </c:pt>
                <c:pt idx="889">
                  <c:v>600</c:v>
                </c:pt>
                <c:pt idx="890">
                  <c:v>600</c:v>
                </c:pt>
                <c:pt idx="891">
                  <c:v>600</c:v>
                </c:pt>
                <c:pt idx="892">
                  <c:v>600</c:v>
                </c:pt>
                <c:pt idx="893">
                  <c:v>600</c:v>
                </c:pt>
                <c:pt idx="894">
                  <c:v>600</c:v>
                </c:pt>
                <c:pt idx="895">
                  <c:v>600</c:v>
                </c:pt>
                <c:pt idx="896">
                  <c:v>600</c:v>
                </c:pt>
                <c:pt idx="897">
                  <c:v>600</c:v>
                </c:pt>
                <c:pt idx="898">
                  <c:v>600</c:v>
                </c:pt>
                <c:pt idx="899">
                  <c:v>600</c:v>
                </c:pt>
                <c:pt idx="900">
                  <c:v>600</c:v>
                </c:pt>
                <c:pt idx="901">
                  <c:v>600</c:v>
                </c:pt>
                <c:pt idx="902">
                  <c:v>600</c:v>
                </c:pt>
                <c:pt idx="903">
                  <c:v>600</c:v>
                </c:pt>
                <c:pt idx="904">
                  <c:v>600</c:v>
                </c:pt>
                <c:pt idx="905">
                  <c:v>600</c:v>
                </c:pt>
                <c:pt idx="906">
                  <c:v>600</c:v>
                </c:pt>
                <c:pt idx="907">
                  <c:v>600</c:v>
                </c:pt>
                <c:pt idx="908">
                  <c:v>600</c:v>
                </c:pt>
                <c:pt idx="909">
                  <c:v>600</c:v>
                </c:pt>
                <c:pt idx="910">
                  <c:v>600</c:v>
                </c:pt>
                <c:pt idx="911">
                  <c:v>600</c:v>
                </c:pt>
                <c:pt idx="912">
                  <c:v>600</c:v>
                </c:pt>
                <c:pt idx="913">
                  <c:v>600</c:v>
                </c:pt>
                <c:pt idx="914">
                  <c:v>600</c:v>
                </c:pt>
                <c:pt idx="915">
                  <c:v>600</c:v>
                </c:pt>
                <c:pt idx="916">
                  <c:v>600</c:v>
                </c:pt>
                <c:pt idx="917">
                  <c:v>600</c:v>
                </c:pt>
                <c:pt idx="918">
                  <c:v>600</c:v>
                </c:pt>
                <c:pt idx="919">
                  <c:v>600</c:v>
                </c:pt>
                <c:pt idx="920">
                  <c:v>600</c:v>
                </c:pt>
                <c:pt idx="921">
                  <c:v>600</c:v>
                </c:pt>
                <c:pt idx="922">
                  <c:v>600</c:v>
                </c:pt>
                <c:pt idx="923">
                  <c:v>600</c:v>
                </c:pt>
                <c:pt idx="924">
                  <c:v>600</c:v>
                </c:pt>
                <c:pt idx="925">
                  <c:v>600</c:v>
                </c:pt>
                <c:pt idx="926">
                  <c:v>600</c:v>
                </c:pt>
                <c:pt idx="927">
                  <c:v>600</c:v>
                </c:pt>
                <c:pt idx="928">
                  <c:v>600</c:v>
                </c:pt>
                <c:pt idx="929">
                  <c:v>600</c:v>
                </c:pt>
                <c:pt idx="930">
                  <c:v>600</c:v>
                </c:pt>
                <c:pt idx="931">
                  <c:v>600</c:v>
                </c:pt>
                <c:pt idx="932">
                  <c:v>600</c:v>
                </c:pt>
                <c:pt idx="933">
                  <c:v>600</c:v>
                </c:pt>
                <c:pt idx="934">
                  <c:v>600</c:v>
                </c:pt>
                <c:pt idx="935">
                  <c:v>600</c:v>
                </c:pt>
                <c:pt idx="936">
                  <c:v>600</c:v>
                </c:pt>
                <c:pt idx="937">
                  <c:v>600</c:v>
                </c:pt>
                <c:pt idx="938">
                  <c:v>600</c:v>
                </c:pt>
                <c:pt idx="939">
                  <c:v>600</c:v>
                </c:pt>
                <c:pt idx="940">
                  <c:v>600</c:v>
                </c:pt>
                <c:pt idx="941">
                  <c:v>600</c:v>
                </c:pt>
                <c:pt idx="942">
                  <c:v>600</c:v>
                </c:pt>
                <c:pt idx="943">
                  <c:v>600</c:v>
                </c:pt>
                <c:pt idx="944">
                  <c:v>600</c:v>
                </c:pt>
                <c:pt idx="945">
                  <c:v>600</c:v>
                </c:pt>
                <c:pt idx="946">
                  <c:v>600</c:v>
                </c:pt>
                <c:pt idx="947">
                  <c:v>600</c:v>
                </c:pt>
                <c:pt idx="948">
                  <c:v>600</c:v>
                </c:pt>
                <c:pt idx="949">
                  <c:v>600</c:v>
                </c:pt>
                <c:pt idx="950">
                  <c:v>600</c:v>
                </c:pt>
                <c:pt idx="951">
                  <c:v>600</c:v>
                </c:pt>
                <c:pt idx="952">
                  <c:v>600</c:v>
                </c:pt>
                <c:pt idx="953">
                  <c:v>600</c:v>
                </c:pt>
                <c:pt idx="954">
                  <c:v>600</c:v>
                </c:pt>
                <c:pt idx="955">
                  <c:v>600</c:v>
                </c:pt>
                <c:pt idx="956">
                  <c:v>600</c:v>
                </c:pt>
                <c:pt idx="957">
                  <c:v>600</c:v>
                </c:pt>
                <c:pt idx="958">
                  <c:v>600</c:v>
                </c:pt>
                <c:pt idx="959">
                  <c:v>600</c:v>
                </c:pt>
                <c:pt idx="960">
                  <c:v>600</c:v>
                </c:pt>
                <c:pt idx="961">
                  <c:v>600</c:v>
                </c:pt>
                <c:pt idx="962">
                  <c:v>600</c:v>
                </c:pt>
                <c:pt idx="963">
                  <c:v>600</c:v>
                </c:pt>
                <c:pt idx="964">
                  <c:v>600</c:v>
                </c:pt>
                <c:pt idx="965">
                  <c:v>600</c:v>
                </c:pt>
                <c:pt idx="966">
                  <c:v>600</c:v>
                </c:pt>
                <c:pt idx="967">
                  <c:v>600</c:v>
                </c:pt>
                <c:pt idx="968">
                  <c:v>600</c:v>
                </c:pt>
                <c:pt idx="969">
                  <c:v>600</c:v>
                </c:pt>
                <c:pt idx="970">
                  <c:v>600</c:v>
                </c:pt>
                <c:pt idx="971">
                  <c:v>600</c:v>
                </c:pt>
                <c:pt idx="972">
                  <c:v>600</c:v>
                </c:pt>
                <c:pt idx="973">
                  <c:v>600</c:v>
                </c:pt>
                <c:pt idx="974">
                  <c:v>600</c:v>
                </c:pt>
                <c:pt idx="975">
                  <c:v>600</c:v>
                </c:pt>
                <c:pt idx="976">
                  <c:v>600</c:v>
                </c:pt>
                <c:pt idx="977">
                  <c:v>600</c:v>
                </c:pt>
                <c:pt idx="978">
                  <c:v>600</c:v>
                </c:pt>
                <c:pt idx="979">
                  <c:v>600</c:v>
                </c:pt>
                <c:pt idx="980">
                  <c:v>600</c:v>
                </c:pt>
                <c:pt idx="981">
                  <c:v>600</c:v>
                </c:pt>
                <c:pt idx="982">
                  <c:v>600</c:v>
                </c:pt>
                <c:pt idx="983">
                  <c:v>600</c:v>
                </c:pt>
                <c:pt idx="984">
                  <c:v>600</c:v>
                </c:pt>
                <c:pt idx="985">
                  <c:v>600</c:v>
                </c:pt>
                <c:pt idx="986">
                  <c:v>600</c:v>
                </c:pt>
                <c:pt idx="987">
                  <c:v>600</c:v>
                </c:pt>
                <c:pt idx="988">
                  <c:v>600</c:v>
                </c:pt>
                <c:pt idx="989">
                  <c:v>600</c:v>
                </c:pt>
                <c:pt idx="990">
                  <c:v>600</c:v>
                </c:pt>
                <c:pt idx="991">
                  <c:v>600</c:v>
                </c:pt>
                <c:pt idx="992">
                  <c:v>600</c:v>
                </c:pt>
                <c:pt idx="993">
                  <c:v>600</c:v>
                </c:pt>
                <c:pt idx="994">
                  <c:v>600</c:v>
                </c:pt>
                <c:pt idx="995">
                  <c:v>600</c:v>
                </c:pt>
                <c:pt idx="996">
                  <c:v>600</c:v>
                </c:pt>
                <c:pt idx="997">
                  <c:v>600</c:v>
                </c:pt>
                <c:pt idx="998">
                  <c:v>600</c:v>
                </c:pt>
                <c:pt idx="999">
                  <c:v>600</c:v>
                </c:pt>
                <c:pt idx="1000">
                  <c:v>600</c:v>
                </c:pt>
                <c:pt idx="1001">
                  <c:v>600</c:v>
                </c:pt>
                <c:pt idx="1002">
                  <c:v>600</c:v>
                </c:pt>
                <c:pt idx="1003">
                  <c:v>600</c:v>
                </c:pt>
                <c:pt idx="1004">
                  <c:v>600</c:v>
                </c:pt>
                <c:pt idx="1005">
                  <c:v>600</c:v>
                </c:pt>
                <c:pt idx="1006">
                  <c:v>600</c:v>
                </c:pt>
                <c:pt idx="1007">
                  <c:v>600</c:v>
                </c:pt>
                <c:pt idx="1008">
                  <c:v>600</c:v>
                </c:pt>
                <c:pt idx="1009">
                  <c:v>600</c:v>
                </c:pt>
                <c:pt idx="1010">
                  <c:v>600</c:v>
                </c:pt>
                <c:pt idx="1011">
                  <c:v>600</c:v>
                </c:pt>
                <c:pt idx="1012">
                  <c:v>600</c:v>
                </c:pt>
                <c:pt idx="1013">
                  <c:v>600</c:v>
                </c:pt>
                <c:pt idx="1014">
                  <c:v>600</c:v>
                </c:pt>
                <c:pt idx="1015">
                  <c:v>600</c:v>
                </c:pt>
                <c:pt idx="1016">
                  <c:v>600</c:v>
                </c:pt>
                <c:pt idx="1017">
                  <c:v>600</c:v>
                </c:pt>
                <c:pt idx="1018">
                  <c:v>600</c:v>
                </c:pt>
                <c:pt idx="1019">
                  <c:v>600</c:v>
                </c:pt>
                <c:pt idx="1020">
                  <c:v>600</c:v>
                </c:pt>
                <c:pt idx="1021">
                  <c:v>600</c:v>
                </c:pt>
                <c:pt idx="1022">
                  <c:v>600</c:v>
                </c:pt>
                <c:pt idx="1023">
                  <c:v>600</c:v>
                </c:pt>
                <c:pt idx="1024">
                  <c:v>600</c:v>
                </c:pt>
                <c:pt idx="1025">
                  <c:v>600</c:v>
                </c:pt>
                <c:pt idx="1026">
                  <c:v>600</c:v>
                </c:pt>
                <c:pt idx="1027">
                  <c:v>600</c:v>
                </c:pt>
                <c:pt idx="1028">
                  <c:v>600</c:v>
                </c:pt>
                <c:pt idx="1029">
                  <c:v>600</c:v>
                </c:pt>
                <c:pt idx="1030">
                  <c:v>600</c:v>
                </c:pt>
                <c:pt idx="1031">
                  <c:v>600</c:v>
                </c:pt>
                <c:pt idx="1032">
                  <c:v>600</c:v>
                </c:pt>
                <c:pt idx="1033">
                  <c:v>600</c:v>
                </c:pt>
                <c:pt idx="1034">
                  <c:v>600</c:v>
                </c:pt>
                <c:pt idx="1035">
                  <c:v>600</c:v>
                </c:pt>
                <c:pt idx="1036">
                  <c:v>600</c:v>
                </c:pt>
                <c:pt idx="1037">
                  <c:v>600</c:v>
                </c:pt>
                <c:pt idx="1038">
                  <c:v>600</c:v>
                </c:pt>
                <c:pt idx="1039">
                  <c:v>600</c:v>
                </c:pt>
                <c:pt idx="1040">
                  <c:v>600</c:v>
                </c:pt>
                <c:pt idx="1041">
                  <c:v>600</c:v>
                </c:pt>
                <c:pt idx="1042">
                  <c:v>600</c:v>
                </c:pt>
                <c:pt idx="1043">
                  <c:v>600</c:v>
                </c:pt>
                <c:pt idx="1044">
                  <c:v>600</c:v>
                </c:pt>
                <c:pt idx="1045">
                  <c:v>600</c:v>
                </c:pt>
                <c:pt idx="1046">
                  <c:v>600</c:v>
                </c:pt>
                <c:pt idx="1047">
                  <c:v>600</c:v>
                </c:pt>
                <c:pt idx="1048">
                  <c:v>600</c:v>
                </c:pt>
                <c:pt idx="1049">
                  <c:v>600</c:v>
                </c:pt>
                <c:pt idx="1050">
                  <c:v>600</c:v>
                </c:pt>
                <c:pt idx="1051">
                  <c:v>600</c:v>
                </c:pt>
                <c:pt idx="1052">
                  <c:v>600</c:v>
                </c:pt>
                <c:pt idx="1053">
                  <c:v>600</c:v>
                </c:pt>
                <c:pt idx="1054">
                  <c:v>600</c:v>
                </c:pt>
                <c:pt idx="1055">
                  <c:v>600</c:v>
                </c:pt>
                <c:pt idx="1056">
                  <c:v>600</c:v>
                </c:pt>
                <c:pt idx="1057">
                  <c:v>600</c:v>
                </c:pt>
                <c:pt idx="1058">
                  <c:v>600</c:v>
                </c:pt>
                <c:pt idx="1059">
                  <c:v>600</c:v>
                </c:pt>
                <c:pt idx="1060">
                  <c:v>600</c:v>
                </c:pt>
                <c:pt idx="1061">
                  <c:v>600</c:v>
                </c:pt>
                <c:pt idx="1062">
                  <c:v>600</c:v>
                </c:pt>
                <c:pt idx="1063">
                  <c:v>600</c:v>
                </c:pt>
                <c:pt idx="1064">
                  <c:v>600</c:v>
                </c:pt>
                <c:pt idx="1065">
                  <c:v>600</c:v>
                </c:pt>
                <c:pt idx="1066">
                  <c:v>600</c:v>
                </c:pt>
                <c:pt idx="1067">
                  <c:v>600</c:v>
                </c:pt>
                <c:pt idx="1068">
                  <c:v>600</c:v>
                </c:pt>
                <c:pt idx="1069">
                  <c:v>600</c:v>
                </c:pt>
                <c:pt idx="1070">
                  <c:v>600</c:v>
                </c:pt>
                <c:pt idx="1071">
                  <c:v>600</c:v>
                </c:pt>
                <c:pt idx="1072">
                  <c:v>600</c:v>
                </c:pt>
                <c:pt idx="1073">
                  <c:v>600</c:v>
                </c:pt>
                <c:pt idx="1074">
                  <c:v>600</c:v>
                </c:pt>
                <c:pt idx="1075">
                  <c:v>600</c:v>
                </c:pt>
                <c:pt idx="1076">
                  <c:v>600</c:v>
                </c:pt>
                <c:pt idx="1077">
                  <c:v>600</c:v>
                </c:pt>
                <c:pt idx="1078">
                  <c:v>600</c:v>
                </c:pt>
                <c:pt idx="1079">
                  <c:v>600</c:v>
                </c:pt>
                <c:pt idx="1080">
                  <c:v>600</c:v>
                </c:pt>
                <c:pt idx="1081">
                  <c:v>600</c:v>
                </c:pt>
                <c:pt idx="1082">
                  <c:v>600</c:v>
                </c:pt>
                <c:pt idx="1083">
                  <c:v>600</c:v>
                </c:pt>
                <c:pt idx="1084">
                  <c:v>600</c:v>
                </c:pt>
                <c:pt idx="1085">
                  <c:v>600</c:v>
                </c:pt>
                <c:pt idx="1086">
                  <c:v>600</c:v>
                </c:pt>
                <c:pt idx="1087">
                  <c:v>600</c:v>
                </c:pt>
                <c:pt idx="1088">
                  <c:v>600</c:v>
                </c:pt>
                <c:pt idx="1089">
                  <c:v>600</c:v>
                </c:pt>
                <c:pt idx="1090">
                  <c:v>600</c:v>
                </c:pt>
                <c:pt idx="1091">
                  <c:v>600</c:v>
                </c:pt>
                <c:pt idx="1092">
                  <c:v>600</c:v>
                </c:pt>
                <c:pt idx="1093">
                  <c:v>600</c:v>
                </c:pt>
                <c:pt idx="1094">
                  <c:v>600</c:v>
                </c:pt>
                <c:pt idx="1095">
                  <c:v>600</c:v>
                </c:pt>
                <c:pt idx="1096">
                  <c:v>600</c:v>
                </c:pt>
                <c:pt idx="1097">
                  <c:v>600</c:v>
                </c:pt>
                <c:pt idx="1098">
                  <c:v>600</c:v>
                </c:pt>
                <c:pt idx="1099">
                  <c:v>600</c:v>
                </c:pt>
                <c:pt idx="1100">
                  <c:v>600</c:v>
                </c:pt>
                <c:pt idx="1101">
                  <c:v>600</c:v>
                </c:pt>
                <c:pt idx="1102">
                  <c:v>600</c:v>
                </c:pt>
                <c:pt idx="1103">
                  <c:v>600</c:v>
                </c:pt>
                <c:pt idx="1104">
                  <c:v>600</c:v>
                </c:pt>
                <c:pt idx="1105">
                  <c:v>600</c:v>
                </c:pt>
                <c:pt idx="1106">
                  <c:v>600</c:v>
                </c:pt>
                <c:pt idx="1107">
                  <c:v>600</c:v>
                </c:pt>
                <c:pt idx="1108">
                  <c:v>600</c:v>
                </c:pt>
                <c:pt idx="1109">
                  <c:v>600</c:v>
                </c:pt>
                <c:pt idx="1110">
                  <c:v>600</c:v>
                </c:pt>
                <c:pt idx="1111">
                  <c:v>600</c:v>
                </c:pt>
                <c:pt idx="1112">
                  <c:v>600</c:v>
                </c:pt>
                <c:pt idx="1113">
                  <c:v>600</c:v>
                </c:pt>
                <c:pt idx="1114">
                  <c:v>600</c:v>
                </c:pt>
                <c:pt idx="1115">
                  <c:v>600</c:v>
                </c:pt>
                <c:pt idx="1116">
                  <c:v>600</c:v>
                </c:pt>
                <c:pt idx="1117">
                  <c:v>600</c:v>
                </c:pt>
                <c:pt idx="1118">
                  <c:v>600</c:v>
                </c:pt>
                <c:pt idx="1119">
                  <c:v>600</c:v>
                </c:pt>
                <c:pt idx="1120">
                  <c:v>600</c:v>
                </c:pt>
                <c:pt idx="1121">
                  <c:v>600</c:v>
                </c:pt>
                <c:pt idx="1122">
                  <c:v>600</c:v>
                </c:pt>
                <c:pt idx="1123">
                  <c:v>600</c:v>
                </c:pt>
                <c:pt idx="1124">
                  <c:v>600</c:v>
                </c:pt>
                <c:pt idx="1125">
                  <c:v>600</c:v>
                </c:pt>
                <c:pt idx="1126">
                  <c:v>600</c:v>
                </c:pt>
                <c:pt idx="1127">
                  <c:v>600</c:v>
                </c:pt>
                <c:pt idx="1128">
                  <c:v>600</c:v>
                </c:pt>
                <c:pt idx="1129">
                  <c:v>600</c:v>
                </c:pt>
                <c:pt idx="1130">
                  <c:v>600</c:v>
                </c:pt>
                <c:pt idx="1131">
                  <c:v>600</c:v>
                </c:pt>
                <c:pt idx="1132">
                  <c:v>600</c:v>
                </c:pt>
                <c:pt idx="1133">
                  <c:v>600</c:v>
                </c:pt>
                <c:pt idx="1134">
                  <c:v>600</c:v>
                </c:pt>
                <c:pt idx="1135">
                  <c:v>600</c:v>
                </c:pt>
                <c:pt idx="1136">
                  <c:v>600</c:v>
                </c:pt>
                <c:pt idx="1137">
                  <c:v>600</c:v>
                </c:pt>
                <c:pt idx="1138">
                  <c:v>600</c:v>
                </c:pt>
                <c:pt idx="1139">
                  <c:v>600</c:v>
                </c:pt>
                <c:pt idx="1140">
                  <c:v>600</c:v>
                </c:pt>
                <c:pt idx="1141">
                  <c:v>600</c:v>
                </c:pt>
                <c:pt idx="1142">
                  <c:v>600</c:v>
                </c:pt>
                <c:pt idx="1143">
                  <c:v>600</c:v>
                </c:pt>
                <c:pt idx="1144">
                  <c:v>600</c:v>
                </c:pt>
                <c:pt idx="1145">
                  <c:v>600</c:v>
                </c:pt>
                <c:pt idx="1146">
                  <c:v>600</c:v>
                </c:pt>
                <c:pt idx="1147">
                  <c:v>600</c:v>
                </c:pt>
                <c:pt idx="1148">
                  <c:v>600</c:v>
                </c:pt>
                <c:pt idx="1149">
                  <c:v>600</c:v>
                </c:pt>
                <c:pt idx="1150">
                  <c:v>600</c:v>
                </c:pt>
                <c:pt idx="1151">
                  <c:v>600</c:v>
                </c:pt>
                <c:pt idx="1152">
                  <c:v>600</c:v>
                </c:pt>
                <c:pt idx="1153">
                  <c:v>600</c:v>
                </c:pt>
                <c:pt idx="1154">
                  <c:v>600</c:v>
                </c:pt>
                <c:pt idx="1155">
                  <c:v>600</c:v>
                </c:pt>
                <c:pt idx="1156">
                  <c:v>600</c:v>
                </c:pt>
                <c:pt idx="1157">
                  <c:v>600</c:v>
                </c:pt>
                <c:pt idx="1158">
                  <c:v>600</c:v>
                </c:pt>
                <c:pt idx="1159">
                  <c:v>600</c:v>
                </c:pt>
                <c:pt idx="1160">
                  <c:v>600</c:v>
                </c:pt>
                <c:pt idx="1161">
                  <c:v>600</c:v>
                </c:pt>
                <c:pt idx="1162">
                  <c:v>600</c:v>
                </c:pt>
                <c:pt idx="1163">
                  <c:v>600</c:v>
                </c:pt>
                <c:pt idx="1164">
                  <c:v>600</c:v>
                </c:pt>
                <c:pt idx="1165">
                  <c:v>600</c:v>
                </c:pt>
                <c:pt idx="1166">
                  <c:v>600</c:v>
                </c:pt>
                <c:pt idx="1167">
                  <c:v>600</c:v>
                </c:pt>
                <c:pt idx="1168">
                  <c:v>600</c:v>
                </c:pt>
                <c:pt idx="1169">
                  <c:v>600</c:v>
                </c:pt>
                <c:pt idx="1170">
                  <c:v>600</c:v>
                </c:pt>
                <c:pt idx="1171">
                  <c:v>600</c:v>
                </c:pt>
                <c:pt idx="1172">
                  <c:v>600</c:v>
                </c:pt>
                <c:pt idx="1173">
                  <c:v>600</c:v>
                </c:pt>
                <c:pt idx="1174">
                  <c:v>600</c:v>
                </c:pt>
                <c:pt idx="1175">
                  <c:v>600</c:v>
                </c:pt>
                <c:pt idx="1176">
                  <c:v>600</c:v>
                </c:pt>
                <c:pt idx="1177">
                  <c:v>600</c:v>
                </c:pt>
                <c:pt idx="1178">
                  <c:v>600</c:v>
                </c:pt>
                <c:pt idx="1179">
                  <c:v>600</c:v>
                </c:pt>
                <c:pt idx="1180">
                  <c:v>600</c:v>
                </c:pt>
                <c:pt idx="1181">
                  <c:v>600</c:v>
                </c:pt>
                <c:pt idx="1182">
                  <c:v>600</c:v>
                </c:pt>
                <c:pt idx="1183">
                  <c:v>600</c:v>
                </c:pt>
                <c:pt idx="1184">
                  <c:v>600</c:v>
                </c:pt>
                <c:pt idx="1185">
                  <c:v>600</c:v>
                </c:pt>
                <c:pt idx="1186">
                  <c:v>600</c:v>
                </c:pt>
                <c:pt idx="1187">
                  <c:v>600</c:v>
                </c:pt>
                <c:pt idx="1188">
                  <c:v>600</c:v>
                </c:pt>
                <c:pt idx="1189">
                  <c:v>600</c:v>
                </c:pt>
                <c:pt idx="1190">
                  <c:v>600</c:v>
                </c:pt>
                <c:pt idx="1191">
                  <c:v>600</c:v>
                </c:pt>
                <c:pt idx="1192">
                  <c:v>600</c:v>
                </c:pt>
                <c:pt idx="1193">
                  <c:v>600</c:v>
                </c:pt>
                <c:pt idx="1194">
                  <c:v>600</c:v>
                </c:pt>
                <c:pt idx="1195">
                  <c:v>600</c:v>
                </c:pt>
                <c:pt idx="1196">
                  <c:v>600</c:v>
                </c:pt>
                <c:pt idx="1197">
                  <c:v>600</c:v>
                </c:pt>
                <c:pt idx="1198">
                  <c:v>600</c:v>
                </c:pt>
                <c:pt idx="1199">
                  <c:v>600</c:v>
                </c:pt>
                <c:pt idx="1200">
                  <c:v>600</c:v>
                </c:pt>
                <c:pt idx="1201">
                  <c:v>600</c:v>
                </c:pt>
                <c:pt idx="1202">
                  <c:v>600</c:v>
                </c:pt>
                <c:pt idx="1203">
                  <c:v>600</c:v>
                </c:pt>
                <c:pt idx="1204">
                  <c:v>600</c:v>
                </c:pt>
                <c:pt idx="1205">
                  <c:v>600</c:v>
                </c:pt>
                <c:pt idx="1206">
                  <c:v>600</c:v>
                </c:pt>
                <c:pt idx="1207">
                  <c:v>600</c:v>
                </c:pt>
                <c:pt idx="1208">
                  <c:v>600</c:v>
                </c:pt>
                <c:pt idx="1209">
                  <c:v>600</c:v>
                </c:pt>
                <c:pt idx="1210">
                  <c:v>600</c:v>
                </c:pt>
                <c:pt idx="1211">
                  <c:v>600</c:v>
                </c:pt>
                <c:pt idx="1212">
                  <c:v>600</c:v>
                </c:pt>
                <c:pt idx="1213">
                  <c:v>600</c:v>
                </c:pt>
                <c:pt idx="1214">
                  <c:v>600</c:v>
                </c:pt>
                <c:pt idx="1215">
                  <c:v>600</c:v>
                </c:pt>
                <c:pt idx="1216">
                  <c:v>600</c:v>
                </c:pt>
                <c:pt idx="1217">
                  <c:v>600</c:v>
                </c:pt>
                <c:pt idx="1218">
                  <c:v>600</c:v>
                </c:pt>
                <c:pt idx="1219">
                  <c:v>600</c:v>
                </c:pt>
                <c:pt idx="1220">
                  <c:v>600</c:v>
                </c:pt>
                <c:pt idx="1221">
                  <c:v>600</c:v>
                </c:pt>
                <c:pt idx="1222">
                  <c:v>600</c:v>
                </c:pt>
                <c:pt idx="1223">
                  <c:v>600</c:v>
                </c:pt>
                <c:pt idx="1224">
                  <c:v>600</c:v>
                </c:pt>
                <c:pt idx="1225">
                  <c:v>600</c:v>
                </c:pt>
                <c:pt idx="1226">
                  <c:v>600</c:v>
                </c:pt>
                <c:pt idx="1227">
                  <c:v>600</c:v>
                </c:pt>
                <c:pt idx="1228">
                  <c:v>600</c:v>
                </c:pt>
                <c:pt idx="1229">
                  <c:v>600</c:v>
                </c:pt>
                <c:pt idx="1230">
                  <c:v>600</c:v>
                </c:pt>
                <c:pt idx="1231">
                  <c:v>600</c:v>
                </c:pt>
                <c:pt idx="1232">
                  <c:v>600</c:v>
                </c:pt>
                <c:pt idx="1233">
                  <c:v>600</c:v>
                </c:pt>
                <c:pt idx="1234">
                  <c:v>600</c:v>
                </c:pt>
                <c:pt idx="1235">
                  <c:v>600</c:v>
                </c:pt>
                <c:pt idx="1236">
                  <c:v>600</c:v>
                </c:pt>
                <c:pt idx="1237">
                  <c:v>600</c:v>
                </c:pt>
                <c:pt idx="1238">
                  <c:v>600</c:v>
                </c:pt>
                <c:pt idx="1239">
                  <c:v>600</c:v>
                </c:pt>
                <c:pt idx="1240">
                  <c:v>600</c:v>
                </c:pt>
                <c:pt idx="1241">
                  <c:v>600</c:v>
                </c:pt>
                <c:pt idx="1242">
                  <c:v>600</c:v>
                </c:pt>
                <c:pt idx="1243">
                  <c:v>600</c:v>
                </c:pt>
                <c:pt idx="1244">
                  <c:v>600</c:v>
                </c:pt>
                <c:pt idx="1245">
                  <c:v>600</c:v>
                </c:pt>
                <c:pt idx="1246">
                  <c:v>600</c:v>
                </c:pt>
                <c:pt idx="1247">
                  <c:v>600</c:v>
                </c:pt>
                <c:pt idx="1248">
                  <c:v>600</c:v>
                </c:pt>
                <c:pt idx="1249">
                  <c:v>600</c:v>
                </c:pt>
                <c:pt idx="1250">
                  <c:v>600</c:v>
                </c:pt>
                <c:pt idx="1251">
                  <c:v>600</c:v>
                </c:pt>
                <c:pt idx="1252">
                  <c:v>600</c:v>
                </c:pt>
                <c:pt idx="1253">
                  <c:v>600</c:v>
                </c:pt>
                <c:pt idx="1254">
                  <c:v>600</c:v>
                </c:pt>
                <c:pt idx="1255">
                  <c:v>600</c:v>
                </c:pt>
                <c:pt idx="1256">
                  <c:v>600</c:v>
                </c:pt>
                <c:pt idx="1257">
                  <c:v>600</c:v>
                </c:pt>
                <c:pt idx="1258">
                  <c:v>600</c:v>
                </c:pt>
                <c:pt idx="1259">
                  <c:v>600</c:v>
                </c:pt>
                <c:pt idx="1260">
                  <c:v>600</c:v>
                </c:pt>
                <c:pt idx="1261">
                  <c:v>600</c:v>
                </c:pt>
                <c:pt idx="1262">
                  <c:v>600</c:v>
                </c:pt>
                <c:pt idx="1263">
                  <c:v>600</c:v>
                </c:pt>
                <c:pt idx="1264">
                  <c:v>600</c:v>
                </c:pt>
                <c:pt idx="1265">
                  <c:v>600</c:v>
                </c:pt>
                <c:pt idx="1266">
                  <c:v>600</c:v>
                </c:pt>
                <c:pt idx="1267">
                  <c:v>600</c:v>
                </c:pt>
                <c:pt idx="1268">
                  <c:v>600</c:v>
                </c:pt>
                <c:pt idx="1269">
                  <c:v>600</c:v>
                </c:pt>
                <c:pt idx="1270">
                  <c:v>600</c:v>
                </c:pt>
                <c:pt idx="1271">
                  <c:v>600</c:v>
                </c:pt>
                <c:pt idx="1272">
                  <c:v>600</c:v>
                </c:pt>
                <c:pt idx="1273">
                  <c:v>600</c:v>
                </c:pt>
                <c:pt idx="1274">
                  <c:v>600</c:v>
                </c:pt>
                <c:pt idx="1275">
                  <c:v>600</c:v>
                </c:pt>
                <c:pt idx="1276">
                  <c:v>600</c:v>
                </c:pt>
                <c:pt idx="1277">
                  <c:v>600</c:v>
                </c:pt>
                <c:pt idx="1278">
                  <c:v>600</c:v>
                </c:pt>
                <c:pt idx="1279">
                  <c:v>600</c:v>
                </c:pt>
                <c:pt idx="1280">
                  <c:v>600</c:v>
                </c:pt>
                <c:pt idx="1281">
                  <c:v>600</c:v>
                </c:pt>
                <c:pt idx="1282">
                  <c:v>600</c:v>
                </c:pt>
                <c:pt idx="1283">
                  <c:v>600</c:v>
                </c:pt>
                <c:pt idx="1284">
                  <c:v>600</c:v>
                </c:pt>
                <c:pt idx="1285">
                  <c:v>600</c:v>
                </c:pt>
                <c:pt idx="1286">
                  <c:v>600</c:v>
                </c:pt>
                <c:pt idx="1287">
                  <c:v>600</c:v>
                </c:pt>
                <c:pt idx="1288">
                  <c:v>600</c:v>
                </c:pt>
                <c:pt idx="1289">
                  <c:v>600</c:v>
                </c:pt>
                <c:pt idx="1290">
                  <c:v>600</c:v>
                </c:pt>
                <c:pt idx="1291">
                  <c:v>600</c:v>
                </c:pt>
                <c:pt idx="1292">
                  <c:v>600</c:v>
                </c:pt>
                <c:pt idx="1293">
                  <c:v>600</c:v>
                </c:pt>
                <c:pt idx="1294">
                  <c:v>600</c:v>
                </c:pt>
                <c:pt idx="1295">
                  <c:v>600</c:v>
                </c:pt>
                <c:pt idx="1296">
                  <c:v>600</c:v>
                </c:pt>
                <c:pt idx="1297">
                  <c:v>600</c:v>
                </c:pt>
                <c:pt idx="1298">
                  <c:v>600</c:v>
                </c:pt>
                <c:pt idx="1299">
                  <c:v>600</c:v>
                </c:pt>
                <c:pt idx="1300">
                  <c:v>600</c:v>
                </c:pt>
                <c:pt idx="1301">
                  <c:v>600</c:v>
                </c:pt>
                <c:pt idx="1302">
                  <c:v>600</c:v>
                </c:pt>
                <c:pt idx="1303">
                  <c:v>600</c:v>
                </c:pt>
                <c:pt idx="1304">
                  <c:v>600</c:v>
                </c:pt>
                <c:pt idx="1305">
                  <c:v>600</c:v>
                </c:pt>
                <c:pt idx="1306">
                  <c:v>600</c:v>
                </c:pt>
                <c:pt idx="1307">
                  <c:v>600</c:v>
                </c:pt>
                <c:pt idx="1308">
                  <c:v>600</c:v>
                </c:pt>
                <c:pt idx="1309">
                  <c:v>600</c:v>
                </c:pt>
                <c:pt idx="1310">
                  <c:v>600</c:v>
                </c:pt>
                <c:pt idx="1311">
                  <c:v>600</c:v>
                </c:pt>
                <c:pt idx="1312">
                  <c:v>600</c:v>
                </c:pt>
                <c:pt idx="1313">
                  <c:v>600</c:v>
                </c:pt>
                <c:pt idx="1314">
                  <c:v>600</c:v>
                </c:pt>
                <c:pt idx="1315">
                  <c:v>600</c:v>
                </c:pt>
                <c:pt idx="1316">
                  <c:v>600</c:v>
                </c:pt>
                <c:pt idx="1317">
                  <c:v>600</c:v>
                </c:pt>
                <c:pt idx="1318">
                  <c:v>600</c:v>
                </c:pt>
                <c:pt idx="1319">
                  <c:v>600</c:v>
                </c:pt>
                <c:pt idx="1320">
                  <c:v>600</c:v>
                </c:pt>
                <c:pt idx="1321">
                  <c:v>600</c:v>
                </c:pt>
                <c:pt idx="1322">
                  <c:v>600</c:v>
                </c:pt>
                <c:pt idx="1323">
                  <c:v>600</c:v>
                </c:pt>
                <c:pt idx="1324">
                  <c:v>600</c:v>
                </c:pt>
                <c:pt idx="1325">
                  <c:v>600</c:v>
                </c:pt>
                <c:pt idx="1326">
                  <c:v>600</c:v>
                </c:pt>
                <c:pt idx="1327">
                  <c:v>600</c:v>
                </c:pt>
                <c:pt idx="1328">
                  <c:v>600</c:v>
                </c:pt>
                <c:pt idx="1329">
                  <c:v>600</c:v>
                </c:pt>
                <c:pt idx="1330">
                  <c:v>600</c:v>
                </c:pt>
                <c:pt idx="1331">
                  <c:v>600</c:v>
                </c:pt>
                <c:pt idx="1332">
                  <c:v>600</c:v>
                </c:pt>
                <c:pt idx="1333">
                  <c:v>600</c:v>
                </c:pt>
                <c:pt idx="1334">
                  <c:v>600</c:v>
                </c:pt>
                <c:pt idx="1335">
                  <c:v>600</c:v>
                </c:pt>
                <c:pt idx="1336">
                  <c:v>600</c:v>
                </c:pt>
                <c:pt idx="1337">
                  <c:v>600</c:v>
                </c:pt>
                <c:pt idx="1338">
                  <c:v>600</c:v>
                </c:pt>
                <c:pt idx="1339">
                  <c:v>600</c:v>
                </c:pt>
                <c:pt idx="1340">
                  <c:v>600</c:v>
                </c:pt>
                <c:pt idx="1341">
                  <c:v>600</c:v>
                </c:pt>
                <c:pt idx="1342">
                  <c:v>600</c:v>
                </c:pt>
                <c:pt idx="1343">
                  <c:v>600</c:v>
                </c:pt>
                <c:pt idx="1344">
                  <c:v>600</c:v>
                </c:pt>
                <c:pt idx="1345">
                  <c:v>600</c:v>
                </c:pt>
                <c:pt idx="1346">
                  <c:v>600</c:v>
                </c:pt>
                <c:pt idx="1347">
                  <c:v>600</c:v>
                </c:pt>
                <c:pt idx="1348">
                  <c:v>600</c:v>
                </c:pt>
                <c:pt idx="1349">
                  <c:v>600</c:v>
                </c:pt>
                <c:pt idx="1350">
                  <c:v>600</c:v>
                </c:pt>
                <c:pt idx="1351">
                  <c:v>600</c:v>
                </c:pt>
                <c:pt idx="1352">
                  <c:v>600</c:v>
                </c:pt>
                <c:pt idx="1353">
                  <c:v>600</c:v>
                </c:pt>
                <c:pt idx="1354">
                  <c:v>600</c:v>
                </c:pt>
                <c:pt idx="1355">
                  <c:v>600</c:v>
                </c:pt>
                <c:pt idx="1356">
                  <c:v>600</c:v>
                </c:pt>
                <c:pt idx="1357">
                  <c:v>600</c:v>
                </c:pt>
                <c:pt idx="1358">
                  <c:v>600</c:v>
                </c:pt>
                <c:pt idx="1359">
                  <c:v>600</c:v>
                </c:pt>
                <c:pt idx="1360">
                  <c:v>600</c:v>
                </c:pt>
                <c:pt idx="1361">
                  <c:v>600</c:v>
                </c:pt>
                <c:pt idx="1362">
                  <c:v>600</c:v>
                </c:pt>
                <c:pt idx="1363">
                  <c:v>600</c:v>
                </c:pt>
                <c:pt idx="1364">
                  <c:v>600</c:v>
                </c:pt>
                <c:pt idx="1365">
                  <c:v>600</c:v>
                </c:pt>
                <c:pt idx="1366">
                  <c:v>600</c:v>
                </c:pt>
                <c:pt idx="1367">
                  <c:v>600</c:v>
                </c:pt>
                <c:pt idx="1368">
                  <c:v>600</c:v>
                </c:pt>
                <c:pt idx="1369">
                  <c:v>600</c:v>
                </c:pt>
                <c:pt idx="1370">
                  <c:v>600</c:v>
                </c:pt>
                <c:pt idx="1371">
                  <c:v>600</c:v>
                </c:pt>
                <c:pt idx="1372">
                  <c:v>600</c:v>
                </c:pt>
                <c:pt idx="1373">
                  <c:v>600</c:v>
                </c:pt>
                <c:pt idx="1374">
                  <c:v>600</c:v>
                </c:pt>
                <c:pt idx="1375">
                  <c:v>600</c:v>
                </c:pt>
                <c:pt idx="1376">
                  <c:v>600</c:v>
                </c:pt>
                <c:pt idx="1377">
                  <c:v>600</c:v>
                </c:pt>
                <c:pt idx="1378">
                  <c:v>600</c:v>
                </c:pt>
                <c:pt idx="1379">
                  <c:v>600</c:v>
                </c:pt>
                <c:pt idx="1380">
                  <c:v>600</c:v>
                </c:pt>
                <c:pt idx="1381">
                  <c:v>600</c:v>
                </c:pt>
                <c:pt idx="1382">
                  <c:v>600</c:v>
                </c:pt>
                <c:pt idx="1383">
                  <c:v>600</c:v>
                </c:pt>
                <c:pt idx="1384">
                  <c:v>600</c:v>
                </c:pt>
                <c:pt idx="1385">
                  <c:v>600</c:v>
                </c:pt>
                <c:pt idx="1386">
                  <c:v>600</c:v>
                </c:pt>
                <c:pt idx="1387">
                  <c:v>600</c:v>
                </c:pt>
                <c:pt idx="1388">
                  <c:v>600</c:v>
                </c:pt>
                <c:pt idx="1389">
                  <c:v>600</c:v>
                </c:pt>
                <c:pt idx="1390">
                  <c:v>600</c:v>
                </c:pt>
                <c:pt idx="1391">
                  <c:v>600</c:v>
                </c:pt>
                <c:pt idx="1392">
                  <c:v>600</c:v>
                </c:pt>
                <c:pt idx="1393">
                  <c:v>600</c:v>
                </c:pt>
                <c:pt idx="1394">
                  <c:v>600</c:v>
                </c:pt>
                <c:pt idx="1395">
                  <c:v>600</c:v>
                </c:pt>
                <c:pt idx="1396">
                  <c:v>600</c:v>
                </c:pt>
                <c:pt idx="1397">
                  <c:v>600</c:v>
                </c:pt>
                <c:pt idx="1398">
                  <c:v>600</c:v>
                </c:pt>
                <c:pt idx="1399">
                  <c:v>600</c:v>
                </c:pt>
                <c:pt idx="1400">
                  <c:v>600</c:v>
                </c:pt>
                <c:pt idx="1401">
                  <c:v>600</c:v>
                </c:pt>
                <c:pt idx="1402">
                  <c:v>600</c:v>
                </c:pt>
                <c:pt idx="1403">
                  <c:v>600</c:v>
                </c:pt>
                <c:pt idx="1404">
                  <c:v>600</c:v>
                </c:pt>
                <c:pt idx="1405">
                  <c:v>600</c:v>
                </c:pt>
                <c:pt idx="1406">
                  <c:v>600</c:v>
                </c:pt>
                <c:pt idx="1407">
                  <c:v>600</c:v>
                </c:pt>
                <c:pt idx="1408">
                  <c:v>600</c:v>
                </c:pt>
                <c:pt idx="1409">
                  <c:v>600</c:v>
                </c:pt>
                <c:pt idx="1410">
                  <c:v>600</c:v>
                </c:pt>
                <c:pt idx="1411">
                  <c:v>600</c:v>
                </c:pt>
                <c:pt idx="1412">
                  <c:v>600</c:v>
                </c:pt>
                <c:pt idx="1413">
                  <c:v>600</c:v>
                </c:pt>
                <c:pt idx="1414">
                  <c:v>600</c:v>
                </c:pt>
                <c:pt idx="1415">
                  <c:v>600</c:v>
                </c:pt>
                <c:pt idx="1416">
                  <c:v>600</c:v>
                </c:pt>
                <c:pt idx="1417">
                  <c:v>600</c:v>
                </c:pt>
                <c:pt idx="1418">
                  <c:v>600</c:v>
                </c:pt>
                <c:pt idx="1419">
                  <c:v>600</c:v>
                </c:pt>
                <c:pt idx="1420">
                  <c:v>600</c:v>
                </c:pt>
                <c:pt idx="1421">
                  <c:v>600</c:v>
                </c:pt>
                <c:pt idx="1422">
                  <c:v>600</c:v>
                </c:pt>
                <c:pt idx="1423">
                  <c:v>600</c:v>
                </c:pt>
                <c:pt idx="1424">
                  <c:v>600</c:v>
                </c:pt>
                <c:pt idx="1425">
                  <c:v>600</c:v>
                </c:pt>
                <c:pt idx="1426">
                  <c:v>600</c:v>
                </c:pt>
                <c:pt idx="1427">
                  <c:v>600</c:v>
                </c:pt>
                <c:pt idx="1428">
                  <c:v>600</c:v>
                </c:pt>
                <c:pt idx="1429">
                  <c:v>600</c:v>
                </c:pt>
                <c:pt idx="1430">
                  <c:v>600</c:v>
                </c:pt>
                <c:pt idx="1431">
                  <c:v>600</c:v>
                </c:pt>
                <c:pt idx="1432">
                  <c:v>600</c:v>
                </c:pt>
                <c:pt idx="1433">
                  <c:v>600</c:v>
                </c:pt>
                <c:pt idx="1434">
                  <c:v>600</c:v>
                </c:pt>
                <c:pt idx="1435">
                  <c:v>600</c:v>
                </c:pt>
                <c:pt idx="1436">
                  <c:v>600</c:v>
                </c:pt>
                <c:pt idx="1437">
                  <c:v>600</c:v>
                </c:pt>
                <c:pt idx="1438">
                  <c:v>600</c:v>
                </c:pt>
                <c:pt idx="1439">
                  <c:v>600</c:v>
                </c:pt>
                <c:pt idx="144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Scenario1_5_TN_ED!$E$1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Scenario1_5_TN_ED!$E$2:$E$1442</c:f>
              <c:numCache>
                <c:formatCode>General</c:formatCode>
                <c:ptCount val="1441"/>
                <c:pt idx="0">
                  <c:v>500</c:v>
                </c:pt>
                <c:pt idx="1">
                  <c:v>595.98500000000001</c:v>
                </c:pt>
                <c:pt idx="2">
                  <c:v>95.984999999999999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60.593000000000004</c:v>
                </c:pt>
                <c:pt idx="401">
                  <c:v>54.344999999999999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91.168000000000006</c:v>
                </c:pt>
                <c:pt idx="406">
                  <c:v>0</c:v>
                </c:pt>
                <c:pt idx="407">
                  <c:v>40.917999999999999</c:v>
                </c:pt>
                <c:pt idx="408">
                  <c:v>0</c:v>
                </c:pt>
                <c:pt idx="409">
                  <c:v>0</c:v>
                </c:pt>
                <c:pt idx="410">
                  <c:v>40.817999999999998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57.554000000000002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Scenario1_5_TN_ED!$F$1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Scenario1_5_TN_ED!$F$2:$F$1442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1864.79</c:v>
                </c:pt>
                <c:pt idx="3">
                  <c:v>1477.491</c:v>
                </c:pt>
                <c:pt idx="4">
                  <c:v>1220.748</c:v>
                </c:pt>
                <c:pt idx="5">
                  <c:v>984.17600000000004</c:v>
                </c:pt>
                <c:pt idx="6">
                  <c:v>558.99800000000005</c:v>
                </c:pt>
                <c:pt idx="7">
                  <c:v>438.03399999999999</c:v>
                </c:pt>
                <c:pt idx="8">
                  <c:v>196.87100000000001</c:v>
                </c:pt>
                <c:pt idx="9">
                  <c:v>97.314999999999998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90.275000000000006</c:v>
                </c:pt>
                <c:pt idx="67">
                  <c:v>0</c:v>
                </c:pt>
                <c:pt idx="68">
                  <c:v>20.931000000000001</c:v>
                </c:pt>
                <c:pt idx="69">
                  <c:v>31.826000000000001</c:v>
                </c:pt>
                <c:pt idx="70">
                  <c:v>195.43299999999999</c:v>
                </c:pt>
                <c:pt idx="71">
                  <c:v>114.191</c:v>
                </c:pt>
                <c:pt idx="72">
                  <c:v>76.706000000000003</c:v>
                </c:pt>
                <c:pt idx="73">
                  <c:v>143.12700000000001</c:v>
                </c:pt>
                <c:pt idx="74">
                  <c:v>74.682000000000002</c:v>
                </c:pt>
                <c:pt idx="75">
                  <c:v>351.99599999999998</c:v>
                </c:pt>
                <c:pt idx="76">
                  <c:v>192.97499999999999</c:v>
                </c:pt>
                <c:pt idx="77">
                  <c:v>330.67099999999999</c:v>
                </c:pt>
                <c:pt idx="78">
                  <c:v>542.76499999999999</c:v>
                </c:pt>
                <c:pt idx="79">
                  <c:v>647.69799999999998</c:v>
                </c:pt>
                <c:pt idx="80">
                  <c:v>687.72900000000004</c:v>
                </c:pt>
                <c:pt idx="81">
                  <c:v>764.26400000000001</c:v>
                </c:pt>
                <c:pt idx="82">
                  <c:v>831.39300000000003</c:v>
                </c:pt>
                <c:pt idx="83">
                  <c:v>794.23199999999997</c:v>
                </c:pt>
                <c:pt idx="84">
                  <c:v>870.07</c:v>
                </c:pt>
                <c:pt idx="85">
                  <c:v>843.88599999999997</c:v>
                </c:pt>
                <c:pt idx="86">
                  <c:v>866.13300000000004</c:v>
                </c:pt>
                <c:pt idx="87">
                  <c:v>1122.952</c:v>
                </c:pt>
                <c:pt idx="88">
                  <c:v>965.67100000000005</c:v>
                </c:pt>
                <c:pt idx="89">
                  <c:v>1139.5429999999999</c:v>
                </c:pt>
                <c:pt idx="90">
                  <c:v>1191.452</c:v>
                </c:pt>
                <c:pt idx="91">
                  <c:v>1144.8520000000001</c:v>
                </c:pt>
                <c:pt idx="92">
                  <c:v>1289.7139999999999</c:v>
                </c:pt>
                <c:pt idx="93">
                  <c:v>1446.5740000000001</c:v>
                </c:pt>
                <c:pt idx="94">
                  <c:v>1350.5229999999999</c:v>
                </c:pt>
                <c:pt idx="95">
                  <c:v>1319.7090000000001</c:v>
                </c:pt>
                <c:pt idx="96">
                  <c:v>1501.1959999999999</c:v>
                </c:pt>
                <c:pt idx="97">
                  <c:v>1615.7539999999999</c:v>
                </c:pt>
                <c:pt idx="98">
                  <c:v>1596.442</c:v>
                </c:pt>
                <c:pt idx="99">
                  <c:v>1564.22</c:v>
                </c:pt>
                <c:pt idx="100">
                  <c:v>1658.421</c:v>
                </c:pt>
                <c:pt idx="101">
                  <c:v>1728.261</c:v>
                </c:pt>
                <c:pt idx="102">
                  <c:v>1609.2070000000001</c:v>
                </c:pt>
                <c:pt idx="103">
                  <c:v>1659.425</c:v>
                </c:pt>
                <c:pt idx="104">
                  <c:v>1680.5709999999999</c:v>
                </c:pt>
                <c:pt idx="105">
                  <c:v>1488.338</c:v>
                </c:pt>
                <c:pt idx="106">
                  <c:v>1722.8910000000001</c:v>
                </c:pt>
                <c:pt idx="107">
                  <c:v>1750.5530000000001</c:v>
                </c:pt>
                <c:pt idx="108">
                  <c:v>1772.846</c:v>
                </c:pt>
                <c:pt idx="109">
                  <c:v>1806.692</c:v>
                </c:pt>
                <c:pt idx="110">
                  <c:v>1782.2570000000001</c:v>
                </c:pt>
                <c:pt idx="111">
                  <c:v>1713.95</c:v>
                </c:pt>
                <c:pt idx="112">
                  <c:v>1978.9069999999999</c:v>
                </c:pt>
                <c:pt idx="113">
                  <c:v>1968.6079999999999</c:v>
                </c:pt>
                <c:pt idx="114">
                  <c:v>1948.6610000000001</c:v>
                </c:pt>
                <c:pt idx="115">
                  <c:v>1740.413</c:v>
                </c:pt>
                <c:pt idx="116">
                  <c:v>1758.5229999999999</c:v>
                </c:pt>
                <c:pt idx="117">
                  <c:v>1785.1310000000001</c:v>
                </c:pt>
                <c:pt idx="118">
                  <c:v>1758.181</c:v>
                </c:pt>
                <c:pt idx="119">
                  <c:v>1801.471</c:v>
                </c:pt>
                <c:pt idx="120">
                  <c:v>1812.259</c:v>
                </c:pt>
                <c:pt idx="121">
                  <c:v>1828.575</c:v>
                </c:pt>
                <c:pt idx="122">
                  <c:v>1820.905</c:v>
                </c:pt>
                <c:pt idx="123">
                  <c:v>1724.3050000000001</c:v>
                </c:pt>
                <c:pt idx="124">
                  <c:v>1865.0989999999999</c:v>
                </c:pt>
                <c:pt idx="125">
                  <c:v>1879.4929999999999</c:v>
                </c:pt>
                <c:pt idx="126">
                  <c:v>1757.482</c:v>
                </c:pt>
                <c:pt idx="127">
                  <c:v>1918.9880000000001</c:v>
                </c:pt>
                <c:pt idx="128">
                  <c:v>1835.1210000000001</c:v>
                </c:pt>
                <c:pt idx="129">
                  <c:v>1620.9179999999999</c:v>
                </c:pt>
                <c:pt idx="130">
                  <c:v>1911.203</c:v>
                </c:pt>
                <c:pt idx="131">
                  <c:v>1789.356</c:v>
                </c:pt>
                <c:pt idx="132">
                  <c:v>1755.846</c:v>
                </c:pt>
                <c:pt idx="133">
                  <c:v>1744.5060000000001</c:v>
                </c:pt>
                <c:pt idx="134">
                  <c:v>1757.819</c:v>
                </c:pt>
                <c:pt idx="135">
                  <c:v>1683.127</c:v>
                </c:pt>
                <c:pt idx="136">
                  <c:v>1603.999</c:v>
                </c:pt>
                <c:pt idx="137">
                  <c:v>1512.1559999999999</c:v>
                </c:pt>
                <c:pt idx="138">
                  <c:v>1558.421</c:v>
                </c:pt>
                <c:pt idx="139">
                  <c:v>1534.39</c:v>
                </c:pt>
                <c:pt idx="140">
                  <c:v>1546.614</c:v>
                </c:pt>
                <c:pt idx="141">
                  <c:v>1437.365</c:v>
                </c:pt>
                <c:pt idx="142">
                  <c:v>1419.9849999999999</c:v>
                </c:pt>
                <c:pt idx="143">
                  <c:v>1355.924</c:v>
                </c:pt>
                <c:pt idx="144">
                  <c:v>1393.3710000000001</c:v>
                </c:pt>
                <c:pt idx="145">
                  <c:v>1317.6980000000001</c:v>
                </c:pt>
                <c:pt idx="146">
                  <c:v>1334.7850000000001</c:v>
                </c:pt>
                <c:pt idx="147">
                  <c:v>1252.2049999999999</c:v>
                </c:pt>
                <c:pt idx="148">
                  <c:v>1194.3579999999999</c:v>
                </c:pt>
                <c:pt idx="149">
                  <c:v>1164.0540000000001</c:v>
                </c:pt>
                <c:pt idx="150">
                  <c:v>1487.624</c:v>
                </c:pt>
                <c:pt idx="151">
                  <c:v>1444.49</c:v>
                </c:pt>
                <c:pt idx="152">
                  <c:v>1233.3230000000001</c:v>
                </c:pt>
                <c:pt idx="153">
                  <c:v>1247.9490000000001</c:v>
                </c:pt>
                <c:pt idx="154">
                  <c:v>1239.2619999999999</c:v>
                </c:pt>
                <c:pt idx="155">
                  <c:v>1136.0229999999999</c:v>
                </c:pt>
                <c:pt idx="156">
                  <c:v>1236.9580000000001</c:v>
                </c:pt>
                <c:pt idx="157">
                  <c:v>1190.47</c:v>
                </c:pt>
                <c:pt idx="158">
                  <c:v>1192.3889999999999</c:v>
                </c:pt>
                <c:pt idx="159">
                  <c:v>1332.0160000000001</c:v>
                </c:pt>
                <c:pt idx="160">
                  <c:v>1227.355</c:v>
                </c:pt>
                <c:pt idx="161">
                  <c:v>1318.6020000000001</c:v>
                </c:pt>
                <c:pt idx="162">
                  <c:v>1087.463</c:v>
                </c:pt>
                <c:pt idx="163">
                  <c:v>1198.4590000000001</c:v>
                </c:pt>
                <c:pt idx="164">
                  <c:v>1366.5229999999999</c:v>
                </c:pt>
                <c:pt idx="165">
                  <c:v>1319.241</c:v>
                </c:pt>
                <c:pt idx="166">
                  <c:v>1304.4939999999999</c:v>
                </c:pt>
                <c:pt idx="167">
                  <c:v>1233.4929999999999</c:v>
                </c:pt>
                <c:pt idx="168">
                  <c:v>1220.133</c:v>
                </c:pt>
                <c:pt idx="169">
                  <c:v>1005.05</c:v>
                </c:pt>
                <c:pt idx="170">
                  <c:v>1237.432</c:v>
                </c:pt>
                <c:pt idx="171">
                  <c:v>1206.385</c:v>
                </c:pt>
                <c:pt idx="172">
                  <c:v>1283.549</c:v>
                </c:pt>
                <c:pt idx="173">
                  <c:v>1313.116</c:v>
                </c:pt>
                <c:pt idx="174">
                  <c:v>1271.4190000000001</c:v>
                </c:pt>
                <c:pt idx="175">
                  <c:v>1069.7670000000001</c:v>
                </c:pt>
                <c:pt idx="176">
                  <c:v>1276.1310000000001</c:v>
                </c:pt>
                <c:pt idx="177">
                  <c:v>1217.893</c:v>
                </c:pt>
                <c:pt idx="178">
                  <c:v>1249.4169999999999</c:v>
                </c:pt>
                <c:pt idx="179">
                  <c:v>1248.671</c:v>
                </c:pt>
                <c:pt idx="180">
                  <c:v>1174.308</c:v>
                </c:pt>
                <c:pt idx="181">
                  <c:v>1076.29</c:v>
                </c:pt>
                <c:pt idx="182">
                  <c:v>1033.0889999999999</c:v>
                </c:pt>
                <c:pt idx="183">
                  <c:v>1190.739</c:v>
                </c:pt>
                <c:pt idx="184">
                  <c:v>1308.7760000000001</c:v>
                </c:pt>
                <c:pt idx="185">
                  <c:v>1282.252</c:v>
                </c:pt>
                <c:pt idx="186">
                  <c:v>1141.9459999999999</c:v>
                </c:pt>
                <c:pt idx="187">
                  <c:v>1611.348</c:v>
                </c:pt>
                <c:pt idx="188">
                  <c:v>1334.7940000000001</c:v>
                </c:pt>
                <c:pt idx="189">
                  <c:v>1262.9290000000001</c:v>
                </c:pt>
                <c:pt idx="190">
                  <c:v>1251.836</c:v>
                </c:pt>
                <c:pt idx="191">
                  <c:v>1307.692</c:v>
                </c:pt>
                <c:pt idx="192">
                  <c:v>1343.133</c:v>
                </c:pt>
                <c:pt idx="193">
                  <c:v>1406.819</c:v>
                </c:pt>
                <c:pt idx="194">
                  <c:v>1436.751</c:v>
                </c:pt>
                <c:pt idx="195">
                  <c:v>1423.354</c:v>
                </c:pt>
                <c:pt idx="196">
                  <c:v>1461.107</c:v>
                </c:pt>
                <c:pt idx="197">
                  <c:v>1425.1379999999999</c:v>
                </c:pt>
                <c:pt idx="198">
                  <c:v>1441.634</c:v>
                </c:pt>
                <c:pt idx="199">
                  <c:v>1460.4390000000001</c:v>
                </c:pt>
                <c:pt idx="200">
                  <c:v>1447.5889999999999</c:v>
                </c:pt>
                <c:pt idx="201">
                  <c:v>1487.087</c:v>
                </c:pt>
                <c:pt idx="202">
                  <c:v>1347.385</c:v>
                </c:pt>
                <c:pt idx="203">
                  <c:v>1457.3440000000001</c:v>
                </c:pt>
                <c:pt idx="204">
                  <c:v>1474.9580000000001</c:v>
                </c:pt>
                <c:pt idx="205">
                  <c:v>1549.0609999999999</c:v>
                </c:pt>
                <c:pt idx="206">
                  <c:v>1562.6189999999999</c:v>
                </c:pt>
                <c:pt idx="207">
                  <c:v>1565.5940000000001</c:v>
                </c:pt>
                <c:pt idx="208">
                  <c:v>1368.7650000000001</c:v>
                </c:pt>
                <c:pt idx="209">
                  <c:v>1450.318</c:v>
                </c:pt>
                <c:pt idx="210">
                  <c:v>1557.184</c:v>
                </c:pt>
                <c:pt idx="211">
                  <c:v>1621.163</c:v>
                </c:pt>
                <c:pt idx="212">
                  <c:v>1570.345</c:v>
                </c:pt>
                <c:pt idx="213">
                  <c:v>1724.1130000000001</c:v>
                </c:pt>
                <c:pt idx="214">
                  <c:v>1729.316</c:v>
                </c:pt>
                <c:pt idx="215">
                  <c:v>1758.0619999999999</c:v>
                </c:pt>
                <c:pt idx="216">
                  <c:v>1726.6089999999999</c:v>
                </c:pt>
                <c:pt idx="217">
                  <c:v>1841.624</c:v>
                </c:pt>
                <c:pt idx="218">
                  <c:v>1755.0340000000001</c:v>
                </c:pt>
                <c:pt idx="219">
                  <c:v>1665.037</c:v>
                </c:pt>
                <c:pt idx="220">
                  <c:v>1710.69</c:v>
                </c:pt>
                <c:pt idx="221">
                  <c:v>1506.5609999999999</c:v>
                </c:pt>
                <c:pt idx="222">
                  <c:v>1671.171</c:v>
                </c:pt>
                <c:pt idx="223">
                  <c:v>1710.0340000000001</c:v>
                </c:pt>
                <c:pt idx="224">
                  <c:v>1589.3889999999999</c:v>
                </c:pt>
                <c:pt idx="225">
                  <c:v>1687.0719999999999</c:v>
                </c:pt>
                <c:pt idx="226">
                  <c:v>1705.61</c:v>
                </c:pt>
                <c:pt idx="227">
                  <c:v>1555.835</c:v>
                </c:pt>
                <c:pt idx="228">
                  <c:v>1567.434</c:v>
                </c:pt>
                <c:pt idx="229">
                  <c:v>1433.1089999999999</c:v>
                </c:pt>
                <c:pt idx="230">
                  <c:v>1382.0530000000001</c:v>
                </c:pt>
                <c:pt idx="231">
                  <c:v>1588.2639999999999</c:v>
                </c:pt>
                <c:pt idx="232">
                  <c:v>1558.846</c:v>
                </c:pt>
                <c:pt idx="233">
                  <c:v>1369.8420000000001</c:v>
                </c:pt>
                <c:pt idx="234">
                  <c:v>1140.9860000000001</c:v>
                </c:pt>
                <c:pt idx="235">
                  <c:v>1217.06</c:v>
                </c:pt>
                <c:pt idx="236">
                  <c:v>1379.9760000000001</c:v>
                </c:pt>
                <c:pt idx="237">
                  <c:v>1234.192</c:v>
                </c:pt>
                <c:pt idx="238">
                  <c:v>1298.134</c:v>
                </c:pt>
                <c:pt idx="239">
                  <c:v>1090.3489999999999</c:v>
                </c:pt>
                <c:pt idx="240">
                  <c:v>1133.6089999999999</c:v>
                </c:pt>
                <c:pt idx="241">
                  <c:v>1100.5170000000001</c:v>
                </c:pt>
                <c:pt idx="242">
                  <c:v>948.56700000000001</c:v>
                </c:pt>
                <c:pt idx="243">
                  <c:v>1110.5329999999999</c:v>
                </c:pt>
                <c:pt idx="244">
                  <c:v>925.303</c:v>
                </c:pt>
                <c:pt idx="245">
                  <c:v>971.61699999999996</c:v>
                </c:pt>
                <c:pt idx="246">
                  <c:v>864.3</c:v>
                </c:pt>
                <c:pt idx="247">
                  <c:v>1067.43</c:v>
                </c:pt>
                <c:pt idx="248">
                  <c:v>868.87800000000004</c:v>
                </c:pt>
                <c:pt idx="249">
                  <c:v>894.005</c:v>
                </c:pt>
                <c:pt idx="250">
                  <c:v>709.73900000000003</c:v>
                </c:pt>
                <c:pt idx="251">
                  <c:v>855.69899999999996</c:v>
                </c:pt>
                <c:pt idx="252">
                  <c:v>722.13300000000004</c:v>
                </c:pt>
                <c:pt idx="253">
                  <c:v>645.28599999999994</c:v>
                </c:pt>
                <c:pt idx="254">
                  <c:v>740.69100000000003</c:v>
                </c:pt>
                <c:pt idx="255">
                  <c:v>632.29499999999996</c:v>
                </c:pt>
                <c:pt idx="256">
                  <c:v>582.25699999999995</c:v>
                </c:pt>
                <c:pt idx="257">
                  <c:v>397.50299999999999</c:v>
                </c:pt>
                <c:pt idx="258">
                  <c:v>552.32899999999995</c:v>
                </c:pt>
                <c:pt idx="259">
                  <c:v>474.76900000000001</c:v>
                </c:pt>
                <c:pt idx="260">
                  <c:v>489.15499999999997</c:v>
                </c:pt>
                <c:pt idx="261">
                  <c:v>358.50099999999998</c:v>
                </c:pt>
                <c:pt idx="262">
                  <c:v>129.381</c:v>
                </c:pt>
                <c:pt idx="263">
                  <c:v>224.82599999999999</c:v>
                </c:pt>
                <c:pt idx="264">
                  <c:v>144.00700000000001</c:v>
                </c:pt>
                <c:pt idx="265">
                  <c:v>47.514000000000003</c:v>
                </c:pt>
                <c:pt idx="266">
                  <c:v>86.504000000000005</c:v>
                </c:pt>
                <c:pt idx="267">
                  <c:v>151.27000000000001</c:v>
                </c:pt>
                <c:pt idx="268">
                  <c:v>0</c:v>
                </c:pt>
                <c:pt idx="269">
                  <c:v>34.332999999999998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29.568999999999999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53.006</c:v>
                </c:pt>
                <c:pt idx="357">
                  <c:v>0</c:v>
                </c:pt>
                <c:pt idx="358">
                  <c:v>140</c:v>
                </c:pt>
                <c:pt idx="359">
                  <c:v>71.296000000000006</c:v>
                </c:pt>
                <c:pt idx="360">
                  <c:v>186.93700000000001</c:v>
                </c:pt>
                <c:pt idx="361">
                  <c:v>253.369</c:v>
                </c:pt>
                <c:pt idx="362">
                  <c:v>181.39699999999999</c:v>
                </c:pt>
                <c:pt idx="363">
                  <c:v>398</c:v>
                </c:pt>
                <c:pt idx="364">
                  <c:v>468.28300000000002</c:v>
                </c:pt>
                <c:pt idx="365">
                  <c:v>673.33500000000004</c:v>
                </c:pt>
                <c:pt idx="366">
                  <c:v>482.12400000000002</c:v>
                </c:pt>
                <c:pt idx="367">
                  <c:v>678.721</c:v>
                </c:pt>
                <c:pt idx="368">
                  <c:v>745.10500000000002</c:v>
                </c:pt>
                <c:pt idx="369">
                  <c:v>912.096</c:v>
                </c:pt>
                <c:pt idx="370">
                  <c:v>1022.768</c:v>
                </c:pt>
                <c:pt idx="371">
                  <c:v>984.09699999999998</c:v>
                </c:pt>
                <c:pt idx="372">
                  <c:v>1004.273</c:v>
                </c:pt>
                <c:pt idx="373">
                  <c:v>1087.7070000000001</c:v>
                </c:pt>
                <c:pt idx="374">
                  <c:v>1072.3230000000001</c:v>
                </c:pt>
                <c:pt idx="375">
                  <c:v>1137.6020000000001</c:v>
                </c:pt>
                <c:pt idx="376">
                  <c:v>1217.749</c:v>
                </c:pt>
                <c:pt idx="377">
                  <c:v>1355.3</c:v>
                </c:pt>
                <c:pt idx="378">
                  <c:v>1428.7260000000001</c:v>
                </c:pt>
                <c:pt idx="379">
                  <c:v>1463.8910000000001</c:v>
                </c:pt>
                <c:pt idx="380">
                  <c:v>1599.287</c:v>
                </c:pt>
                <c:pt idx="381">
                  <c:v>1453.1679999999999</c:v>
                </c:pt>
                <c:pt idx="382">
                  <c:v>1647.097</c:v>
                </c:pt>
                <c:pt idx="383">
                  <c:v>1567.097</c:v>
                </c:pt>
                <c:pt idx="384">
                  <c:v>1649.07</c:v>
                </c:pt>
                <c:pt idx="385">
                  <c:v>1497.066</c:v>
                </c:pt>
                <c:pt idx="386">
                  <c:v>1732.8230000000001</c:v>
                </c:pt>
                <c:pt idx="387">
                  <c:v>1746.8389999999999</c:v>
                </c:pt>
                <c:pt idx="388">
                  <c:v>1717.835</c:v>
                </c:pt>
                <c:pt idx="389">
                  <c:v>1822.8869999999999</c:v>
                </c:pt>
                <c:pt idx="390">
                  <c:v>1584.9880000000001</c:v>
                </c:pt>
                <c:pt idx="391">
                  <c:v>1822.213</c:v>
                </c:pt>
                <c:pt idx="392">
                  <c:v>1860.78</c:v>
                </c:pt>
                <c:pt idx="393">
                  <c:v>1867.2650000000001</c:v>
                </c:pt>
                <c:pt idx="394">
                  <c:v>1872.761</c:v>
                </c:pt>
                <c:pt idx="395">
                  <c:v>1779.4390000000001</c:v>
                </c:pt>
                <c:pt idx="396">
                  <c:v>1876.788</c:v>
                </c:pt>
                <c:pt idx="397">
                  <c:v>1906.6289999999999</c:v>
                </c:pt>
                <c:pt idx="398">
                  <c:v>1785.702</c:v>
                </c:pt>
                <c:pt idx="399">
                  <c:v>1867.223</c:v>
                </c:pt>
                <c:pt idx="400">
                  <c:v>2000</c:v>
                </c:pt>
                <c:pt idx="401">
                  <c:v>2000</c:v>
                </c:pt>
                <c:pt idx="402">
                  <c:v>1852.049</c:v>
                </c:pt>
                <c:pt idx="403">
                  <c:v>1979.4580000000001</c:v>
                </c:pt>
                <c:pt idx="404">
                  <c:v>1949.0219999999999</c:v>
                </c:pt>
                <c:pt idx="405">
                  <c:v>2000</c:v>
                </c:pt>
                <c:pt idx="406">
                  <c:v>1867.798</c:v>
                </c:pt>
                <c:pt idx="407">
                  <c:v>2000</c:v>
                </c:pt>
                <c:pt idx="408">
                  <c:v>1995.9680000000001</c:v>
                </c:pt>
                <c:pt idx="409">
                  <c:v>1982.7049999999999</c:v>
                </c:pt>
                <c:pt idx="410">
                  <c:v>2000</c:v>
                </c:pt>
                <c:pt idx="411">
                  <c:v>1831.05</c:v>
                </c:pt>
                <c:pt idx="412">
                  <c:v>1885.7529999999999</c:v>
                </c:pt>
                <c:pt idx="413">
                  <c:v>1791.299</c:v>
                </c:pt>
                <c:pt idx="414">
                  <c:v>1803.9280000000001</c:v>
                </c:pt>
                <c:pt idx="415">
                  <c:v>1980.78</c:v>
                </c:pt>
                <c:pt idx="416">
                  <c:v>1844.84</c:v>
                </c:pt>
                <c:pt idx="417">
                  <c:v>1922.5840000000001</c:v>
                </c:pt>
                <c:pt idx="418">
                  <c:v>1804.5329999999999</c:v>
                </c:pt>
                <c:pt idx="419">
                  <c:v>1846.9179999999999</c:v>
                </c:pt>
                <c:pt idx="420">
                  <c:v>1916.788</c:v>
                </c:pt>
                <c:pt idx="421">
                  <c:v>1806.307</c:v>
                </c:pt>
                <c:pt idx="422">
                  <c:v>1852.9359999999999</c:v>
                </c:pt>
                <c:pt idx="423">
                  <c:v>1836.5260000000001</c:v>
                </c:pt>
                <c:pt idx="424">
                  <c:v>1773.7650000000001</c:v>
                </c:pt>
                <c:pt idx="425">
                  <c:v>1792.068</c:v>
                </c:pt>
                <c:pt idx="426">
                  <c:v>1803.114</c:v>
                </c:pt>
                <c:pt idx="427">
                  <c:v>1624.424</c:v>
                </c:pt>
                <c:pt idx="428">
                  <c:v>1531.34</c:v>
                </c:pt>
                <c:pt idx="429">
                  <c:v>1817.106</c:v>
                </c:pt>
                <c:pt idx="430">
                  <c:v>1538.402</c:v>
                </c:pt>
                <c:pt idx="431">
                  <c:v>1836.6279999999999</c:v>
                </c:pt>
                <c:pt idx="432">
                  <c:v>1561.71</c:v>
                </c:pt>
                <c:pt idx="433">
                  <c:v>1621.2070000000001</c:v>
                </c:pt>
                <c:pt idx="434">
                  <c:v>1484.6179999999999</c:v>
                </c:pt>
                <c:pt idx="435">
                  <c:v>1576.56</c:v>
                </c:pt>
                <c:pt idx="436">
                  <c:v>1462.53</c:v>
                </c:pt>
                <c:pt idx="437">
                  <c:v>1474.1279999999999</c:v>
                </c:pt>
                <c:pt idx="438">
                  <c:v>1339.3420000000001</c:v>
                </c:pt>
                <c:pt idx="439">
                  <c:v>1462.0119999999999</c:v>
                </c:pt>
                <c:pt idx="440">
                  <c:v>1481.9970000000001</c:v>
                </c:pt>
                <c:pt idx="441">
                  <c:v>1457.2850000000001</c:v>
                </c:pt>
                <c:pt idx="442">
                  <c:v>1534.117</c:v>
                </c:pt>
                <c:pt idx="443">
                  <c:v>1444.7919999999999</c:v>
                </c:pt>
                <c:pt idx="444">
                  <c:v>1469.5309999999999</c:v>
                </c:pt>
                <c:pt idx="445">
                  <c:v>1417.5160000000001</c:v>
                </c:pt>
                <c:pt idx="446">
                  <c:v>1501.1469999999999</c:v>
                </c:pt>
                <c:pt idx="447">
                  <c:v>1271.4670000000001</c:v>
                </c:pt>
                <c:pt idx="448">
                  <c:v>1441.597</c:v>
                </c:pt>
                <c:pt idx="449">
                  <c:v>1305.6400000000001</c:v>
                </c:pt>
                <c:pt idx="450">
                  <c:v>1388.1759999999999</c:v>
                </c:pt>
                <c:pt idx="451">
                  <c:v>1323.4469999999999</c:v>
                </c:pt>
                <c:pt idx="452">
                  <c:v>1329.1569999999999</c:v>
                </c:pt>
                <c:pt idx="453">
                  <c:v>1413.354</c:v>
                </c:pt>
                <c:pt idx="454">
                  <c:v>1587.0640000000001</c:v>
                </c:pt>
                <c:pt idx="455">
                  <c:v>1342.8420000000001</c:v>
                </c:pt>
                <c:pt idx="456">
                  <c:v>1363.171</c:v>
                </c:pt>
                <c:pt idx="457">
                  <c:v>1305.402</c:v>
                </c:pt>
                <c:pt idx="458">
                  <c:v>1296.404</c:v>
                </c:pt>
                <c:pt idx="459">
                  <c:v>1346.2850000000001</c:v>
                </c:pt>
                <c:pt idx="460">
                  <c:v>1509.4860000000001</c:v>
                </c:pt>
                <c:pt idx="461">
                  <c:v>1394.1849999999999</c:v>
                </c:pt>
                <c:pt idx="462">
                  <c:v>1415.5530000000001</c:v>
                </c:pt>
                <c:pt idx="463">
                  <c:v>1123.068</c:v>
                </c:pt>
                <c:pt idx="464">
                  <c:v>1463.3630000000001</c:v>
                </c:pt>
                <c:pt idx="465">
                  <c:v>1073.74</c:v>
                </c:pt>
                <c:pt idx="466">
                  <c:v>1159.95</c:v>
                </c:pt>
                <c:pt idx="467">
                  <c:v>1300.857</c:v>
                </c:pt>
                <c:pt idx="468">
                  <c:v>1233.8119999999999</c:v>
                </c:pt>
                <c:pt idx="469">
                  <c:v>1344.633</c:v>
                </c:pt>
                <c:pt idx="470">
                  <c:v>1272.998</c:v>
                </c:pt>
                <c:pt idx="471">
                  <c:v>1246.9280000000001</c:v>
                </c:pt>
                <c:pt idx="472">
                  <c:v>1258.221</c:v>
                </c:pt>
                <c:pt idx="473">
                  <c:v>1405.2180000000001</c:v>
                </c:pt>
                <c:pt idx="474">
                  <c:v>1279.4390000000001</c:v>
                </c:pt>
                <c:pt idx="475">
                  <c:v>1241.846</c:v>
                </c:pt>
                <c:pt idx="476">
                  <c:v>1293.6300000000001</c:v>
                </c:pt>
                <c:pt idx="477">
                  <c:v>1221.8430000000001</c:v>
                </c:pt>
                <c:pt idx="478">
                  <c:v>1356.7270000000001</c:v>
                </c:pt>
                <c:pt idx="479">
                  <c:v>1306.8040000000001</c:v>
                </c:pt>
                <c:pt idx="480">
                  <c:v>1316.171</c:v>
                </c:pt>
                <c:pt idx="481">
                  <c:v>1339.837</c:v>
                </c:pt>
                <c:pt idx="482">
                  <c:v>1406.752</c:v>
                </c:pt>
                <c:pt idx="483">
                  <c:v>1249.241</c:v>
                </c:pt>
                <c:pt idx="484">
                  <c:v>1316.1579999999999</c:v>
                </c:pt>
                <c:pt idx="485">
                  <c:v>1529.3879999999999</c:v>
                </c:pt>
                <c:pt idx="486">
                  <c:v>1389.377</c:v>
                </c:pt>
                <c:pt idx="487">
                  <c:v>1285.529</c:v>
                </c:pt>
                <c:pt idx="488">
                  <c:v>1556.335</c:v>
                </c:pt>
                <c:pt idx="489">
                  <c:v>1395.655</c:v>
                </c:pt>
                <c:pt idx="490">
                  <c:v>1315.972</c:v>
                </c:pt>
                <c:pt idx="491">
                  <c:v>1530.0920000000001</c:v>
                </c:pt>
                <c:pt idx="492">
                  <c:v>1420.5309999999999</c:v>
                </c:pt>
                <c:pt idx="493">
                  <c:v>1609.9280000000001</c:v>
                </c:pt>
                <c:pt idx="494">
                  <c:v>1580.9359999999999</c:v>
                </c:pt>
                <c:pt idx="495">
                  <c:v>1516.03</c:v>
                </c:pt>
                <c:pt idx="496">
                  <c:v>1594.1130000000001</c:v>
                </c:pt>
                <c:pt idx="497">
                  <c:v>1603.2170000000001</c:v>
                </c:pt>
                <c:pt idx="498">
                  <c:v>1372.1179999999999</c:v>
                </c:pt>
                <c:pt idx="499">
                  <c:v>1532.7170000000001</c:v>
                </c:pt>
                <c:pt idx="500">
                  <c:v>1423.489</c:v>
                </c:pt>
                <c:pt idx="501">
                  <c:v>1717.2049999999999</c:v>
                </c:pt>
                <c:pt idx="502">
                  <c:v>1649.258</c:v>
                </c:pt>
                <c:pt idx="503">
                  <c:v>1526.491</c:v>
                </c:pt>
                <c:pt idx="504">
                  <c:v>1583.249</c:v>
                </c:pt>
                <c:pt idx="505">
                  <c:v>1418.202</c:v>
                </c:pt>
                <c:pt idx="506">
                  <c:v>1509.9559999999999</c:v>
                </c:pt>
                <c:pt idx="507">
                  <c:v>1462.5650000000001</c:v>
                </c:pt>
                <c:pt idx="508">
                  <c:v>1593.1389999999999</c:v>
                </c:pt>
                <c:pt idx="509">
                  <c:v>1527.0619999999999</c:v>
                </c:pt>
                <c:pt idx="510">
                  <c:v>1647.0650000000001</c:v>
                </c:pt>
                <c:pt idx="511">
                  <c:v>1565.05</c:v>
                </c:pt>
                <c:pt idx="512">
                  <c:v>1696.4670000000001</c:v>
                </c:pt>
                <c:pt idx="513">
                  <c:v>1450.8230000000001</c:v>
                </c:pt>
                <c:pt idx="514">
                  <c:v>1556.547</c:v>
                </c:pt>
                <c:pt idx="515">
                  <c:v>1706.046</c:v>
                </c:pt>
                <c:pt idx="516">
                  <c:v>1557.6089999999999</c:v>
                </c:pt>
                <c:pt idx="517">
                  <c:v>1478.7819999999999</c:v>
                </c:pt>
                <c:pt idx="518">
                  <c:v>1304.973</c:v>
                </c:pt>
                <c:pt idx="519">
                  <c:v>1573.422</c:v>
                </c:pt>
                <c:pt idx="520">
                  <c:v>1470.2809999999999</c:v>
                </c:pt>
                <c:pt idx="521">
                  <c:v>1409.9079999999999</c:v>
                </c:pt>
                <c:pt idx="522">
                  <c:v>1431.299</c:v>
                </c:pt>
                <c:pt idx="523">
                  <c:v>1538.9949999999999</c:v>
                </c:pt>
                <c:pt idx="524">
                  <c:v>1319.8150000000001</c:v>
                </c:pt>
                <c:pt idx="525">
                  <c:v>1420.4469999999999</c:v>
                </c:pt>
                <c:pt idx="526">
                  <c:v>1511.65</c:v>
                </c:pt>
                <c:pt idx="527">
                  <c:v>1023.617</c:v>
                </c:pt>
                <c:pt idx="528">
                  <c:v>1257.249</c:v>
                </c:pt>
                <c:pt idx="529">
                  <c:v>1158.48</c:v>
                </c:pt>
                <c:pt idx="530">
                  <c:v>1328.4380000000001</c:v>
                </c:pt>
                <c:pt idx="531">
                  <c:v>1018.5650000000001</c:v>
                </c:pt>
                <c:pt idx="532">
                  <c:v>1263.213</c:v>
                </c:pt>
                <c:pt idx="533">
                  <c:v>1049.354</c:v>
                </c:pt>
                <c:pt idx="534">
                  <c:v>1301.1110000000001</c:v>
                </c:pt>
                <c:pt idx="535">
                  <c:v>1201.42</c:v>
                </c:pt>
                <c:pt idx="536">
                  <c:v>1093.048</c:v>
                </c:pt>
                <c:pt idx="537">
                  <c:v>1109.95</c:v>
                </c:pt>
                <c:pt idx="538">
                  <c:v>1095.443</c:v>
                </c:pt>
                <c:pt idx="539">
                  <c:v>1055.0630000000001</c:v>
                </c:pt>
                <c:pt idx="540">
                  <c:v>1039.171</c:v>
                </c:pt>
                <c:pt idx="541">
                  <c:v>1025.0930000000001</c:v>
                </c:pt>
                <c:pt idx="542">
                  <c:v>925.30499999999995</c:v>
                </c:pt>
                <c:pt idx="543">
                  <c:v>1046.252</c:v>
                </c:pt>
                <c:pt idx="544">
                  <c:v>933.88400000000001</c:v>
                </c:pt>
                <c:pt idx="545">
                  <c:v>722.85299999999995</c:v>
                </c:pt>
                <c:pt idx="546">
                  <c:v>759.15</c:v>
                </c:pt>
                <c:pt idx="547">
                  <c:v>689.25800000000004</c:v>
                </c:pt>
                <c:pt idx="548">
                  <c:v>534.33600000000001</c:v>
                </c:pt>
                <c:pt idx="549">
                  <c:v>563.84400000000005</c:v>
                </c:pt>
                <c:pt idx="550">
                  <c:v>530.78200000000004</c:v>
                </c:pt>
                <c:pt idx="551">
                  <c:v>622.71100000000001</c:v>
                </c:pt>
                <c:pt idx="552">
                  <c:v>451.37400000000002</c:v>
                </c:pt>
                <c:pt idx="553">
                  <c:v>372.88099999999997</c:v>
                </c:pt>
                <c:pt idx="554">
                  <c:v>204.71</c:v>
                </c:pt>
                <c:pt idx="555">
                  <c:v>43.963999999999999</c:v>
                </c:pt>
                <c:pt idx="556">
                  <c:v>355.43700000000001</c:v>
                </c:pt>
                <c:pt idx="557">
                  <c:v>134.64599999999999</c:v>
                </c:pt>
                <c:pt idx="558">
                  <c:v>140.75299999999999</c:v>
                </c:pt>
                <c:pt idx="559">
                  <c:v>136.54499999999999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9.0869999999999997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15.007</c:v>
                </c:pt>
                <c:pt idx="647">
                  <c:v>0</c:v>
                </c:pt>
                <c:pt idx="648">
                  <c:v>12.167</c:v>
                </c:pt>
                <c:pt idx="649">
                  <c:v>62.527000000000001</c:v>
                </c:pt>
                <c:pt idx="650">
                  <c:v>207.916</c:v>
                </c:pt>
                <c:pt idx="651">
                  <c:v>65.834999999999994</c:v>
                </c:pt>
                <c:pt idx="652">
                  <c:v>448.54</c:v>
                </c:pt>
                <c:pt idx="653">
                  <c:v>464.92399999999998</c:v>
                </c:pt>
                <c:pt idx="654">
                  <c:v>550.66700000000003</c:v>
                </c:pt>
                <c:pt idx="655">
                  <c:v>565.13699999999994</c:v>
                </c:pt>
                <c:pt idx="656">
                  <c:v>536.17399999999998</c:v>
                </c:pt>
                <c:pt idx="657">
                  <c:v>702.62900000000002</c:v>
                </c:pt>
                <c:pt idx="658">
                  <c:v>819.35900000000004</c:v>
                </c:pt>
                <c:pt idx="659">
                  <c:v>772.55899999999997</c:v>
                </c:pt>
                <c:pt idx="660">
                  <c:v>923.47500000000002</c:v>
                </c:pt>
                <c:pt idx="661">
                  <c:v>1059.451</c:v>
                </c:pt>
                <c:pt idx="662">
                  <c:v>837.15200000000004</c:v>
                </c:pt>
                <c:pt idx="663">
                  <c:v>949.79399999999998</c:v>
                </c:pt>
                <c:pt idx="664">
                  <c:v>1152.2280000000001</c:v>
                </c:pt>
                <c:pt idx="665">
                  <c:v>1435.972</c:v>
                </c:pt>
                <c:pt idx="666">
                  <c:v>1214.1469999999999</c:v>
                </c:pt>
                <c:pt idx="667">
                  <c:v>1324.7090000000001</c:v>
                </c:pt>
                <c:pt idx="668">
                  <c:v>1324.923</c:v>
                </c:pt>
                <c:pt idx="669">
                  <c:v>1365.8150000000001</c:v>
                </c:pt>
                <c:pt idx="670">
                  <c:v>1583.9590000000001</c:v>
                </c:pt>
                <c:pt idx="671">
                  <c:v>1420.7629999999999</c:v>
                </c:pt>
                <c:pt idx="672">
                  <c:v>1583.943</c:v>
                </c:pt>
                <c:pt idx="673">
                  <c:v>1705.539</c:v>
                </c:pt>
                <c:pt idx="674">
                  <c:v>1499.789</c:v>
                </c:pt>
                <c:pt idx="675">
                  <c:v>1591.6420000000001</c:v>
                </c:pt>
                <c:pt idx="676">
                  <c:v>1677.626</c:v>
                </c:pt>
                <c:pt idx="677">
                  <c:v>1557.9559999999999</c:v>
                </c:pt>
                <c:pt idx="678">
                  <c:v>1626.0530000000001</c:v>
                </c:pt>
                <c:pt idx="679">
                  <c:v>1729.1569999999999</c:v>
                </c:pt>
                <c:pt idx="680">
                  <c:v>1756.3789999999999</c:v>
                </c:pt>
                <c:pt idx="681">
                  <c:v>1554.472</c:v>
                </c:pt>
                <c:pt idx="682">
                  <c:v>1819.6030000000001</c:v>
                </c:pt>
                <c:pt idx="683">
                  <c:v>1734.1510000000001</c:v>
                </c:pt>
                <c:pt idx="684">
                  <c:v>1779.73</c:v>
                </c:pt>
                <c:pt idx="685">
                  <c:v>1854.2570000000001</c:v>
                </c:pt>
                <c:pt idx="686">
                  <c:v>1872.1890000000001</c:v>
                </c:pt>
                <c:pt idx="687">
                  <c:v>1793.4110000000001</c:v>
                </c:pt>
                <c:pt idx="688">
                  <c:v>1669.0909999999999</c:v>
                </c:pt>
                <c:pt idx="689">
                  <c:v>2000</c:v>
                </c:pt>
                <c:pt idx="690">
                  <c:v>1712.7560000000001</c:v>
                </c:pt>
                <c:pt idx="691">
                  <c:v>1870.385</c:v>
                </c:pt>
                <c:pt idx="692">
                  <c:v>1854.0840000000001</c:v>
                </c:pt>
                <c:pt idx="693">
                  <c:v>1956.7080000000001</c:v>
                </c:pt>
                <c:pt idx="694">
                  <c:v>1795.8720000000001</c:v>
                </c:pt>
                <c:pt idx="695">
                  <c:v>1890.9280000000001</c:v>
                </c:pt>
                <c:pt idx="696">
                  <c:v>1771.6769999999999</c:v>
                </c:pt>
                <c:pt idx="697">
                  <c:v>1701.5889999999999</c:v>
                </c:pt>
                <c:pt idx="698">
                  <c:v>1987.2529999999999</c:v>
                </c:pt>
                <c:pt idx="699">
                  <c:v>1712.31</c:v>
                </c:pt>
                <c:pt idx="700">
                  <c:v>1813.14</c:v>
                </c:pt>
                <c:pt idx="701">
                  <c:v>1659.7650000000001</c:v>
                </c:pt>
                <c:pt idx="702">
                  <c:v>1718.6969999999999</c:v>
                </c:pt>
                <c:pt idx="703">
                  <c:v>1754.616</c:v>
                </c:pt>
                <c:pt idx="704">
                  <c:v>1705.0619999999999</c:v>
                </c:pt>
                <c:pt idx="705">
                  <c:v>1642.3389999999999</c:v>
                </c:pt>
                <c:pt idx="706">
                  <c:v>1770.424</c:v>
                </c:pt>
                <c:pt idx="707">
                  <c:v>1707.095</c:v>
                </c:pt>
                <c:pt idx="708">
                  <c:v>1722.73</c:v>
                </c:pt>
                <c:pt idx="709">
                  <c:v>1946.569</c:v>
                </c:pt>
                <c:pt idx="710">
                  <c:v>1583.4359999999999</c:v>
                </c:pt>
                <c:pt idx="711">
                  <c:v>1660.4459999999999</c:v>
                </c:pt>
                <c:pt idx="712">
                  <c:v>1588.0940000000001</c:v>
                </c:pt>
                <c:pt idx="713">
                  <c:v>1615.1379999999999</c:v>
                </c:pt>
                <c:pt idx="714">
                  <c:v>1404.184</c:v>
                </c:pt>
                <c:pt idx="715">
                  <c:v>1493.6579999999999</c:v>
                </c:pt>
                <c:pt idx="716">
                  <c:v>1605.4839999999999</c:v>
                </c:pt>
                <c:pt idx="717">
                  <c:v>1548.7170000000001</c:v>
                </c:pt>
                <c:pt idx="718">
                  <c:v>1411.999</c:v>
                </c:pt>
                <c:pt idx="719">
                  <c:v>1469.6389999999999</c:v>
                </c:pt>
                <c:pt idx="720">
                  <c:v>1411.05</c:v>
                </c:pt>
                <c:pt idx="721">
                  <c:v>1455.0730000000001</c:v>
                </c:pt>
                <c:pt idx="722">
                  <c:v>1415.2149999999999</c:v>
                </c:pt>
                <c:pt idx="723">
                  <c:v>1313.83</c:v>
                </c:pt>
                <c:pt idx="724">
                  <c:v>1487.9770000000001</c:v>
                </c:pt>
                <c:pt idx="725">
                  <c:v>1180.229</c:v>
                </c:pt>
                <c:pt idx="726">
                  <c:v>1255.039</c:v>
                </c:pt>
                <c:pt idx="727">
                  <c:v>1357.7059999999999</c:v>
                </c:pt>
                <c:pt idx="728">
                  <c:v>1344.0730000000001</c:v>
                </c:pt>
                <c:pt idx="729">
                  <c:v>1303.4559999999999</c:v>
                </c:pt>
                <c:pt idx="730">
                  <c:v>1466.6110000000001</c:v>
                </c:pt>
                <c:pt idx="731">
                  <c:v>1370.944</c:v>
                </c:pt>
                <c:pt idx="732">
                  <c:v>1311.1030000000001</c:v>
                </c:pt>
                <c:pt idx="733">
                  <c:v>1252.8489999999999</c:v>
                </c:pt>
                <c:pt idx="734">
                  <c:v>1391.549</c:v>
                </c:pt>
                <c:pt idx="735">
                  <c:v>1273.856</c:v>
                </c:pt>
                <c:pt idx="736">
                  <c:v>1264.9259999999999</c:v>
                </c:pt>
                <c:pt idx="737">
                  <c:v>1434.481</c:v>
                </c:pt>
                <c:pt idx="738">
                  <c:v>1179.2750000000001</c:v>
                </c:pt>
                <c:pt idx="739">
                  <c:v>1237.8030000000001</c:v>
                </c:pt>
                <c:pt idx="740">
                  <c:v>1296.7840000000001</c:v>
                </c:pt>
                <c:pt idx="741">
                  <c:v>1173.4829999999999</c:v>
                </c:pt>
                <c:pt idx="742">
                  <c:v>1227.0809999999999</c:v>
                </c:pt>
                <c:pt idx="743">
                  <c:v>1250.008</c:v>
                </c:pt>
                <c:pt idx="744">
                  <c:v>1197.2090000000001</c:v>
                </c:pt>
                <c:pt idx="745">
                  <c:v>1066.903</c:v>
                </c:pt>
                <c:pt idx="746">
                  <c:v>1217.953</c:v>
                </c:pt>
                <c:pt idx="747">
                  <c:v>1234.5519999999999</c:v>
                </c:pt>
                <c:pt idx="748">
                  <c:v>1247.826</c:v>
                </c:pt>
                <c:pt idx="749">
                  <c:v>1196.865</c:v>
                </c:pt>
                <c:pt idx="750">
                  <c:v>1190.6479999999999</c:v>
                </c:pt>
                <c:pt idx="751">
                  <c:v>1297.0440000000001</c:v>
                </c:pt>
                <c:pt idx="752">
                  <c:v>1168.077</c:v>
                </c:pt>
                <c:pt idx="753">
                  <c:v>1034.325</c:v>
                </c:pt>
                <c:pt idx="754">
                  <c:v>1277.5540000000001</c:v>
                </c:pt>
                <c:pt idx="755">
                  <c:v>1179.9480000000001</c:v>
                </c:pt>
                <c:pt idx="756">
                  <c:v>1128.316</c:v>
                </c:pt>
                <c:pt idx="757">
                  <c:v>1084.645</c:v>
                </c:pt>
                <c:pt idx="758">
                  <c:v>1165.885</c:v>
                </c:pt>
                <c:pt idx="759">
                  <c:v>1223.5840000000001</c:v>
                </c:pt>
                <c:pt idx="760">
                  <c:v>1277.4780000000001</c:v>
                </c:pt>
                <c:pt idx="761">
                  <c:v>1257.68</c:v>
                </c:pt>
                <c:pt idx="762">
                  <c:v>1327.39</c:v>
                </c:pt>
                <c:pt idx="763">
                  <c:v>1232.4380000000001</c:v>
                </c:pt>
                <c:pt idx="764">
                  <c:v>1020.101</c:v>
                </c:pt>
                <c:pt idx="765">
                  <c:v>1305.653</c:v>
                </c:pt>
                <c:pt idx="766">
                  <c:v>1399.703</c:v>
                </c:pt>
                <c:pt idx="767">
                  <c:v>1206.2860000000001</c:v>
                </c:pt>
                <c:pt idx="768">
                  <c:v>1241.2090000000001</c:v>
                </c:pt>
                <c:pt idx="769">
                  <c:v>1205.0509999999999</c:v>
                </c:pt>
                <c:pt idx="770">
                  <c:v>1260.019</c:v>
                </c:pt>
                <c:pt idx="771">
                  <c:v>1273.3440000000001</c:v>
                </c:pt>
                <c:pt idx="772">
                  <c:v>1519.7940000000001</c:v>
                </c:pt>
                <c:pt idx="773">
                  <c:v>1256.624</c:v>
                </c:pt>
                <c:pt idx="774">
                  <c:v>1320.8389999999999</c:v>
                </c:pt>
                <c:pt idx="775">
                  <c:v>1123.143</c:v>
                </c:pt>
                <c:pt idx="776">
                  <c:v>1321.4459999999999</c:v>
                </c:pt>
                <c:pt idx="777">
                  <c:v>1362.212</c:v>
                </c:pt>
                <c:pt idx="778">
                  <c:v>1282.1369999999999</c:v>
                </c:pt>
                <c:pt idx="779">
                  <c:v>1351.2660000000001</c:v>
                </c:pt>
                <c:pt idx="780">
                  <c:v>1344.1030000000001</c:v>
                </c:pt>
                <c:pt idx="781">
                  <c:v>1315.7339999999999</c:v>
                </c:pt>
                <c:pt idx="782">
                  <c:v>1094.8340000000001</c:v>
                </c:pt>
                <c:pt idx="783">
                  <c:v>1430.8879999999999</c:v>
                </c:pt>
                <c:pt idx="784">
                  <c:v>1172.202</c:v>
                </c:pt>
                <c:pt idx="785">
                  <c:v>1508.6389999999999</c:v>
                </c:pt>
                <c:pt idx="786">
                  <c:v>1453.1659999999999</c:v>
                </c:pt>
                <c:pt idx="787">
                  <c:v>1415.2670000000001</c:v>
                </c:pt>
                <c:pt idx="788">
                  <c:v>1367.09</c:v>
                </c:pt>
                <c:pt idx="789">
                  <c:v>1528.2439999999999</c:v>
                </c:pt>
                <c:pt idx="790">
                  <c:v>1294.6099999999999</c:v>
                </c:pt>
                <c:pt idx="791">
                  <c:v>1491.1389999999999</c:v>
                </c:pt>
                <c:pt idx="792">
                  <c:v>1480.89</c:v>
                </c:pt>
                <c:pt idx="793">
                  <c:v>1355.7670000000001</c:v>
                </c:pt>
                <c:pt idx="794">
                  <c:v>1592.498</c:v>
                </c:pt>
                <c:pt idx="795">
                  <c:v>1672.1489999999999</c:v>
                </c:pt>
                <c:pt idx="796">
                  <c:v>1654.8119999999999</c:v>
                </c:pt>
                <c:pt idx="797">
                  <c:v>1340.33</c:v>
                </c:pt>
                <c:pt idx="798">
                  <c:v>1602.627</c:v>
                </c:pt>
                <c:pt idx="799">
                  <c:v>1617.94</c:v>
                </c:pt>
                <c:pt idx="800">
                  <c:v>1643</c:v>
                </c:pt>
                <c:pt idx="801">
                  <c:v>1400.6780000000001</c:v>
                </c:pt>
                <c:pt idx="802">
                  <c:v>1339.8389999999999</c:v>
                </c:pt>
                <c:pt idx="803">
                  <c:v>1435.704</c:v>
                </c:pt>
                <c:pt idx="804">
                  <c:v>1468.7829999999999</c:v>
                </c:pt>
                <c:pt idx="805">
                  <c:v>1343.1</c:v>
                </c:pt>
                <c:pt idx="806">
                  <c:v>1282.394</c:v>
                </c:pt>
                <c:pt idx="807">
                  <c:v>1352.529</c:v>
                </c:pt>
                <c:pt idx="808">
                  <c:v>1440.4380000000001</c:v>
                </c:pt>
                <c:pt idx="809">
                  <c:v>1336.3989999999999</c:v>
                </c:pt>
                <c:pt idx="810">
                  <c:v>1358.24</c:v>
                </c:pt>
                <c:pt idx="811">
                  <c:v>1354.5319999999999</c:v>
                </c:pt>
                <c:pt idx="812">
                  <c:v>1219.356</c:v>
                </c:pt>
                <c:pt idx="813">
                  <c:v>1265.1379999999999</c:v>
                </c:pt>
                <c:pt idx="814">
                  <c:v>1245.9680000000001</c:v>
                </c:pt>
                <c:pt idx="815">
                  <c:v>1285.145</c:v>
                </c:pt>
                <c:pt idx="816">
                  <c:v>1250.8900000000001</c:v>
                </c:pt>
                <c:pt idx="817">
                  <c:v>1191.8699999999999</c:v>
                </c:pt>
                <c:pt idx="818">
                  <c:v>1143.7629999999999</c:v>
                </c:pt>
                <c:pt idx="819">
                  <c:v>1038.077</c:v>
                </c:pt>
                <c:pt idx="820">
                  <c:v>1193.569</c:v>
                </c:pt>
                <c:pt idx="821">
                  <c:v>912.02300000000002</c:v>
                </c:pt>
                <c:pt idx="822">
                  <c:v>1004.521</c:v>
                </c:pt>
                <c:pt idx="823">
                  <c:v>1036.8240000000001</c:v>
                </c:pt>
                <c:pt idx="824">
                  <c:v>914.77200000000005</c:v>
                </c:pt>
                <c:pt idx="825">
                  <c:v>925.79700000000003</c:v>
                </c:pt>
                <c:pt idx="826">
                  <c:v>871.995</c:v>
                </c:pt>
                <c:pt idx="827">
                  <c:v>817.02499999999998</c:v>
                </c:pt>
                <c:pt idx="828">
                  <c:v>744.20899999999995</c:v>
                </c:pt>
                <c:pt idx="829">
                  <c:v>745.79399999999998</c:v>
                </c:pt>
                <c:pt idx="830">
                  <c:v>452.93</c:v>
                </c:pt>
                <c:pt idx="831">
                  <c:v>627.95699999999999</c:v>
                </c:pt>
                <c:pt idx="832">
                  <c:v>598.49</c:v>
                </c:pt>
                <c:pt idx="833">
                  <c:v>579.27700000000004</c:v>
                </c:pt>
                <c:pt idx="834">
                  <c:v>303.44</c:v>
                </c:pt>
                <c:pt idx="835">
                  <c:v>452.15499999999997</c:v>
                </c:pt>
                <c:pt idx="836">
                  <c:v>474.78899999999999</c:v>
                </c:pt>
                <c:pt idx="837">
                  <c:v>152.89400000000001</c:v>
                </c:pt>
                <c:pt idx="838">
                  <c:v>285.69400000000002</c:v>
                </c:pt>
                <c:pt idx="839">
                  <c:v>0</c:v>
                </c:pt>
                <c:pt idx="840">
                  <c:v>30.742000000000001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35.023000000000003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72.998000000000005</c:v>
                </c:pt>
                <c:pt idx="966">
                  <c:v>53.850999999999999</c:v>
                </c:pt>
                <c:pt idx="967">
                  <c:v>69.209000000000003</c:v>
                </c:pt>
                <c:pt idx="968">
                  <c:v>0</c:v>
                </c:pt>
                <c:pt idx="969">
                  <c:v>0</c:v>
                </c:pt>
                <c:pt idx="970">
                  <c:v>195.49700000000001</c:v>
                </c:pt>
                <c:pt idx="971">
                  <c:v>161.75800000000001</c:v>
                </c:pt>
                <c:pt idx="972">
                  <c:v>157.566</c:v>
                </c:pt>
                <c:pt idx="973">
                  <c:v>168.49100000000001</c:v>
                </c:pt>
                <c:pt idx="974">
                  <c:v>142.702</c:v>
                </c:pt>
                <c:pt idx="975">
                  <c:v>111.117</c:v>
                </c:pt>
                <c:pt idx="976">
                  <c:v>232.999</c:v>
                </c:pt>
                <c:pt idx="977">
                  <c:v>255.874</c:v>
                </c:pt>
                <c:pt idx="978">
                  <c:v>268.00400000000002</c:v>
                </c:pt>
                <c:pt idx="979">
                  <c:v>313.67700000000002</c:v>
                </c:pt>
                <c:pt idx="980">
                  <c:v>254.78800000000001</c:v>
                </c:pt>
                <c:pt idx="981">
                  <c:v>281.87299999999999</c:v>
                </c:pt>
                <c:pt idx="982">
                  <c:v>308.66500000000002</c:v>
                </c:pt>
                <c:pt idx="983">
                  <c:v>460.101</c:v>
                </c:pt>
                <c:pt idx="984">
                  <c:v>335.96699999999998</c:v>
                </c:pt>
                <c:pt idx="985">
                  <c:v>345.25900000000001</c:v>
                </c:pt>
                <c:pt idx="986">
                  <c:v>371.71800000000002</c:v>
                </c:pt>
                <c:pt idx="987">
                  <c:v>396.34300000000002</c:v>
                </c:pt>
                <c:pt idx="988">
                  <c:v>246.33</c:v>
                </c:pt>
                <c:pt idx="989">
                  <c:v>437.98399999999998</c:v>
                </c:pt>
                <c:pt idx="990">
                  <c:v>453.70299999999997</c:v>
                </c:pt>
                <c:pt idx="991">
                  <c:v>345.50400000000002</c:v>
                </c:pt>
                <c:pt idx="992">
                  <c:v>378.53800000000001</c:v>
                </c:pt>
                <c:pt idx="993">
                  <c:v>498.66800000000001</c:v>
                </c:pt>
                <c:pt idx="994">
                  <c:v>587.31399999999996</c:v>
                </c:pt>
                <c:pt idx="995">
                  <c:v>504.29199999999997</c:v>
                </c:pt>
                <c:pt idx="996">
                  <c:v>505.90100000000001</c:v>
                </c:pt>
                <c:pt idx="997">
                  <c:v>547.351</c:v>
                </c:pt>
                <c:pt idx="998">
                  <c:v>564.471</c:v>
                </c:pt>
                <c:pt idx="999">
                  <c:v>455</c:v>
                </c:pt>
                <c:pt idx="1000">
                  <c:v>460.52600000000001</c:v>
                </c:pt>
                <c:pt idx="1001">
                  <c:v>384.43799999999999</c:v>
                </c:pt>
                <c:pt idx="1002">
                  <c:v>507.971</c:v>
                </c:pt>
                <c:pt idx="1003">
                  <c:v>461.75400000000002</c:v>
                </c:pt>
                <c:pt idx="1004">
                  <c:v>439.166</c:v>
                </c:pt>
                <c:pt idx="1005">
                  <c:v>447.05500000000001</c:v>
                </c:pt>
                <c:pt idx="1006">
                  <c:v>340.56599999999997</c:v>
                </c:pt>
                <c:pt idx="1007">
                  <c:v>558.21500000000003</c:v>
                </c:pt>
                <c:pt idx="1008">
                  <c:v>347.5</c:v>
                </c:pt>
                <c:pt idx="1009">
                  <c:v>359.75900000000001</c:v>
                </c:pt>
                <c:pt idx="1010">
                  <c:v>371.76299999999998</c:v>
                </c:pt>
                <c:pt idx="1011">
                  <c:v>214.29900000000001</c:v>
                </c:pt>
                <c:pt idx="1012">
                  <c:v>270.197</c:v>
                </c:pt>
                <c:pt idx="1013">
                  <c:v>277.86799999999999</c:v>
                </c:pt>
                <c:pt idx="1014">
                  <c:v>270.29899999999998</c:v>
                </c:pt>
                <c:pt idx="1015">
                  <c:v>187.27199999999999</c:v>
                </c:pt>
                <c:pt idx="1016">
                  <c:v>291.52300000000002</c:v>
                </c:pt>
                <c:pt idx="1017">
                  <c:v>154.27000000000001</c:v>
                </c:pt>
                <c:pt idx="1018">
                  <c:v>233.476</c:v>
                </c:pt>
                <c:pt idx="1019">
                  <c:v>347.78399999999999</c:v>
                </c:pt>
                <c:pt idx="1020">
                  <c:v>229.03299999999999</c:v>
                </c:pt>
                <c:pt idx="1021">
                  <c:v>91.412999999999997</c:v>
                </c:pt>
                <c:pt idx="1022">
                  <c:v>132.429</c:v>
                </c:pt>
                <c:pt idx="1023">
                  <c:v>289.76299999999998</c:v>
                </c:pt>
                <c:pt idx="1024">
                  <c:v>362.423</c:v>
                </c:pt>
                <c:pt idx="1025">
                  <c:v>225.77199999999999</c:v>
                </c:pt>
                <c:pt idx="1026">
                  <c:v>273.62400000000002</c:v>
                </c:pt>
                <c:pt idx="1027">
                  <c:v>272.01799999999997</c:v>
                </c:pt>
                <c:pt idx="1028">
                  <c:v>203.172</c:v>
                </c:pt>
                <c:pt idx="1029">
                  <c:v>132.595</c:v>
                </c:pt>
                <c:pt idx="1030">
                  <c:v>241.53200000000001</c:v>
                </c:pt>
                <c:pt idx="1031">
                  <c:v>362.54500000000002</c:v>
                </c:pt>
                <c:pt idx="1032">
                  <c:v>276.03300000000002</c:v>
                </c:pt>
                <c:pt idx="1033">
                  <c:v>337.8</c:v>
                </c:pt>
                <c:pt idx="1034">
                  <c:v>246.684</c:v>
                </c:pt>
                <c:pt idx="1035">
                  <c:v>223.208</c:v>
                </c:pt>
                <c:pt idx="1036">
                  <c:v>318.08</c:v>
                </c:pt>
                <c:pt idx="1037">
                  <c:v>232.745</c:v>
                </c:pt>
                <c:pt idx="1038">
                  <c:v>225.00899999999999</c:v>
                </c:pt>
                <c:pt idx="1039">
                  <c:v>174.83500000000001</c:v>
                </c:pt>
                <c:pt idx="1040">
                  <c:v>168.559</c:v>
                </c:pt>
                <c:pt idx="1041">
                  <c:v>201.554</c:v>
                </c:pt>
                <c:pt idx="1042">
                  <c:v>126.67100000000001</c:v>
                </c:pt>
                <c:pt idx="1043">
                  <c:v>163.48099999999999</c:v>
                </c:pt>
                <c:pt idx="1044">
                  <c:v>132.16499999999999</c:v>
                </c:pt>
                <c:pt idx="1045">
                  <c:v>0</c:v>
                </c:pt>
                <c:pt idx="1046">
                  <c:v>282.05500000000001</c:v>
                </c:pt>
                <c:pt idx="1047">
                  <c:v>110.745</c:v>
                </c:pt>
                <c:pt idx="1048">
                  <c:v>75.173000000000002</c:v>
                </c:pt>
                <c:pt idx="1049">
                  <c:v>152.05500000000001</c:v>
                </c:pt>
                <c:pt idx="1050">
                  <c:v>52.042999999999999</c:v>
                </c:pt>
                <c:pt idx="1051">
                  <c:v>26.419</c:v>
                </c:pt>
                <c:pt idx="1052">
                  <c:v>157.50399999999999</c:v>
                </c:pt>
                <c:pt idx="1053">
                  <c:v>211.84399999999999</c:v>
                </c:pt>
                <c:pt idx="1054">
                  <c:v>15.81</c:v>
                </c:pt>
                <c:pt idx="1055">
                  <c:v>114.218</c:v>
                </c:pt>
                <c:pt idx="1056">
                  <c:v>108.69799999999999</c:v>
                </c:pt>
                <c:pt idx="1057">
                  <c:v>33.39</c:v>
                </c:pt>
                <c:pt idx="1058">
                  <c:v>175.33799999999999</c:v>
                </c:pt>
                <c:pt idx="1059">
                  <c:v>58.283999999999999</c:v>
                </c:pt>
                <c:pt idx="1060">
                  <c:v>147.226</c:v>
                </c:pt>
                <c:pt idx="1061">
                  <c:v>149.34100000000001</c:v>
                </c:pt>
                <c:pt idx="1062">
                  <c:v>253.107</c:v>
                </c:pt>
                <c:pt idx="1063">
                  <c:v>124.23399999999999</c:v>
                </c:pt>
                <c:pt idx="1064">
                  <c:v>244.19</c:v>
                </c:pt>
                <c:pt idx="1065">
                  <c:v>272.45299999999997</c:v>
                </c:pt>
                <c:pt idx="1066">
                  <c:v>192.93199999999999</c:v>
                </c:pt>
                <c:pt idx="1067">
                  <c:v>271.76100000000002</c:v>
                </c:pt>
                <c:pt idx="1068">
                  <c:v>276.09899999999999</c:v>
                </c:pt>
                <c:pt idx="1069">
                  <c:v>391.20299999999997</c:v>
                </c:pt>
                <c:pt idx="1070">
                  <c:v>289.23700000000002</c:v>
                </c:pt>
                <c:pt idx="1071">
                  <c:v>349.42599999999999</c:v>
                </c:pt>
                <c:pt idx="1072">
                  <c:v>306.72399999999999</c:v>
                </c:pt>
                <c:pt idx="1073">
                  <c:v>497.41699999999997</c:v>
                </c:pt>
                <c:pt idx="1074">
                  <c:v>344.46899999999999</c:v>
                </c:pt>
                <c:pt idx="1075">
                  <c:v>503.96499999999997</c:v>
                </c:pt>
                <c:pt idx="1076">
                  <c:v>347.85500000000002</c:v>
                </c:pt>
                <c:pt idx="1077">
                  <c:v>385.98</c:v>
                </c:pt>
                <c:pt idx="1078">
                  <c:v>471.80500000000001</c:v>
                </c:pt>
                <c:pt idx="1079">
                  <c:v>458.66399999999999</c:v>
                </c:pt>
                <c:pt idx="1080">
                  <c:v>440.96699999999998</c:v>
                </c:pt>
                <c:pt idx="1081">
                  <c:v>472.517</c:v>
                </c:pt>
                <c:pt idx="1082">
                  <c:v>521.096</c:v>
                </c:pt>
                <c:pt idx="1083">
                  <c:v>411.964</c:v>
                </c:pt>
                <c:pt idx="1084">
                  <c:v>507.92399999999998</c:v>
                </c:pt>
                <c:pt idx="1085">
                  <c:v>396.33199999999999</c:v>
                </c:pt>
                <c:pt idx="1086">
                  <c:v>580.702</c:v>
                </c:pt>
                <c:pt idx="1087">
                  <c:v>558.20299999999997</c:v>
                </c:pt>
                <c:pt idx="1088">
                  <c:v>661.74699999999996</c:v>
                </c:pt>
                <c:pt idx="1089">
                  <c:v>735.88400000000001</c:v>
                </c:pt>
                <c:pt idx="1090">
                  <c:v>718.21299999999997</c:v>
                </c:pt>
                <c:pt idx="1091">
                  <c:v>641.67899999999997</c:v>
                </c:pt>
                <c:pt idx="1092">
                  <c:v>716.70299999999997</c:v>
                </c:pt>
                <c:pt idx="1093">
                  <c:v>725.149</c:v>
                </c:pt>
                <c:pt idx="1094">
                  <c:v>645.83500000000004</c:v>
                </c:pt>
                <c:pt idx="1095">
                  <c:v>640.51800000000003</c:v>
                </c:pt>
                <c:pt idx="1096">
                  <c:v>586.37800000000004</c:v>
                </c:pt>
                <c:pt idx="1097">
                  <c:v>788.27</c:v>
                </c:pt>
                <c:pt idx="1098">
                  <c:v>610.62300000000005</c:v>
                </c:pt>
                <c:pt idx="1099">
                  <c:v>607.51599999999996</c:v>
                </c:pt>
                <c:pt idx="1100">
                  <c:v>526.41</c:v>
                </c:pt>
                <c:pt idx="1101">
                  <c:v>395.142</c:v>
                </c:pt>
                <c:pt idx="1102">
                  <c:v>527.65</c:v>
                </c:pt>
                <c:pt idx="1103">
                  <c:v>380.02</c:v>
                </c:pt>
                <c:pt idx="1104">
                  <c:v>399.30200000000002</c:v>
                </c:pt>
                <c:pt idx="1105">
                  <c:v>322.38499999999999</c:v>
                </c:pt>
                <c:pt idx="1106">
                  <c:v>303.25</c:v>
                </c:pt>
                <c:pt idx="1107">
                  <c:v>243.25</c:v>
                </c:pt>
                <c:pt idx="1108">
                  <c:v>324.66699999999997</c:v>
                </c:pt>
                <c:pt idx="1109">
                  <c:v>254.732</c:v>
                </c:pt>
                <c:pt idx="1110">
                  <c:v>327.89499999999998</c:v>
                </c:pt>
                <c:pt idx="1111">
                  <c:v>173.58500000000001</c:v>
                </c:pt>
                <c:pt idx="1112">
                  <c:v>61.656999999999996</c:v>
                </c:pt>
                <c:pt idx="1113">
                  <c:v>88.784000000000006</c:v>
                </c:pt>
                <c:pt idx="1114">
                  <c:v>104.681</c:v>
                </c:pt>
                <c:pt idx="1115">
                  <c:v>134.38</c:v>
                </c:pt>
                <c:pt idx="1116">
                  <c:v>81.367999999999995</c:v>
                </c:pt>
                <c:pt idx="1117">
                  <c:v>194.18</c:v>
                </c:pt>
                <c:pt idx="1118">
                  <c:v>63.448999999999998</c:v>
                </c:pt>
                <c:pt idx="1119">
                  <c:v>0</c:v>
                </c:pt>
                <c:pt idx="1120">
                  <c:v>0</c:v>
                </c:pt>
                <c:pt idx="1121">
                  <c:v>78.921999999999997</c:v>
                </c:pt>
                <c:pt idx="1122">
                  <c:v>96.352000000000004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53.26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53.887</c:v>
                </c:pt>
                <c:pt idx="1252">
                  <c:v>1.4E-2</c:v>
                </c:pt>
                <c:pt idx="1253">
                  <c:v>23.145</c:v>
                </c:pt>
                <c:pt idx="1254">
                  <c:v>0</c:v>
                </c:pt>
                <c:pt idx="1255">
                  <c:v>6.76</c:v>
                </c:pt>
                <c:pt idx="1256">
                  <c:v>0</c:v>
                </c:pt>
                <c:pt idx="1257">
                  <c:v>35.146999999999998</c:v>
                </c:pt>
                <c:pt idx="1258">
                  <c:v>124.876</c:v>
                </c:pt>
                <c:pt idx="1259">
                  <c:v>180.58</c:v>
                </c:pt>
                <c:pt idx="1260">
                  <c:v>124.837</c:v>
                </c:pt>
                <c:pt idx="1261">
                  <c:v>194.71899999999999</c:v>
                </c:pt>
                <c:pt idx="1262">
                  <c:v>0</c:v>
                </c:pt>
                <c:pt idx="1263">
                  <c:v>307.428</c:v>
                </c:pt>
                <c:pt idx="1264">
                  <c:v>277.68</c:v>
                </c:pt>
                <c:pt idx="1265">
                  <c:v>215.40199999999999</c:v>
                </c:pt>
                <c:pt idx="1266">
                  <c:v>206.74199999999999</c:v>
                </c:pt>
                <c:pt idx="1267">
                  <c:v>203.471</c:v>
                </c:pt>
                <c:pt idx="1268">
                  <c:v>150.96299999999999</c:v>
                </c:pt>
                <c:pt idx="1269">
                  <c:v>344.392</c:v>
                </c:pt>
                <c:pt idx="1270">
                  <c:v>211.19499999999999</c:v>
                </c:pt>
                <c:pt idx="1271">
                  <c:v>332.19200000000001</c:v>
                </c:pt>
                <c:pt idx="1272">
                  <c:v>272.53899999999999</c:v>
                </c:pt>
                <c:pt idx="1273">
                  <c:v>351.98099999999999</c:v>
                </c:pt>
                <c:pt idx="1274">
                  <c:v>394.654</c:v>
                </c:pt>
                <c:pt idx="1275">
                  <c:v>301.91399999999999</c:v>
                </c:pt>
                <c:pt idx="1276">
                  <c:v>233.773</c:v>
                </c:pt>
                <c:pt idx="1277">
                  <c:v>345.79199999999997</c:v>
                </c:pt>
                <c:pt idx="1278">
                  <c:v>301.71100000000001</c:v>
                </c:pt>
                <c:pt idx="1279">
                  <c:v>365.35700000000003</c:v>
                </c:pt>
                <c:pt idx="1280">
                  <c:v>288.19499999999999</c:v>
                </c:pt>
                <c:pt idx="1281">
                  <c:v>232.93199999999999</c:v>
                </c:pt>
                <c:pt idx="1282">
                  <c:v>216.09100000000001</c:v>
                </c:pt>
                <c:pt idx="1283">
                  <c:v>414.78399999999999</c:v>
                </c:pt>
                <c:pt idx="1284">
                  <c:v>354.00799999999998</c:v>
                </c:pt>
                <c:pt idx="1285">
                  <c:v>318.78199999999998</c:v>
                </c:pt>
                <c:pt idx="1286">
                  <c:v>483.15100000000001</c:v>
                </c:pt>
                <c:pt idx="1287">
                  <c:v>252.53200000000001</c:v>
                </c:pt>
                <c:pt idx="1288">
                  <c:v>138.059</c:v>
                </c:pt>
                <c:pt idx="1289">
                  <c:v>339.15600000000001</c:v>
                </c:pt>
                <c:pt idx="1290">
                  <c:v>226.59200000000001</c:v>
                </c:pt>
                <c:pt idx="1291">
                  <c:v>66.343999999999994</c:v>
                </c:pt>
                <c:pt idx="1292">
                  <c:v>174.523</c:v>
                </c:pt>
                <c:pt idx="1293">
                  <c:v>204.41800000000001</c:v>
                </c:pt>
                <c:pt idx="1294">
                  <c:v>194.17099999999999</c:v>
                </c:pt>
                <c:pt idx="1295">
                  <c:v>125.715</c:v>
                </c:pt>
                <c:pt idx="1296">
                  <c:v>42.305</c:v>
                </c:pt>
                <c:pt idx="1297">
                  <c:v>23.428000000000001</c:v>
                </c:pt>
                <c:pt idx="1298">
                  <c:v>73.227000000000004</c:v>
                </c:pt>
                <c:pt idx="1299">
                  <c:v>50.192</c:v>
                </c:pt>
                <c:pt idx="1300">
                  <c:v>93.606999999999999</c:v>
                </c:pt>
                <c:pt idx="1301">
                  <c:v>0</c:v>
                </c:pt>
                <c:pt idx="1302">
                  <c:v>0</c:v>
                </c:pt>
                <c:pt idx="1303">
                  <c:v>117.919</c:v>
                </c:pt>
                <c:pt idx="1304">
                  <c:v>0</c:v>
                </c:pt>
                <c:pt idx="1305">
                  <c:v>17.925000000000001</c:v>
                </c:pt>
                <c:pt idx="1306">
                  <c:v>0</c:v>
                </c:pt>
                <c:pt idx="1307">
                  <c:v>36.765000000000001</c:v>
                </c:pt>
                <c:pt idx="1308">
                  <c:v>0</c:v>
                </c:pt>
                <c:pt idx="1309">
                  <c:v>8.5950000000000006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0.32500000000000001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32.991999999999997</c:v>
                </c:pt>
                <c:pt idx="1325">
                  <c:v>61.951999999999998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18.707999999999998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39.744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72.027000000000001</c:v>
                </c:pt>
                <c:pt idx="1350">
                  <c:v>23.678999999999998</c:v>
                </c:pt>
                <c:pt idx="1351">
                  <c:v>0</c:v>
                </c:pt>
                <c:pt idx="1352">
                  <c:v>32.865000000000002</c:v>
                </c:pt>
                <c:pt idx="1353">
                  <c:v>24.166</c:v>
                </c:pt>
                <c:pt idx="1354">
                  <c:v>122.324</c:v>
                </c:pt>
                <c:pt idx="1355">
                  <c:v>0</c:v>
                </c:pt>
                <c:pt idx="1356">
                  <c:v>71.602999999999994</c:v>
                </c:pt>
                <c:pt idx="1357">
                  <c:v>101.78</c:v>
                </c:pt>
                <c:pt idx="1358">
                  <c:v>120.54</c:v>
                </c:pt>
                <c:pt idx="1359">
                  <c:v>88.971999999999994</c:v>
                </c:pt>
                <c:pt idx="1360">
                  <c:v>198.756</c:v>
                </c:pt>
                <c:pt idx="1361">
                  <c:v>158.029</c:v>
                </c:pt>
                <c:pt idx="1362">
                  <c:v>161.976</c:v>
                </c:pt>
                <c:pt idx="1363">
                  <c:v>230.44399999999999</c:v>
                </c:pt>
                <c:pt idx="1364">
                  <c:v>282.18299999999999</c:v>
                </c:pt>
                <c:pt idx="1365">
                  <c:v>246.65199999999999</c:v>
                </c:pt>
                <c:pt idx="1366">
                  <c:v>157.99100000000001</c:v>
                </c:pt>
                <c:pt idx="1367">
                  <c:v>350.34300000000002</c:v>
                </c:pt>
                <c:pt idx="1368">
                  <c:v>261.53899999999999</c:v>
                </c:pt>
                <c:pt idx="1369">
                  <c:v>174.22800000000001</c:v>
                </c:pt>
                <c:pt idx="1370">
                  <c:v>340.83499999999998</c:v>
                </c:pt>
                <c:pt idx="1371">
                  <c:v>312.00900000000001</c:v>
                </c:pt>
                <c:pt idx="1372">
                  <c:v>427.42700000000002</c:v>
                </c:pt>
                <c:pt idx="1373">
                  <c:v>378.79899999999998</c:v>
                </c:pt>
                <c:pt idx="1374">
                  <c:v>365.05200000000002</c:v>
                </c:pt>
                <c:pt idx="1375">
                  <c:v>392.08699999999999</c:v>
                </c:pt>
                <c:pt idx="1376">
                  <c:v>429.77199999999999</c:v>
                </c:pt>
                <c:pt idx="1377">
                  <c:v>309.24099999999999</c:v>
                </c:pt>
                <c:pt idx="1378">
                  <c:v>331.10300000000001</c:v>
                </c:pt>
                <c:pt idx="1379">
                  <c:v>406.94299999999998</c:v>
                </c:pt>
                <c:pt idx="1380">
                  <c:v>477.41199999999998</c:v>
                </c:pt>
                <c:pt idx="1381">
                  <c:v>399.81200000000001</c:v>
                </c:pt>
                <c:pt idx="1382">
                  <c:v>463.262</c:v>
                </c:pt>
                <c:pt idx="1383">
                  <c:v>354.625</c:v>
                </c:pt>
                <c:pt idx="1384">
                  <c:v>394.97399999999999</c:v>
                </c:pt>
                <c:pt idx="1385">
                  <c:v>472.86399999999998</c:v>
                </c:pt>
                <c:pt idx="1386">
                  <c:v>265.47199999999998</c:v>
                </c:pt>
                <c:pt idx="1387">
                  <c:v>227.78100000000001</c:v>
                </c:pt>
                <c:pt idx="1388">
                  <c:v>300.68799999999999</c:v>
                </c:pt>
                <c:pt idx="1389">
                  <c:v>271.36099999999999</c:v>
                </c:pt>
                <c:pt idx="1390">
                  <c:v>113.8</c:v>
                </c:pt>
                <c:pt idx="1391">
                  <c:v>82.278000000000006</c:v>
                </c:pt>
                <c:pt idx="1392">
                  <c:v>119.71</c:v>
                </c:pt>
                <c:pt idx="1393">
                  <c:v>0.748</c:v>
                </c:pt>
                <c:pt idx="1394">
                  <c:v>0</c:v>
                </c:pt>
                <c:pt idx="1395">
                  <c:v>35.454999999999998</c:v>
                </c:pt>
                <c:pt idx="1396">
                  <c:v>108.193</c:v>
                </c:pt>
                <c:pt idx="1397">
                  <c:v>7.0430000000000001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52.701000000000001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30.882999999999999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Scenario1_5_TN_ED!$G$1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Scenario1_5_TN_ED!$G$2:$G$1442</c:f>
              <c:numCache>
                <c:formatCode>General</c:formatCode>
                <c:ptCount val="1441"/>
                <c:pt idx="0">
                  <c:v>337.5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6"/>
          <c:order val="6"/>
          <c:tx>
            <c:strRef>
              <c:f>Scenario1_5_TN_ED!$H$1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Scenario1_5_TN_ED!$H$2:$H$1442</c:f>
              <c:numCache>
                <c:formatCode>General</c:formatCode>
                <c:ptCount val="1441"/>
                <c:pt idx="0">
                  <c:v>758</c:v>
                </c:pt>
                <c:pt idx="1">
                  <c:v>727.81</c:v>
                </c:pt>
                <c:pt idx="2">
                  <c:v>750.21900000000005</c:v>
                </c:pt>
                <c:pt idx="3">
                  <c:v>758.59</c:v>
                </c:pt>
                <c:pt idx="4">
                  <c:v>752.34199999999998</c:v>
                </c:pt>
                <c:pt idx="5">
                  <c:v>739.81600000000003</c:v>
                </c:pt>
                <c:pt idx="6">
                  <c:v>810.72699999999998</c:v>
                </c:pt>
                <c:pt idx="7">
                  <c:v>737.11900000000003</c:v>
                </c:pt>
                <c:pt idx="8">
                  <c:v>768.42100000000005</c:v>
                </c:pt>
                <c:pt idx="9">
                  <c:v>763.34400000000005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407.238</c:v>
                </c:pt>
                <c:pt idx="67">
                  <c:v>0</c:v>
                </c:pt>
                <c:pt idx="68">
                  <c:v>423.47399999999999</c:v>
                </c:pt>
                <c:pt idx="69">
                  <c:v>384.25599999999997</c:v>
                </c:pt>
                <c:pt idx="70">
                  <c:v>418.06700000000001</c:v>
                </c:pt>
                <c:pt idx="71">
                  <c:v>391.65</c:v>
                </c:pt>
                <c:pt idx="72">
                  <c:v>385</c:v>
                </c:pt>
                <c:pt idx="73">
                  <c:v>381.17500000000001</c:v>
                </c:pt>
                <c:pt idx="74">
                  <c:v>391.24599999999998</c:v>
                </c:pt>
                <c:pt idx="75">
                  <c:v>401.23500000000001</c:v>
                </c:pt>
                <c:pt idx="76">
                  <c:v>387.24700000000001</c:v>
                </c:pt>
                <c:pt idx="77">
                  <c:v>362.43</c:v>
                </c:pt>
                <c:pt idx="78">
                  <c:v>366.26299999999998</c:v>
                </c:pt>
                <c:pt idx="79">
                  <c:v>369.428</c:v>
                </c:pt>
                <c:pt idx="80">
                  <c:v>361.64699999999999</c:v>
                </c:pt>
                <c:pt idx="81">
                  <c:v>343.45</c:v>
                </c:pt>
                <c:pt idx="82">
                  <c:v>372.15300000000002</c:v>
                </c:pt>
                <c:pt idx="83">
                  <c:v>368.44200000000001</c:v>
                </c:pt>
                <c:pt idx="84">
                  <c:v>377</c:v>
                </c:pt>
                <c:pt idx="85">
                  <c:v>381.20499999999998</c:v>
                </c:pt>
                <c:pt idx="86">
                  <c:v>382.09899999999999</c:v>
                </c:pt>
                <c:pt idx="87">
                  <c:v>375.28800000000001</c:v>
                </c:pt>
                <c:pt idx="88">
                  <c:v>383.54</c:v>
                </c:pt>
                <c:pt idx="89">
                  <c:v>369.66399999999999</c:v>
                </c:pt>
                <c:pt idx="90">
                  <c:v>355.95299999999997</c:v>
                </c:pt>
                <c:pt idx="91">
                  <c:v>389.59800000000001</c:v>
                </c:pt>
                <c:pt idx="92">
                  <c:v>389.10599999999999</c:v>
                </c:pt>
                <c:pt idx="93">
                  <c:v>357.92399999999998</c:v>
                </c:pt>
                <c:pt idx="94">
                  <c:v>394.375</c:v>
                </c:pt>
                <c:pt idx="95">
                  <c:v>363.10199999999998</c:v>
                </c:pt>
                <c:pt idx="96">
                  <c:v>350</c:v>
                </c:pt>
                <c:pt idx="97">
                  <c:v>342.24400000000003</c:v>
                </c:pt>
                <c:pt idx="98">
                  <c:v>334.589</c:v>
                </c:pt>
                <c:pt idx="99">
                  <c:v>330.154</c:v>
                </c:pt>
                <c:pt idx="100">
                  <c:v>346.68200000000002</c:v>
                </c:pt>
                <c:pt idx="101">
                  <c:v>337.25799999999998</c:v>
                </c:pt>
                <c:pt idx="102">
                  <c:v>326.56200000000001</c:v>
                </c:pt>
                <c:pt idx="103">
                  <c:v>343.65600000000001</c:v>
                </c:pt>
                <c:pt idx="104">
                  <c:v>327.32799999999997</c:v>
                </c:pt>
                <c:pt idx="105">
                  <c:v>335.91399999999999</c:v>
                </c:pt>
                <c:pt idx="106">
                  <c:v>310.964</c:v>
                </c:pt>
                <c:pt idx="107">
                  <c:v>330.98599999999999</c:v>
                </c:pt>
                <c:pt idx="108">
                  <c:v>320</c:v>
                </c:pt>
                <c:pt idx="109">
                  <c:v>329.06799999999998</c:v>
                </c:pt>
                <c:pt idx="110">
                  <c:v>319.625</c:v>
                </c:pt>
                <c:pt idx="111">
                  <c:v>336.25799999999998</c:v>
                </c:pt>
                <c:pt idx="112">
                  <c:v>324.97800000000001</c:v>
                </c:pt>
                <c:pt idx="113">
                  <c:v>316.935</c:v>
                </c:pt>
                <c:pt idx="114">
                  <c:v>332.27100000000002</c:v>
                </c:pt>
                <c:pt idx="115">
                  <c:v>334.46</c:v>
                </c:pt>
                <c:pt idx="116">
                  <c:v>333.73599999999999</c:v>
                </c:pt>
                <c:pt idx="117">
                  <c:v>321.02800000000002</c:v>
                </c:pt>
                <c:pt idx="118">
                  <c:v>314.2</c:v>
                </c:pt>
                <c:pt idx="119">
                  <c:v>307.38799999999998</c:v>
                </c:pt>
                <c:pt idx="120">
                  <c:v>341</c:v>
                </c:pt>
                <c:pt idx="121">
                  <c:v>332.86500000000001</c:v>
                </c:pt>
                <c:pt idx="122">
                  <c:v>349.27300000000002</c:v>
                </c:pt>
                <c:pt idx="123">
                  <c:v>350.38600000000002</c:v>
                </c:pt>
                <c:pt idx="124">
                  <c:v>335.07</c:v>
                </c:pt>
                <c:pt idx="125">
                  <c:v>349.35599999999999</c:v>
                </c:pt>
                <c:pt idx="126">
                  <c:v>331.399</c:v>
                </c:pt>
                <c:pt idx="127">
                  <c:v>332.59699999999998</c:v>
                </c:pt>
                <c:pt idx="128">
                  <c:v>355.85899999999998</c:v>
                </c:pt>
                <c:pt idx="129">
                  <c:v>338.37200000000001</c:v>
                </c:pt>
                <c:pt idx="130">
                  <c:v>333.98099999999999</c:v>
                </c:pt>
                <c:pt idx="131">
                  <c:v>341.45400000000001</c:v>
                </c:pt>
                <c:pt idx="132">
                  <c:v>337</c:v>
                </c:pt>
                <c:pt idx="133">
                  <c:v>348.36799999999999</c:v>
                </c:pt>
                <c:pt idx="134">
                  <c:v>338.53500000000003</c:v>
                </c:pt>
                <c:pt idx="135">
                  <c:v>343.69600000000003</c:v>
                </c:pt>
                <c:pt idx="136">
                  <c:v>333.58600000000001</c:v>
                </c:pt>
                <c:pt idx="137">
                  <c:v>344.822</c:v>
                </c:pt>
                <c:pt idx="138">
                  <c:v>343.43</c:v>
                </c:pt>
                <c:pt idx="139">
                  <c:v>352.10700000000003</c:v>
                </c:pt>
                <c:pt idx="140">
                  <c:v>354.09100000000001</c:v>
                </c:pt>
                <c:pt idx="141">
                  <c:v>356.20800000000003</c:v>
                </c:pt>
                <c:pt idx="142">
                  <c:v>348.87900000000002</c:v>
                </c:pt>
                <c:pt idx="143">
                  <c:v>330.00799999999998</c:v>
                </c:pt>
                <c:pt idx="144">
                  <c:v>337</c:v>
                </c:pt>
                <c:pt idx="145">
                  <c:v>341.238</c:v>
                </c:pt>
                <c:pt idx="146">
                  <c:v>348.34399999999999</c:v>
                </c:pt>
                <c:pt idx="147">
                  <c:v>354.12299999999999</c:v>
                </c:pt>
                <c:pt idx="148">
                  <c:v>353.548</c:v>
                </c:pt>
                <c:pt idx="149">
                  <c:v>406.43799999999999</c:v>
                </c:pt>
                <c:pt idx="150">
                  <c:v>380.99099999999999</c:v>
                </c:pt>
                <c:pt idx="151">
                  <c:v>393.96899999999999</c:v>
                </c:pt>
                <c:pt idx="152">
                  <c:v>415.27600000000001</c:v>
                </c:pt>
                <c:pt idx="153">
                  <c:v>417.85</c:v>
                </c:pt>
                <c:pt idx="154">
                  <c:v>402.10700000000003</c:v>
                </c:pt>
                <c:pt idx="155">
                  <c:v>447.22800000000001</c:v>
                </c:pt>
                <c:pt idx="156">
                  <c:v>433</c:v>
                </c:pt>
                <c:pt idx="157">
                  <c:v>420.00400000000002</c:v>
                </c:pt>
                <c:pt idx="158">
                  <c:v>400.39100000000002</c:v>
                </c:pt>
                <c:pt idx="159">
                  <c:v>393.91300000000001</c:v>
                </c:pt>
                <c:pt idx="160">
                  <c:v>387.54300000000001</c:v>
                </c:pt>
                <c:pt idx="161">
                  <c:v>382.63200000000001</c:v>
                </c:pt>
                <c:pt idx="162">
                  <c:v>396.18299999999999</c:v>
                </c:pt>
                <c:pt idx="163">
                  <c:v>398.53899999999999</c:v>
                </c:pt>
                <c:pt idx="164">
                  <c:v>351.99</c:v>
                </c:pt>
                <c:pt idx="165">
                  <c:v>355.83100000000002</c:v>
                </c:pt>
                <c:pt idx="166">
                  <c:v>350.34699999999998</c:v>
                </c:pt>
                <c:pt idx="167">
                  <c:v>347.846</c:v>
                </c:pt>
                <c:pt idx="168">
                  <c:v>329</c:v>
                </c:pt>
                <c:pt idx="169">
                  <c:v>328.32799999999997</c:v>
                </c:pt>
                <c:pt idx="170">
                  <c:v>312.733</c:v>
                </c:pt>
                <c:pt idx="171">
                  <c:v>312.23899999999998</c:v>
                </c:pt>
                <c:pt idx="172">
                  <c:v>301.02300000000002</c:v>
                </c:pt>
                <c:pt idx="173">
                  <c:v>305.17200000000003</c:v>
                </c:pt>
                <c:pt idx="174">
                  <c:v>281.11599999999999</c:v>
                </c:pt>
                <c:pt idx="175">
                  <c:v>290.745</c:v>
                </c:pt>
                <c:pt idx="176">
                  <c:v>283.40199999999999</c:v>
                </c:pt>
                <c:pt idx="177">
                  <c:v>273.63299999999998</c:v>
                </c:pt>
                <c:pt idx="178">
                  <c:v>260.947</c:v>
                </c:pt>
                <c:pt idx="179">
                  <c:v>254.48500000000001</c:v>
                </c:pt>
                <c:pt idx="180">
                  <c:v>254</c:v>
                </c:pt>
                <c:pt idx="181">
                  <c:v>249.94300000000001</c:v>
                </c:pt>
                <c:pt idx="182">
                  <c:v>239.804</c:v>
                </c:pt>
                <c:pt idx="183">
                  <c:v>231.70099999999999</c:v>
                </c:pt>
                <c:pt idx="184">
                  <c:v>224.03</c:v>
                </c:pt>
                <c:pt idx="185">
                  <c:v>254.02</c:v>
                </c:pt>
                <c:pt idx="186">
                  <c:v>236.07400000000001</c:v>
                </c:pt>
                <c:pt idx="187">
                  <c:v>227.887</c:v>
                </c:pt>
                <c:pt idx="188">
                  <c:v>219.774</c:v>
                </c:pt>
                <c:pt idx="189">
                  <c:v>214.28800000000001</c:v>
                </c:pt>
                <c:pt idx="190">
                  <c:v>207.68199999999999</c:v>
                </c:pt>
                <c:pt idx="191">
                  <c:v>199.036</c:v>
                </c:pt>
                <c:pt idx="192">
                  <c:v>206</c:v>
                </c:pt>
                <c:pt idx="193">
                  <c:v>205.339</c:v>
                </c:pt>
                <c:pt idx="194">
                  <c:v>209.56100000000001</c:v>
                </c:pt>
                <c:pt idx="195">
                  <c:v>191.065</c:v>
                </c:pt>
                <c:pt idx="196">
                  <c:v>201.16499999999999</c:v>
                </c:pt>
                <c:pt idx="197">
                  <c:v>187.11500000000001</c:v>
                </c:pt>
                <c:pt idx="198">
                  <c:v>198.536</c:v>
                </c:pt>
                <c:pt idx="199">
                  <c:v>193.12200000000001</c:v>
                </c:pt>
                <c:pt idx="200">
                  <c:v>199.011</c:v>
                </c:pt>
                <c:pt idx="201">
                  <c:v>197.08699999999999</c:v>
                </c:pt>
                <c:pt idx="202">
                  <c:v>202.614</c:v>
                </c:pt>
                <c:pt idx="203">
                  <c:v>197.215</c:v>
                </c:pt>
                <c:pt idx="204">
                  <c:v>195</c:v>
                </c:pt>
                <c:pt idx="205">
                  <c:v>192.596</c:v>
                </c:pt>
                <c:pt idx="206">
                  <c:v>191.369</c:v>
                </c:pt>
                <c:pt idx="207">
                  <c:v>178.18100000000001</c:v>
                </c:pt>
                <c:pt idx="208">
                  <c:v>203.99199999999999</c:v>
                </c:pt>
                <c:pt idx="209">
                  <c:v>181.88399999999999</c:v>
                </c:pt>
                <c:pt idx="210">
                  <c:v>175.904</c:v>
                </c:pt>
                <c:pt idx="211">
                  <c:v>175.39699999999999</c:v>
                </c:pt>
                <c:pt idx="212">
                  <c:v>190.941</c:v>
                </c:pt>
                <c:pt idx="213">
                  <c:v>191.261</c:v>
                </c:pt>
                <c:pt idx="214">
                  <c:v>196.65899999999999</c:v>
                </c:pt>
                <c:pt idx="215">
                  <c:v>190.023</c:v>
                </c:pt>
                <c:pt idx="216">
                  <c:v>185</c:v>
                </c:pt>
                <c:pt idx="217">
                  <c:v>206.58</c:v>
                </c:pt>
                <c:pt idx="218">
                  <c:v>219.928</c:v>
                </c:pt>
                <c:pt idx="219">
                  <c:v>249.05699999999999</c:v>
                </c:pt>
                <c:pt idx="220">
                  <c:v>278.779</c:v>
                </c:pt>
                <c:pt idx="221">
                  <c:v>307.08999999999997</c:v>
                </c:pt>
                <c:pt idx="222">
                  <c:v>328.68299999999999</c:v>
                </c:pt>
                <c:pt idx="223">
                  <c:v>349.69600000000003</c:v>
                </c:pt>
                <c:pt idx="224">
                  <c:v>367.84</c:v>
                </c:pt>
                <c:pt idx="225">
                  <c:v>372.45600000000002</c:v>
                </c:pt>
                <c:pt idx="226">
                  <c:v>385.76900000000001</c:v>
                </c:pt>
                <c:pt idx="227">
                  <c:v>436.71699999999998</c:v>
                </c:pt>
                <c:pt idx="228">
                  <c:v>465</c:v>
                </c:pt>
                <c:pt idx="229">
                  <c:v>525.23</c:v>
                </c:pt>
                <c:pt idx="230">
                  <c:v>520.51300000000003</c:v>
                </c:pt>
                <c:pt idx="231">
                  <c:v>538.47900000000004</c:v>
                </c:pt>
                <c:pt idx="232">
                  <c:v>609.96600000000001</c:v>
                </c:pt>
                <c:pt idx="233">
                  <c:v>582.447</c:v>
                </c:pt>
                <c:pt idx="234">
                  <c:v>618.99199999999996</c:v>
                </c:pt>
                <c:pt idx="235">
                  <c:v>670.40200000000004</c:v>
                </c:pt>
                <c:pt idx="236">
                  <c:v>648.23400000000004</c:v>
                </c:pt>
                <c:pt idx="237">
                  <c:v>682.40200000000004</c:v>
                </c:pt>
                <c:pt idx="238">
                  <c:v>733.64599999999996</c:v>
                </c:pt>
                <c:pt idx="239">
                  <c:v>748.28899999999999</c:v>
                </c:pt>
                <c:pt idx="240">
                  <c:v>778</c:v>
                </c:pt>
                <c:pt idx="241">
                  <c:v>798.15899999999999</c:v>
                </c:pt>
                <c:pt idx="242">
                  <c:v>771.59100000000001</c:v>
                </c:pt>
                <c:pt idx="243">
                  <c:v>761.28899999999999</c:v>
                </c:pt>
                <c:pt idx="244">
                  <c:v>826.70699999999999</c:v>
                </c:pt>
                <c:pt idx="245">
                  <c:v>785.18799999999999</c:v>
                </c:pt>
                <c:pt idx="246">
                  <c:v>813.39</c:v>
                </c:pt>
                <c:pt idx="247">
                  <c:v>770.63099999999997</c:v>
                </c:pt>
                <c:pt idx="248">
                  <c:v>804.21699999999998</c:v>
                </c:pt>
                <c:pt idx="249">
                  <c:v>832.72400000000005</c:v>
                </c:pt>
                <c:pt idx="250">
                  <c:v>831.03</c:v>
                </c:pt>
                <c:pt idx="251">
                  <c:v>800.67600000000004</c:v>
                </c:pt>
                <c:pt idx="252">
                  <c:v>827</c:v>
                </c:pt>
                <c:pt idx="253">
                  <c:v>828.96400000000006</c:v>
                </c:pt>
                <c:pt idx="254">
                  <c:v>860.06899999999996</c:v>
                </c:pt>
                <c:pt idx="255">
                  <c:v>828.92399999999998</c:v>
                </c:pt>
                <c:pt idx="256">
                  <c:v>805.35299999999995</c:v>
                </c:pt>
                <c:pt idx="257">
                  <c:v>748.89499999999998</c:v>
                </c:pt>
                <c:pt idx="258">
                  <c:v>840.40099999999995</c:v>
                </c:pt>
                <c:pt idx="259">
                  <c:v>792.64</c:v>
                </c:pt>
                <c:pt idx="260">
                  <c:v>802.22199999999998</c:v>
                </c:pt>
                <c:pt idx="261">
                  <c:v>799.15300000000002</c:v>
                </c:pt>
                <c:pt idx="262">
                  <c:v>802.91800000000001</c:v>
                </c:pt>
                <c:pt idx="263">
                  <c:v>819.84799999999996</c:v>
                </c:pt>
                <c:pt idx="264">
                  <c:v>801</c:v>
                </c:pt>
                <c:pt idx="265">
                  <c:v>820.98</c:v>
                </c:pt>
                <c:pt idx="266">
                  <c:v>808.23599999999999</c:v>
                </c:pt>
                <c:pt idx="267">
                  <c:v>791.39200000000005</c:v>
                </c:pt>
                <c:pt idx="268">
                  <c:v>0</c:v>
                </c:pt>
                <c:pt idx="269">
                  <c:v>799.75099999999998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280.28899999999999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196.131</c:v>
                </c:pt>
                <c:pt idx="357">
                  <c:v>0</c:v>
                </c:pt>
                <c:pt idx="358">
                  <c:v>181.88800000000001</c:v>
                </c:pt>
                <c:pt idx="359">
                  <c:v>195.93700000000001</c:v>
                </c:pt>
                <c:pt idx="360">
                  <c:v>186</c:v>
                </c:pt>
                <c:pt idx="361">
                  <c:v>174.7</c:v>
                </c:pt>
                <c:pt idx="362">
                  <c:v>180.858</c:v>
                </c:pt>
                <c:pt idx="363">
                  <c:v>162.53800000000001</c:v>
                </c:pt>
                <c:pt idx="364">
                  <c:v>169.137</c:v>
                </c:pt>
                <c:pt idx="365">
                  <c:v>164.435</c:v>
                </c:pt>
                <c:pt idx="366">
                  <c:v>165.24199999999999</c:v>
                </c:pt>
                <c:pt idx="367">
                  <c:v>158.38399999999999</c:v>
                </c:pt>
                <c:pt idx="368">
                  <c:v>162.04499999999999</c:v>
                </c:pt>
                <c:pt idx="369">
                  <c:v>151.23099999999999</c:v>
                </c:pt>
                <c:pt idx="370">
                  <c:v>148.404</c:v>
                </c:pt>
                <c:pt idx="371">
                  <c:v>138.95400000000001</c:v>
                </c:pt>
                <c:pt idx="372">
                  <c:v>138</c:v>
                </c:pt>
                <c:pt idx="373">
                  <c:v>133.97300000000001</c:v>
                </c:pt>
                <c:pt idx="374">
                  <c:v>125.63</c:v>
                </c:pt>
                <c:pt idx="375">
                  <c:v>135.05000000000001</c:v>
                </c:pt>
                <c:pt idx="376">
                  <c:v>118.008</c:v>
                </c:pt>
                <c:pt idx="377">
                  <c:v>118.925</c:v>
                </c:pt>
                <c:pt idx="378">
                  <c:v>116.55500000000001</c:v>
                </c:pt>
                <c:pt idx="379">
                  <c:v>99.85</c:v>
                </c:pt>
                <c:pt idx="380">
                  <c:v>100.422</c:v>
                </c:pt>
                <c:pt idx="381">
                  <c:v>100.254</c:v>
                </c:pt>
                <c:pt idx="382">
                  <c:v>93.091999999999999</c:v>
                </c:pt>
                <c:pt idx="383">
                  <c:v>97.349000000000004</c:v>
                </c:pt>
                <c:pt idx="384">
                  <c:v>85</c:v>
                </c:pt>
                <c:pt idx="385">
                  <c:v>86.337000000000003</c:v>
                </c:pt>
                <c:pt idx="386">
                  <c:v>87.754000000000005</c:v>
                </c:pt>
                <c:pt idx="387">
                  <c:v>79.25</c:v>
                </c:pt>
                <c:pt idx="388">
                  <c:v>90.418999999999997</c:v>
                </c:pt>
                <c:pt idx="389">
                  <c:v>85.521000000000001</c:v>
                </c:pt>
                <c:pt idx="390">
                  <c:v>93.713999999999999</c:v>
                </c:pt>
                <c:pt idx="391">
                  <c:v>90.424000000000007</c:v>
                </c:pt>
                <c:pt idx="392">
                  <c:v>95.3</c:v>
                </c:pt>
                <c:pt idx="393">
                  <c:v>90.596999999999994</c:v>
                </c:pt>
                <c:pt idx="394">
                  <c:v>90.924000000000007</c:v>
                </c:pt>
                <c:pt idx="395">
                  <c:v>98.527000000000001</c:v>
                </c:pt>
                <c:pt idx="396">
                  <c:v>94</c:v>
                </c:pt>
                <c:pt idx="397">
                  <c:v>85.582999999999998</c:v>
                </c:pt>
                <c:pt idx="398">
                  <c:v>87.090999999999994</c:v>
                </c:pt>
                <c:pt idx="399">
                  <c:v>79.013999999999996</c:v>
                </c:pt>
                <c:pt idx="400">
                  <c:v>72.248999999999995</c:v>
                </c:pt>
                <c:pt idx="401">
                  <c:v>70.736999999999995</c:v>
                </c:pt>
                <c:pt idx="402">
                  <c:v>66.506</c:v>
                </c:pt>
                <c:pt idx="403">
                  <c:v>62.591999999999999</c:v>
                </c:pt>
                <c:pt idx="404">
                  <c:v>54.978000000000002</c:v>
                </c:pt>
                <c:pt idx="405">
                  <c:v>47.191000000000003</c:v>
                </c:pt>
                <c:pt idx="406">
                  <c:v>43.93</c:v>
                </c:pt>
                <c:pt idx="407">
                  <c:v>41.48</c:v>
                </c:pt>
                <c:pt idx="408">
                  <c:v>34</c:v>
                </c:pt>
                <c:pt idx="409">
                  <c:v>35.124000000000002</c:v>
                </c:pt>
                <c:pt idx="410">
                  <c:v>38.896000000000001</c:v>
                </c:pt>
                <c:pt idx="411">
                  <c:v>37.759</c:v>
                </c:pt>
                <c:pt idx="412">
                  <c:v>42.045000000000002</c:v>
                </c:pt>
                <c:pt idx="413">
                  <c:v>42.728000000000002</c:v>
                </c:pt>
                <c:pt idx="414">
                  <c:v>40.844999999999999</c:v>
                </c:pt>
                <c:pt idx="415">
                  <c:v>50.063000000000002</c:v>
                </c:pt>
                <c:pt idx="416">
                  <c:v>52.189</c:v>
                </c:pt>
                <c:pt idx="417">
                  <c:v>46.859000000000002</c:v>
                </c:pt>
                <c:pt idx="418">
                  <c:v>48.362000000000002</c:v>
                </c:pt>
                <c:pt idx="419">
                  <c:v>49.036999999999999</c:v>
                </c:pt>
                <c:pt idx="420">
                  <c:v>54</c:v>
                </c:pt>
                <c:pt idx="421">
                  <c:v>57.688000000000002</c:v>
                </c:pt>
                <c:pt idx="422">
                  <c:v>53.439</c:v>
                </c:pt>
                <c:pt idx="423">
                  <c:v>58.046999999999997</c:v>
                </c:pt>
                <c:pt idx="424">
                  <c:v>56.401000000000003</c:v>
                </c:pt>
                <c:pt idx="425">
                  <c:v>53.765000000000001</c:v>
                </c:pt>
                <c:pt idx="426">
                  <c:v>50.040999999999997</c:v>
                </c:pt>
                <c:pt idx="427">
                  <c:v>57.249000000000002</c:v>
                </c:pt>
                <c:pt idx="428">
                  <c:v>50.854999999999997</c:v>
                </c:pt>
                <c:pt idx="429">
                  <c:v>51.124000000000002</c:v>
                </c:pt>
                <c:pt idx="430">
                  <c:v>51.709000000000003</c:v>
                </c:pt>
                <c:pt idx="431">
                  <c:v>52.771999999999998</c:v>
                </c:pt>
                <c:pt idx="432">
                  <c:v>54</c:v>
                </c:pt>
                <c:pt idx="433">
                  <c:v>56.432000000000002</c:v>
                </c:pt>
                <c:pt idx="434">
                  <c:v>64.03</c:v>
                </c:pt>
                <c:pt idx="435">
                  <c:v>61.043999999999997</c:v>
                </c:pt>
                <c:pt idx="436">
                  <c:v>62.529000000000003</c:v>
                </c:pt>
                <c:pt idx="437">
                  <c:v>59.213000000000001</c:v>
                </c:pt>
                <c:pt idx="438">
                  <c:v>73.290000000000006</c:v>
                </c:pt>
                <c:pt idx="439">
                  <c:v>70.903000000000006</c:v>
                </c:pt>
                <c:pt idx="440">
                  <c:v>73.460999999999999</c:v>
                </c:pt>
                <c:pt idx="441">
                  <c:v>75.691000000000003</c:v>
                </c:pt>
                <c:pt idx="442">
                  <c:v>81.302999999999997</c:v>
                </c:pt>
                <c:pt idx="443">
                  <c:v>78.603999999999999</c:v>
                </c:pt>
                <c:pt idx="444">
                  <c:v>87</c:v>
                </c:pt>
                <c:pt idx="445">
                  <c:v>87.578000000000003</c:v>
                </c:pt>
                <c:pt idx="446">
                  <c:v>89.096000000000004</c:v>
                </c:pt>
                <c:pt idx="447">
                  <c:v>80.870999999999995</c:v>
                </c:pt>
                <c:pt idx="448">
                  <c:v>82.453999999999994</c:v>
                </c:pt>
                <c:pt idx="449">
                  <c:v>80.468999999999994</c:v>
                </c:pt>
                <c:pt idx="450">
                  <c:v>80.275000000000006</c:v>
                </c:pt>
                <c:pt idx="451">
                  <c:v>78.385000000000005</c:v>
                </c:pt>
                <c:pt idx="452">
                  <c:v>80.009</c:v>
                </c:pt>
                <c:pt idx="453">
                  <c:v>74.790000000000006</c:v>
                </c:pt>
                <c:pt idx="454">
                  <c:v>80.099000000000004</c:v>
                </c:pt>
                <c:pt idx="455">
                  <c:v>75.052000000000007</c:v>
                </c:pt>
                <c:pt idx="456">
                  <c:v>75</c:v>
                </c:pt>
                <c:pt idx="457">
                  <c:v>75.274000000000001</c:v>
                </c:pt>
                <c:pt idx="458">
                  <c:v>81.22</c:v>
                </c:pt>
                <c:pt idx="459">
                  <c:v>74.808000000000007</c:v>
                </c:pt>
                <c:pt idx="460">
                  <c:v>81.191000000000003</c:v>
                </c:pt>
                <c:pt idx="461">
                  <c:v>77.326999999999998</c:v>
                </c:pt>
                <c:pt idx="462">
                  <c:v>76.194000000000003</c:v>
                </c:pt>
                <c:pt idx="463">
                  <c:v>82.424999999999997</c:v>
                </c:pt>
                <c:pt idx="464">
                  <c:v>80.667000000000002</c:v>
                </c:pt>
                <c:pt idx="465">
                  <c:v>88.93</c:v>
                </c:pt>
                <c:pt idx="466">
                  <c:v>87.373999999999995</c:v>
                </c:pt>
                <c:pt idx="467">
                  <c:v>81.933999999999997</c:v>
                </c:pt>
                <c:pt idx="468">
                  <c:v>86</c:v>
                </c:pt>
                <c:pt idx="469">
                  <c:v>96.561000000000007</c:v>
                </c:pt>
                <c:pt idx="470">
                  <c:v>93.185000000000002</c:v>
                </c:pt>
                <c:pt idx="471">
                  <c:v>94.442999999999998</c:v>
                </c:pt>
                <c:pt idx="472">
                  <c:v>98.313999999999993</c:v>
                </c:pt>
                <c:pt idx="473">
                  <c:v>106.80800000000001</c:v>
                </c:pt>
                <c:pt idx="474">
                  <c:v>101.628</c:v>
                </c:pt>
                <c:pt idx="475">
                  <c:v>113.774</c:v>
                </c:pt>
                <c:pt idx="476">
                  <c:v>106.148</c:v>
                </c:pt>
                <c:pt idx="477">
                  <c:v>106.807</c:v>
                </c:pt>
                <c:pt idx="478">
                  <c:v>129.374</c:v>
                </c:pt>
                <c:pt idx="479">
                  <c:v>113.131</c:v>
                </c:pt>
                <c:pt idx="480">
                  <c:v>122</c:v>
                </c:pt>
                <c:pt idx="481">
                  <c:v>116.768</c:v>
                </c:pt>
                <c:pt idx="482">
                  <c:v>126.145</c:v>
                </c:pt>
                <c:pt idx="483">
                  <c:v>132.38499999999999</c:v>
                </c:pt>
                <c:pt idx="484">
                  <c:v>122.401</c:v>
                </c:pt>
                <c:pt idx="485">
                  <c:v>124.721</c:v>
                </c:pt>
                <c:pt idx="486">
                  <c:v>128.84800000000001</c:v>
                </c:pt>
                <c:pt idx="487">
                  <c:v>128.53200000000001</c:v>
                </c:pt>
                <c:pt idx="488">
                  <c:v>131.928</c:v>
                </c:pt>
                <c:pt idx="489">
                  <c:v>127.33</c:v>
                </c:pt>
                <c:pt idx="490">
                  <c:v>137.434</c:v>
                </c:pt>
                <c:pt idx="491">
                  <c:v>137.721</c:v>
                </c:pt>
                <c:pt idx="492">
                  <c:v>136</c:v>
                </c:pt>
                <c:pt idx="493">
                  <c:v>141.917</c:v>
                </c:pt>
                <c:pt idx="494">
                  <c:v>146.446</c:v>
                </c:pt>
                <c:pt idx="495">
                  <c:v>141.50200000000001</c:v>
                </c:pt>
                <c:pt idx="496">
                  <c:v>166.096</c:v>
                </c:pt>
                <c:pt idx="497">
                  <c:v>173.23099999999999</c:v>
                </c:pt>
                <c:pt idx="498">
                  <c:v>168.14500000000001</c:v>
                </c:pt>
                <c:pt idx="499">
                  <c:v>181.71100000000001</c:v>
                </c:pt>
                <c:pt idx="500">
                  <c:v>191.25399999999999</c:v>
                </c:pt>
                <c:pt idx="501">
                  <c:v>200.96</c:v>
                </c:pt>
                <c:pt idx="502">
                  <c:v>209.893</c:v>
                </c:pt>
                <c:pt idx="503">
                  <c:v>202.44800000000001</c:v>
                </c:pt>
                <c:pt idx="504">
                  <c:v>210</c:v>
                </c:pt>
                <c:pt idx="505">
                  <c:v>233.655</c:v>
                </c:pt>
                <c:pt idx="506">
                  <c:v>244.529</c:v>
                </c:pt>
                <c:pt idx="507">
                  <c:v>242.374</c:v>
                </c:pt>
                <c:pt idx="508">
                  <c:v>264.12</c:v>
                </c:pt>
                <c:pt idx="509">
                  <c:v>277.09399999999999</c:v>
                </c:pt>
                <c:pt idx="510">
                  <c:v>267.24799999999999</c:v>
                </c:pt>
                <c:pt idx="511">
                  <c:v>287.73500000000001</c:v>
                </c:pt>
                <c:pt idx="512">
                  <c:v>303.75200000000001</c:v>
                </c:pt>
                <c:pt idx="513">
                  <c:v>323.17500000000001</c:v>
                </c:pt>
                <c:pt idx="514">
                  <c:v>308.78100000000001</c:v>
                </c:pt>
                <c:pt idx="515">
                  <c:v>342.17700000000002</c:v>
                </c:pt>
                <c:pt idx="516">
                  <c:v>354</c:v>
                </c:pt>
                <c:pt idx="517">
                  <c:v>363.82100000000003</c:v>
                </c:pt>
                <c:pt idx="518">
                  <c:v>375.21899999999999</c:v>
                </c:pt>
                <c:pt idx="519">
                  <c:v>386.36500000000001</c:v>
                </c:pt>
                <c:pt idx="520">
                  <c:v>437.87400000000002</c:v>
                </c:pt>
                <c:pt idx="521">
                  <c:v>417.39600000000002</c:v>
                </c:pt>
                <c:pt idx="522">
                  <c:v>449.77800000000002</c:v>
                </c:pt>
                <c:pt idx="523">
                  <c:v>447.14699999999999</c:v>
                </c:pt>
                <c:pt idx="524">
                  <c:v>459.74200000000002</c:v>
                </c:pt>
                <c:pt idx="525">
                  <c:v>486.36599999999999</c:v>
                </c:pt>
                <c:pt idx="526">
                  <c:v>482.21100000000001</c:v>
                </c:pt>
                <c:pt idx="527">
                  <c:v>535.82000000000005</c:v>
                </c:pt>
                <c:pt idx="528">
                  <c:v>536</c:v>
                </c:pt>
                <c:pt idx="529">
                  <c:v>522.64400000000001</c:v>
                </c:pt>
                <c:pt idx="530">
                  <c:v>499.76799999999997</c:v>
                </c:pt>
                <c:pt idx="531">
                  <c:v>540.83299999999997</c:v>
                </c:pt>
                <c:pt idx="532">
                  <c:v>500.82400000000001</c:v>
                </c:pt>
                <c:pt idx="533">
                  <c:v>481.11</c:v>
                </c:pt>
                <c:pt idx="534">
                  <c:v>443.38799999999998</c:v>
                </c:pt>
                <c:pt idx="535">
                  <c:v>465.78800000000001</c:v>
                </c:pt>
                <c:pt idx="536">
                  <c:v>426.79500000000002</c:v>
                </c:pt>
                <c:pt idx="537">
                  <c:v>440.52800000000002</c:v>
                </c:pt>
                <c:pt idx="538">
                  <c:v>420.80900000000003</c:v>
                </c:pt>
                <c:pt idx="539">
                  <c:v>379.04399999999998</c:v>
                </c:pt>
                <c:pt idx="540">
                  <c:v>399</c:v>
                </c:pt>
                <c:pt idx="541">
                  <c:v>392.99799999999999</c:v>
                </c:pt>
                <c:pt idx="542">
                  <c:v>397.04300000000001</c:v>
                </c:pt>
                <c:pt idx="543">
                  <c:v>384.35</c:v>
                </c:pt>
                <c:pt idx="544">
                  <c:v>387.15499999999997</c:v>
                </c:pt>
                <c:pt idx="545">
                  <c:v>382.82499999999999</c:v>
                </c:pt>
                <c:pt idx="546">
                  <c:v>358.24299999999999</c:v>
                </c:pt>
                <c:pt idx="547">
                  <c:v>402.49700000000001</c:v>
                </c:pt>
                <c:pt idx="548">
                  <c:v>406.99099999999999</c:v>
                </c:pt>
                <c:pt idx="549">
                  <c:v>386.93400000000003</c:v>
                </c:pt>
                <c:pt idx="550">
                  <c:v>368.51299999999998</c:v>
                </c:pt>
                <c:pt idx="551">
                  <c:v>409.84800000000001</c:v>
                </c:pt>
                <c:pt idx="552">
                  <c:v>395</c:v>
                </c:pt>
                <c:pt idx="553">
                  <c:v>405.97300000000001</c:v>
                </c:pt>
                <c:pt idx="554">
                  <c:v>424.27199999999999</c:v>
                </c:pt>
                <c:pt idx="555">
                  <c:v>431.07499999999999</c:v>
                </c:pt>
                <c:pt idx="556">
                  <c:v>427.75</c:v>
                </c:pt>
                <c:pt idx="557">
                  <c:v>417.60399999999998</c:v>
                </c:pt>
                <c:pt idx="558">
                  <c:v>438.14699999999999</c:v>
                </c:pt>
                <c:pt idx="559">
                  <c:v>423.346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376.86099999999999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271.20600000000002</c:v>
                </c:pt>
                <c:pt idx="647">
                  <c:v>0</c:v>
                </c:pt>
                <c:pt idx="648">
                  <c:v>272</c:v>
                </c:pt>
                <c:pt idx="649">
                  <c:v>256.85399999999998</c:v>
                </c:pt>
                <c:pt idx="650">
                  <c:v>262.88299999999998</c:v>
                </c:pt>
                <c:pt idx="651">
                  <c:v>230.63900000000001</c:v>
                </c:pt>
                <c:pt idx="652">
                  <c:v>234.56100000000001</c:v>
                </c:pt>
                <c:pt idx="653">
                  <c:v>197.17</c:v>
                </c:pt>
                <c:pt idx="654">
                  <c:v>207.565</c:v>
                </c:pt>
                <c:pt idx="655">
                  <c:v>179.30699999999999</c:v>
                </c:pt>
                <c:pt idx="656">
                  <c:v>173.92500000000001</c:v>
                </c:pt>
                <c:pt idx="657">
                  <c:v>159.12299999999999</c:v>
                </c:pt>
                <c:pt idx="658">
                  <c:v>139.572</c:v>
                </c:pt>
                <c:pt idx="659">
                  <c:v>128.077</c:v>
                </c:pt>
                <c:pt idx="660">
                  <c:v>114</c:v>
                </c:pt>
                <c:pt idx="661">
                  <c:v>108.82</c:v>
                </c:pt>
                <c:pt idx="662">
                  <c:v>106.967</c:v>
                </c:pt>
                <c:pt idx="663">
                  <c:v>92.093000000000004</c:v>
                </c:pt>
                <c:pt idx="664">
                  <c:v>88.100999999999999</c:v>
                </c:pt>
                <c:pt idx="665">
                  <c:v>78.527000000000001</c:v>
                </c:pt>
                <c:pt idx="666">
                  <c:v>72.423000000000002</c:v>
                </c:pt>
                <c:pt idx="667">
                  <c:v>71.748999999999995</c:v>
                </c:pt>
                <c:pt idx="668">
                  <c:v>59.691000000000003</c:v>
                </c:pt>
                <c:pt idx="669">
                  <c:v>54.82</c:v>
                </c:pt>
                <c:pt idx="670">
                  <c:v>44.387999999999998</c:v>
                </c:pt>
                <c:pt idx="671">
                  <c:v>38.878999999999998</c:v>
                </c:pt>
                <c:pt idx="672">
                  <c:v>33</c:v>
                </c:pt>
                <c:pt idx="673">
                  <c:v>34.020000000000003</c:v>
                </c:pt>
                <c:pt idx="674">
                  <c:v>38.622</c:v>
                </c:pt>
                <c:pt idx="675">
                  <c:v>38.177999999999997</c:v>
                </c:pt>
                <c:pt idx="676">
                  <c:v>44.715000000000003</c:v>
                </c:pt>
                <c:pt idx="677">
                  <c:v>49.38</c:v>
                </c:pt>
                <c:pt idx="678">
                  <c:v>52.914000000000001</c:v>
                </c:pt>
                <c:pt idx="679">
                  <c:v>54.451000000000001</c:v>
                </c:pt>
                <c:pt idx="680">
                  <c:v>60.201999999999998</c:v>
                </c:pt>
                <c:pt idx="681">
                  <c:v>59.381999999999998</c:v>
                </c:pt>
                <c:pt idx="682">
                  <c:v>60.137</c:v>
                </c:pt>
                <c:pt idx="683">
                  <c:v>68.7</c:v>
                </c:pt>
                <c:pt idx="684">
                  <c:v>69</c:v>
                </c:pt>
                <c:pt idx="685">
                  <c:v>73.210999999999999</c:v>
                </c:pt>
                <c:pt idx="686">
                  <c:v>77.116</c:v>
                </c:pt>
                <c:pt idx="687">
                  <c:v>80.778999999999996</c:v>
                </c:pt>
                <c:pt idx="688">
                  <c:v>95.302000000000007</c:v>
                </c:pt>
                <c:pt idx="689">
                  <c:v>101.837</c:v>
                </c:pt>
                <c:pt idx="690">
                  <c:v>109.04600000000001</c:v>
                </c:pt>
                <c:pt idx="691">
                  <c:v>102.435</c:v>
                </c:pt>
                <c:pt idx="692">
                  <c:v>103.614</c:v>
                </c:pt>
                <c:pt idx="693">
                  <c:v>128.34100000000001</c:v>
                </c:pt>
                <c:pt idx="694">
                  <c:v>125.11499999999999</c:v>
                </c:pt>
                <c:pt idx="695">
                  <c:v>127.58799999999999</c:v>
                </c:pt>
                <c:pt idx="696">
                  <c:v>135</c:v>
                </c:pt>
                <c:pt idx="697">
                  <c:v>144.76400000000001</c:v>
                </c:pt>
                <c:pt idx="698">
                  <c:v>123.652</c:v>
                </c:pt>
                <c:pt idx="699">
                  <c:v>126.893</c:v>
                </c:pt>
                <c:pt idx="700">
                  <c:v>124.396</c:v>
                </c:pt>
                <c:pt idx="701">
                  <c:v>122.867</c:v>
                </c:pt>
                <c:pt idx="702">
                  <c:v>131.059</c:v>
                </c:pt>
                <c:pt idx="703">
                  <c:v>121.97199999999999</c:v>
                </c:pt>
                <c:pt idx="704">
                  <c:v>131.18899999999999</c:v>
                </c:pt>
                <c:pt idx="705">
                  <c:v>132.02099999999999</c:v>
                </c:pt>
                <c:pt idx="706">
                  <c:v>130.9</c:v>
                </c:pt>
                <c:pt idx="707">
                  <c:v>118.79900000000001</c:v>
                </c:pt>
                <c:pt idx="708">
                  <c:v>126</c:v>
                </c:pt>
                <c:pt idx="709">
                  <c:v>118.78</c:v>
                </c:pt>
                <c:pt idx="710">
                  <c:v>123.303</c:v>
                </c:pt>
                <c:pt idx="711">
                  <c:v>110.614</c:v>
                </c:pt>
                <c:pt idx="712">
                  <c:v>112.97499999999999</c:v>
                </c:pt>
                <c:pt idx="713">
                  <c:v>107.82</c:v>
                </c:pt>
                <c:pt idx="714">
                  <c:v>96.417000000000002</c:v>
                </c:pt>
                <c:pt idx="715">
                  <c:v>98.146000000000001</c:v>
                </c:pt>
                <c:pt idx="716">
                  <c:v>101.5</c:v>
                </c:pt>
                <c:pt idx="717">
                  <c:v>97.652000000000001</c:v>
                </c:pt>
                <c:pt idx="718">
                  <c:v>100.139</c:v>
                </c:pt>
                <c:pt idx="719">
                  <c:v>101.414</c:v>
                </c:pt>
                <c:pt idx="720">
                  <c:v>90</c:v>
                </c:pt>
                <c:pt idx="721">
                  <c:v>94.923000000000002</c:v>
                </c:pt>
                <c:pt idx="722">
                  <c:v>100.842</c:v>
                </c:pt>
                <c:pt idx="723">
                  <c:v>99.887</c:v>
                </c:pt>
                <c:pt idx="724">
                  <c:v>104.10299999999999</c:v>
                </c:pt>
                <c:pt idx="725">
                  <c:v>113.92</c:v>
                </c:pt>
                <c:pt idx="726">
                  <c:v>119.724</c:v>
                </c:pt>
                <c:pt idx="727">
                  <c:v>112.08499999999999</c:v>
                </c:pt>
                <c:pt idx="728">
                  <c:v>113.261</c:v>
                </c:pt>
                <c:pt idx="729">
                  <c:v>114.319</c:v>
                </c:pt>
                <c:pt idx="730">
                  <c:v>138.99299999999999</c:v>
                </c:pt>
                <c:pt idx="731">
                  <c:v>138.72</c:v>
                </c:pt>
                <c:pt idx="732">
                  <c:v>132</c:v>
                </c:pt>
                <c:pt idx="733">
                  <c:v>124.251</c:v>
                </c:pt>
                <c:pt idx="734">
                  <c:v>143.24799999999999</c:v>
                </c:pt>
                <c:pt idx="735">
                  <c:v>121.63500000000001</c:v>
                </c:pt>
                <c:pt idx="736">
                  <c:v>123.157</c:v>
                </c:pt>
                <c:pt idx="737">
                  <c:v>130.32599999999999</c:v>
                </c:pt>
                <c:pt idx="738">
                  <c:v>119.255</c:v>
                </c:pt>
                <c:pt idx="739">
                  <c:v>130.42400000000001</c:v>
                </c:pt>
                <c:pt idx="740">
                  <c:v>136.06299999999999</c:v>
                </c:pt>
                <c:pt idx="741">
                  <c:v>126.03100000000001</c:v>
                </c:pt>
                <c:pt idx="742">
                  <c:v>129.49</c:v>
                </c:pt>
                <c:pt idx="743">
                  <c:v>143.89500000000001</c:v>
                </c:pt>
                <c:pt idx="744">
                  <c:v>130</c:v>
                </c:pt>
                <c:pt idx="745">
                  <c:v>124.998</c:v>
                </c:pt>
                <c:pt idx="746">
                  <c:v>123.544</c:v>
                </c:pt>
                <c:pt idx="747">
                  <c:v>127.714</c:v>
                </c:pt>
                <c:pt idx="748">
                  <c:v>106.94499999999999</c:v>
                </c:pt>
                <c:pt idx="749">
                  <c:v>114.23399999999999</c:v>
                </c:pt>
                <c:pt idx="750">
                  <c:v>113.58499999999999</c:v>
                </c:pt>
                <c:pt idx="751">
                  <c:v>95.664000000000001</c:v>
                </c:pt>
                <c:pt idx="752">
                  <c:v>94.721999999999994</c:v>
                </c:pt>
                <c:pt idx="753">
                  <c:v>95.32</c:v>
                </c:pt>
                <c:pt idx="754">
                  <c:v>95.861000000000004</c:v>
                </c:pt>
                <c:pt idx="755">
                  <c:v>95.007000000000005</c:v>
                </c:pt>
                <c:pt idx="756">
                  <c:v>83</c:v>
                </c:pt>
                <c:pt idx="757">
                  <c:v>81.887</c:v>
                </c:pt>
                <c:pt idx="758">
                  <c:v>77.048000000000002</c:v>
                </c:pt>
                <c:pt idx="759">
                  <c:v>91.572999999999993</c:v>
                </c:pt>
                <c:pt idx="760">
                  <c:v>84.343999999999994</c:v>
                </c:pt>
                <c:pt idx="761">
                  <c:v>87.432000000000002</c:v>
                </c:pt>
                <c:pt idx="762">
                  <c:v>85.596999999999994</c:v>
                </c:pt>
                <c:pt idx="763">
                  <c:v>77.215000000000003</c:v>
                </c:pt>
                <c:pt idx="764">
                  <c:v>88.468999999999994</c:v>
                </c:pt>
                <c:pt idx="765">
                  <c:v>84.384</c:v>
                </c:pt>
                <c:pt idx="766">
                  <c:v>85.891999999999996</c:v>
                </c:pt>
                <c:pt idx="767">
                  <c:v>87.662999999999997</c:v>
                </c:pt>
                <c:pt idx="768">
                  <c:v>86</c:v>
                </c:pt>
                <c:pt idx="769">
                  <c:v>92.44</c:v>
                </c:pt>
                <c:pt idx="770">
                  <c:v>82.072000000000003</c:v>
                </c:pt>
                <c:pt idx="771">
                  <c:v>89.498999999999995</c:v>
                </c:pt>
                <c:pt idx="772">
                  <c:v>92.268000000000001</c:v>
                </c:pt>
                <c:pt idx="773">
                  <c:v>92.116</c:v>
                </c:pt>
                <c:pt idx="774">
                  <c:v>91.212000000000003</c:v>
                </c:pt>
                <c:pt idx="775">
                  <c:v>92.35</c:v>
                </c:pt>
                <c:pt idx="776">
                  <c:v>93.805999999999997</c:v>
                </c:pt>
                <c:pt idx="777">
                  <c:v>90.658000000000001</c:v>
                </c:pt>
                <c:pt idx="778">
                  <c:v>97.686999999999998</c:v>
                </c:pt>
                <c:pt idx="779">
                  <c:v>98.691999999999993</c:v>
                </c:pt>
                <c:pt idx="780">
                  <c:v>99</c:v>
                </c:pt>
                <c:pt idx="781">
                  <c:v>109.68600000000001</c:v>
                </c:pt>
                <c:pt idx="782">
                  <c:v>109.107</c:v>
                </c:pt>
                <c:pt idx="783">
                  <c:v>127.61199999999999</c:v>
                </c:pt>
                <c:pt idx="784">
                  <c:v>127.36199999999999</c:v>
                </c:pt>
                <c:pt idx="785">
                  <c:v>145.012</c:v>
                </c:pt>
                <c:pt idx="786">
                  <c:v>153.91200000000001</c:v>
                </c:pt>
                <c:pt idx="787">
                  <c:v>156.648</c:v>
                </c:pt>
                <c:pt idx="788">
                  <c:v>170.54</c:v>
                </c:pt>
                <c:pt idx="789">
                  <c:v>173.03</c:v>
                </c:pt>
                <c:pt idx="790">
                  <c:v>176.56700000000001</c:v>
                </c:pt>
                <c:pt idx="791">
                  <c:v>196.92599999999999</c:v>
                </c:pt>
                <c:pt idx="792">
                  <c:v>194</c:v>
                </c:pt>
                <c:pt idx="793">
                  <c:v>208.24299999999999</c:v>
                </c:pt>
                <c:pt idx="794">
                  <c:v>215.108</c:v>
                </c:pt>
                <c:pt idx="795">
                  <c:v>215.30799999999999</c:v>
                </c:pt>
                <c:pt idx="796">
                  <c:v>243.369</c:v>
                </c:pt>
                <c:pt idx="797">
                  <c:v>247.78700000000001</c:v>
                </c:pt>
                <c:pt idx="798">
                  <c:v>266.17700000000002</c:v>
                </c:pt>
                <c:pt idx="799">
                  <c:v>279.96199999999999</c:v>
                </c:pt>
                <c:pt idx="800">
                  <c:v>273.96699999999998</c:v>
                </c:pt>
                <c:pt idx="801">
                  <c:v>290.37</c:v>
                </c:pt>
                <c:pt idx="802">
                  <c:v>307.31900000000002</c:v>
                </c:pt>
                <c:pt idx="803">
                  <c:v>295.83100000000002</c:v>
                </c:pt>
                <c:pt idx="804">
                  <c:v>322</c:v>
                </c:pt>
                <c:pt idx="805">
                  <c:v>327.822</c:v>
                </c:pt>
                <c:pt idx="806">
                  <c:v>348.995</c:v>
                </c:pt>
                <c:pt idx="807">
                  <c:v>345.96300000000002</c:v>
                </c:pt>
                <c:pt idx="808">
                  <c:v>356.42899999999997</c:v>
                </c:pt>
                <c:pt idx="809">
                  <c:v>377.31</c:v>
                </c:pt>
                <c:pt idx="810">
                  <c:v>377.36599999999999</c:v>
                </c:pt>
                <c:pt idx="811">
                  <c:v>375.64800000000002</c:v>
                </c:pt>
                <c:pt idx="812">
                  <c:v>400.32600000000002</c:v>
                </c:pt>
                <c:pt idx="813">
                  <c:v>419.91800000000001</c:v>
                </c:pt>
                <c:pt idx="814">
                  <c:v>416.01299999999998</c:v>
                </c:pt>
                <c:pt idx="815">
                  <c:v>418.60700000000003</c:v>
                </c:pt>
                <c:pt idx="816">
                  <c:v>424</c:v>
                </c:pt>
                <c:pt idx="817">
                  <c:v>439.57499999999999</c:v>
                </c:pt>
                <c:pt idx="818">
                  <c:v>454.66800000000001</c:v>
                </c:pt>
                <c:pt idx="819">
                  <c:v>507.08600000000001</c:v>
                </c:pt>
                <c:pt idx="820">
                  <c:v>476.30900000000003</c:v>
                </c:pt>
                <c:pt idx="821">
                  <c:v>484.92200000000003</c:v>
                </c:pt>
                <c:pt idx="822">
                  <c:v>507.08600000000001</c:v>
                </c:pt>
                <c:pt idx="823">
                  <c:v>498.06</c:v>
                </c:pt>
                <c:pt idx="824">
                  <c:v>545.995</c:v>
                </c:pt>
                <c:pt idx="825">
                  <c:v>527.81200000000001</c:v>
                </c:pt>
                <c:pt idx="826">
                  <c:v>561.34400000000005</c:v>
                </c:pt>
                <c:pt idx="827">
                  <c:v>585.30899999999997</c:v>
                </c:pt>
                <c:pt idx="828">
                  <c:v>583</c:v>
                </c:pt>
                <c:pt idx="829">
                  <c:v>573.68399999999997</c:v>
                </c:pt>
                <c:pt idx="830">
                  <c:v>612.03899999999999</c:v>
                </c:pt>
                <c:pt idx="831">
                  <c:v>613.23</c:v>
                </c:pt>
                <c:pt idx="832">
                  <c:v>614.98199999999997</c:v>
                </c:pt>
                <c:pt idx="833">
                  <c:v>601.46</c:v>
                </c:pt>
                <c:pt idx="834">
                  <c:v>650.33199999999999</c:v>
                </c:pt>
                <c:pt idx="835">
                  <c:v>681.11099999999999</c:v>
                </c:pt>
                <c:pt idx="836">
                  <c:v>681.21900000000005</c:v>
                </c:pt>
                <c:pt idx="837">
                  <c:v>688.57299999999998</c:v>
                </c:pt>
                <c:pt idx="838">
                  <c:v>678.5</c:v>
                </c:pt>
                <c:pt idx="839">
                  <c:v>0</c:v>
                </c:pt>
                <c:pt idx="840">
                  <c:v>717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726.91899999999998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213.02799999999999</c:v>
                </c:pt>
                <c:pt idx="966">
                  <c:v>207.953</c:v>
                </c:pt>
                <c:pt idx="967">
                  <c:v>213.01900000000001</c:v>
                </c:pt>
                <c:pt idx="968">
                  <c:v>0</c:v>
                </c:pt>
                <c:pt idx="969">
                  <c:v>0</c:v>
                </c:pt>
                <c:pt idx="970">
                  <c:v>177.624</c:v>
                </c:pt>
                <c:pt idx="971">
                  <c:v>181.94900000000001</c:v>
                </c:pt>
                <c:pt idx="972">
                  <c:v>179</c:v>
                </c:pt>
                <c:pt idx="973">
                  <c:v>177.02</c:v>
                </c:pt>
                <c:pt idx="974">
                  <c:v>166.916</c:v>
                </c:pt>
                <c:pt idx="975">
                  <c:v>159.256</c:v>
                </c:pt>
                <c:pt idx="976">
                  <c:v>163.30799999999999</c:v>
                </c:pt>
                <c:pt idx="977">
                  <c:v>162.96100000000001</c:v>
                </c:pt>
                <c:pt idx="978">
                  <c:v>153.25700000000001</c:v>
                </c:pt>
                <c:pt idx="979">
                  <c:v>153.75399999999999</c:v>
                </c:pt>
                <c:pt idx="980">
                  <c:v>151.10599999999999</c:v>
                </c:pt>
                <c:pt idx="981">
                  <c:v>156.751</c:v>
                </c:pt>
                <c:pt idx="982">
                  <c:v>149.34100000000001</c:v>
                </c:pt>
                <c:pt idx="983">
                  <c:v>149.19900000000001</c:v>
                </c:pt>
                <c:pt idx="984">
                  <c:v>143</c:v>
                </c:pt>
                <c:pt idx="985">
                  <c:v>138.852</c:v>
                </c:pt>
                <c:pt idx="986">
                  <c:v>131.13200000000001</c:v>
                </c:pt>
                <c:pt idx="987">
                  <c:v>127.923</c:v>
                </c:pt>
                <c:pt idx="988">
                  <c:v>118.199</c:v>
                </c:pt>
                <c:pt idx="989">
                  <c:v>113.336</c:v>
                </c:pt>
                <c:pt idx="990">
                  <c:v>98.605999999999995</c:v>
                </c:pt>
                <c:pt idx="991">
                  <c:v>97.927999999999997</c:v>
                </c:pt>
                <c:pt idx="992">
                  <c:v>99.144999999999996</c:v>
                </c:pt>
                <c:pt idx="993">
                  <c:v>88.376999999999995</c:v>
                </c:pt>
                <c:pt idx="994">
                  <c:v>79.385999999999996</c:v>
                </c:pt>
                <c:pt idx="995">
                  <c:v>70.132000000000005</c:v>
                </c:pt>
                <c:pt idx="996">
                  <c:v>68</c:v>
                </c:pt>
                <c:pt idx="997">
                  <c:v>72.971999999999994</c:v>
                </c:pt>
                <c:pt idx="998">
                  <c:v>70.444999999999993</c:v>
                </c:pt>
                <c:pt idx="999">
                  <c:v>74.686999999999998</c:v>
                </c:pt>
                <c:pt idx="1000">
                  <c:v>75.325000000000003</c:v>
                </c:pt>
                <c:pt idx="1001">
                  <c:v>83.866</c:v>
                </c:pt>
                <c:pt idx="1002">
                  <c:v>72.503</c:v>
                </c:pt>
                <c:pt idx="1003">
                  <c:v>73.286000000000001</c:v>
                </c:pt>
                <c:pt idx="1004">
                  <c:v>78.373999999999995</c:v>
                </c:pt>
                <c:pt idx="1005">
                  <c:v>81.832999999999998</c:v>
                </c:pt>
                <c:pt idx="1006">
                  <c:v>80.096999999999994</c:v>
                </c:pt>
                <c:pt idx="1007">
                  <c:v>80.817999999999998</c:v>
                </c:pt>
                <c:pt idx="1008">
                  <c:v>84</c:v>
                </c:pt>
                <c:pt idx="1009">
                  <c:v>95.281999999999996</c:v>
                </c:pt>
                <c:pt idx="1010">
                  <c:v>96.174999999999997</c:v>
                </c:pt>
                <c:pt idx="1011">
                  <c:v>98.793000000000006</c:v>
                </c:pt>
                <c:pt idx="1012">
                  <c:v>109.94199999999999</c:v>
                </c:pt>
                <c:pt idx="1013">
                  <c:v>113.831</c:v>
                </c:pt>
                <c:pt idx="1014">
                  <c:v>117.911</c:v>
                </c:pt>
                <c:pt idx="1015">
                  <c:v>120.018</c:v>
                </c:pt>
                <c:pt idx="1016">
                  <c:v>128.18700000000001</c:v>
                </c:pt>
                <c:pt idx="1017">
                  <c:v>134.57599999999999</c:v>
                </c:pt>
                <c:pt idx="1018">
                  <c:v>144.714</c:v>
                </c:pt>
                <c:pt idx="1019">
                  <c:v>158.67400000000001</c:v>
                </c:pt>
                <c:pt idx="1020">
                  <c:v>155</c:v>
                </c:pt>
                <c:pt idx="1021">
                  <c:v>158.29</c:v>
                </c:pt>
                <c:pt idx="1022">
                  <c:v>153.834</c:v>
                </c:pt>
                <c:pt idx="1023">
                  <c:v>136.12200000000001</c:v>
                </c:pt>
                <c:pt idx="1024">
                  <c:v>138.62899999999999</c:v>
                </c:pt>
                <c:pt idx="1025">
                  <c:v>125.932</c:v>
                </c:pt>
                <c:pt idx="1026">
                  <c:v>138.62799999999999</c:v>
                </c:pt>
                <c:pt idx="1027">
                  <c:v>127.55200000000001</c:v>
                </c:pt>
                <c:pt idx="1028">
                  <c:v>131.869</c:v>
                </c:pt>
                <c:pt idx="1029">
                  <c:v>108.794</c:v>
                </c:pt>
                <c:pt idx="1030">
                  <c:v>117.32</c:v>
                </c:pt>
                <c:pt idx="1031">
                  <c:v>107.86199999999999</c:v>
                </c:pt>
                <c:pt idx="1032">
                  <c:v>108</c:v>
                </c:pt>
                <c:pt idx="1033">
                  <c:v>107.471</c:v>
                </c:pt>
                <c:pt idx="1034">
                  <c:v>100.455</c:v>
                </c:pt>
                <c:pt idx="1035">
                  <c:v>94.174999999999997</c:v>
                </c:pt>
                <c:pt idx="1036">
                  <c:v>86.194999999999993</c:v>
                </c:pt>
                <c:pt idx="1037">
                  <c:v>98.358000000000004</c:v>
                </c:pt>
                <c:pt idx="1038">
                  <c:v>92.483999999999995</c:v>
                </c:pt>
                <c:pt idx="1039">
                  <c:v>83.867000000000004</c:v>
                </c:pt>
                <c:pt idx="1040">
                  <c:v>79.97</c:v>
                </c:pt>
                <c:pt idx="1041">
                  <c:v>66.650000000000006</c:v>
                </c:pt>
                <c:pt idx="1042">
                  <c:v>65.316000000000003</c:v>
                </c:pt>
                <c:pt idx="1043">
                  <c:v>62.893999999999998</c:v>
                </c:pt>
                <c:pt idx="1044">
                  <c:v>62</c:v>
                </c:pt>
                <c:pt idx="1045">
                  <c:v>0</c:v>
                </c:pt>
                <c:pt idx="1046">
                  <c:v>55.744999999999997</c:v>
                </c:pt>
                <c:pt idx="1047">
                  <c:v>48.658999999999999</c:v>
                </c:pt>
                <c:pt idx="1048">
                  <c:v>56.201999999999998</c:v>
                </c:pt>
                <c:pt idx="1049">
                  <c:v>49.927999999999997</c:v>
                </c:pt>
                <c:pt idx="1050">
                  <c:v>55.307000000000002</c:v>
                </c:pt>
                <c:pt idx="1051">
                  <c:v>49.058999999999997</c:v>
                </c:pt>
                <c:pt idx="1052">
                  <c:v>49.548999999999999</c:v>
                </c:pt>
                <c:pt idx="1053">
                  <c:v>43.871000000000002</c:v>
                </c:pt>
                <c:pt idx="1054">
                  <c:v>41.055999999999997</c:v>
                </c:pt>
                <c:pt idx="1055">
                  <c:v>37.404000000000003</c:v>
                </c:pt>
                <c:pt idx="1056">
                  <c:v>38</c:v>
                </c:pt>
                <c:pt idx="1057">
                  <c:v>34.311999999999998</c:v>
                </c:pt>
                <c:pt idx="1058">
                  <c:v>28.343</c:v>
                </c:pt>
                <c:pt idx="1059">
                  <c:v>27.981999999999999</c:v>
                </c:pt>
                <c:pt idx="1060">
                  <c:v>32.387999999999998</c:v>
                </c:pt>
                <c:pt idx="1061">
                  <c:v>25.852</c:v>
                </c:pt>
                <c:pt idx="1062">
                  <c:v>26.282</c:v>
                </c:pt>
                <c:pt idx="1063">
                  <c:v>24.077999999999999</c:v>
                </c:pt>
                <c:pt idx="1064">
                  <c:v>20.584</c:v>
                </c:pt>
                <c:pt idx="1065">
                  <c:v>18.260000000000002</c:v>
                </c:pt>
                <c:pt idx="1066">
                  <c:v>18.466000000000001</c:v>
                </c:pt>
                <c:pt idx="1067">
                  <c:v>15.204000000000001</c:v>
                </c:pt>
                <c:pt idx="1068">
                  <c:v>13</c:v>
                </c:pt>
                <c:pt idx="1069">
                  <c:v>16.606000000000002</c:v>
                </c:pt>
                <c:pt idx="1070">
                  <c:v>18.428000000000001</c:v>
                </c:pt>
                <c:pt idx="1071">
                  <c:v>19.920000000000002</c:v>
                </c:pt>
                <c:pt idx="1072">
                  <c:v>22.03</c:v>
                </c:pt>
                <c:pt idx="1073">
                  <c:v>22.707999999999998</c:v>
                </c:pt>
                <c:pt idx="1074">
                  <c:v>27.417000000000002</c:v>
                </c:pt>
                <c:pt idx="1075">
                  <c:v>27.207000000000001</c:v>
                </c:pt>
                <c:pt idx="1076">
                  <c:v>25.533999999999999</c:v>
                </c:pt>
                <c:pt idx="1077">
                  <c:v>33.868000000000002</c:v>
                </c:pt>
                <c:pt idx="1078">
                  <c:v>31.899000000000001</c:v>
                </c:pt>
                <c:pt idx="1079">
                  <c:v>36.091999999999999</c:v>
                </c:pt>
                <c:pt idx="1080">
                  <c:v>38</c:v>
                </c:pt>
                <c:pt idx="1081">
                  <c:v>47.720999999999997</c:v>
                </c:pt>
                <c:pt idx="1082">
                  <c:v>54.424999999999997</c:v>
                </c:pt>
                <c:pt idx="1083">
                  <c:v>67.819000000000003</c:v>
                </c:pt>
                <c:pt idx="1084">
                  <c:v>75.846999999999994</c:v>
                </c:pt>
                <c:pt idx="1085">
                  <c:v>76.613</c:v>
                </c:pt>
                <c:pt idx="1086">
                  <c:v>96.837000000000003</c:v>
                </c:pt>
                <c:pt idx="1087">
                  <c:v>97.718000000000004</c:v>
                </c:pt>
                <c:pt idx="1088">
                  <c:v>107.953</c:v>
                </c:pt>
                <c:pt idx="1089">
                  <c:v>120.042</c:v>
                </c:pt>
                <c:pt idx="1090">
                  <c:v>123.824</c:v>
                </c:pt>
                <c:pt idx="1091">
                  <c:v>133.261</c:v>
                </c:pt>
                <c:pt idx="1092">
                  <c:v>142</c:v>
                </c:pt>
                <c:pt idx="1093">
                  <c:v>152.97800000000001</c:v>
                </c:pt>
                <c:pt idx="1094">
                  <c:v>180.304</c:v>
                </c:pt>
                <c:pt idx="1095">
                  <c:v>174.184</c:v>
                </c:pt>
                <c:pt idx="1096">
                  <c:v>203.18100000000001</c:v>
                </c:pt>
                <c:pt idx="1097">
                  <c:v>196.73</c:v>
                </c:pt>
                <c:pt idx="1098">
                  <c:v>226.946</c:v>
                </c:pt>
                <c:pt idx="1099">
                  <c:v>253.501</c:v>
                </c:pt>
                <c:pt idx="1100">
                  <c:v>255.31700000000001</c:v>
                </c:pt>
                <c:pt idx="1101">
                  <c:v>261.61099999999999</c:v>
                </c:pt>
                <c:pt idx="1102">
                  <c:v>291.935</c:v>
                </c:pt>
                <c:pt idx="1103">
                  <c:v>293.99599999999998</c:v>
                </c:pt>
                <c:pt idx="1104">
                  <c:v>317</c:v>
                </c:pt>
                <c:pt idx="1105">
                  <c:v>339.33800000000002</c:v>
                </c:pt>
                <c:pt idx="1106">
                  <c:v>369.661</c:v>
                </c:pt>
                <c:pt idx="1107">
                  <c:v>399.15499999999997</c:v>
                </c:pt>
                <c:pt idx="1108">
                  <c:v>408.45600000000002</c:v>
                </c:pt>
                <c:pt idx="1109">
                  <c:v>387.48899999999998</c:v>
                </c:pt>
                <c:pt idx="1110">
                  <c:v>447.16699999999997</c:v>
                </c:pt>
                <c:pt idx="1111">
                  <c:v>453.72800000000001</c:v>
                </c:pt>
                <c:pt idx="1112">
                  <c:v>460.83800000000002</c:v>
                </c:pt>
                <c:pt idx="1113">
                  <c:v>504.05500000000001</c:v>
                </c:pt>
                <c:pt idx="1114">
                  <c:v>510.60599999999999</c:v>
                </c:pt>
                <c:pt idx="1115">
                  <c:v>522.13300000000004</c:v>
                </c:pt>
                <c:pt idx="1116">
                  <c:v>540</c:v>
                </c:pt>
                <c:pt idx="1117">
                  <c:v>537.48400000000004</c:v>
                </c:pt>
                <c:pt idx="1118">
                  <c:v>559.93399999999997</c:v>
                </c:pt>
                <c:pt idx="1119">
                  <c:v>0</c:v>
                </c:pt>
                <c:pt idx="1120">
                  <c:v>0</c:v>
                </c:pt>
                <c:pt idx="1121">
                  <c:v>519.74699999999996</c:v>
                </c:pt>
                <c:pt idx="1122">
                  <c:v>517.92999999999995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339.59800000000001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82.957999999999998</c:v>
                </c:pt>
                <c:pt idx="1252">
                  <c:v>84.137</c:v>
                </c:pt>
                <c:pt idx="1253">
                  <c:v>87.016000000000005</c:v>
                </c:pt>
                <c:pt idx="1254">
                  <c:v>0</c:v>
                </c:pt>
                <c:pt idx="1255">
                  <c:v>91.938000000000002</c:v>
                </c:pt>
                <c:pt idx="1256">
                  <c:v>0</c:v>
                </c:pt>
                <c:pt idx="1257">
                  <c:v>94.762</c:v>
                </c:pt>
                <c:pt idx="1258">
                  <c:v>97.778999999999996</c:v>
                </c:pt>
                <c:pt idx="1259">
                  <c:v>101.872</c:v>
                </c:pt>
                <c:pt idx="1260">
                  <c:v>102</c:v>
                </c:pt>
                <c:pt idx="1261">
                  <c:v>102.52</c:v>
                </c:pt>
                <c:pt idx="1262">
                  <c:v>0</c:v>
                </c:pt>
                <c:pt idx="1263">
                  <c:v>104.614</c:v>
                </c:pt>
                <c:pt idx="1264">
                  <c:v>98.260999999999996</c:v>
                </c:pt>
                <c:pt idx="1265">
                  <c:v>96.430999999999997</c:v>
                </c:pt>
                <c:pt idx="1266">
                  <c:v>96.53</c:v>
                </c:pt>
                <c:pt idx="1267">
                  <c:v>96.751000000000005</c:v>
                </c:pt>
                <c:pt idx="1268">
                  <c:v>100.943</c:v>
                </c:pt>
                <c:pt idx="1269">
                  <c:v>99.263999999999996</c:v>
                </c:pt>
                <c:pt idx="1270">
                  <c:v>98.2</c:v>
                </c:pt>
                <c:pt idx="1271">
                  <c:v>92.239000000000004</c:v>
                </c:pt>
                <c:pt idx="1272">
                  <c:v>93</c:v>
                </c:pt>
                <c:pt idx="1273">
                  <c:v>88.858000000000004</c:v>
                </c:pt>
                <c:pt idx="1274">
                  <c:v>98.494</c:v>
                </c:pt>
                <c:pt idx="1275">
                  <c:v>96.733000000000004</c:v>
                </c:pt>
                <c:pt idx="1276">
                  <c:v>97.241</c:v>
                </c:pt>
                <c:pt idx="1277">
                  <c:v>100.944</c:v>
                </c:pt>
                <c:pt idx="1278">
                  <c:v>94.186000000000007</c:v>
                </c:pt>
                <c:pt idx="1279">
                  <c:v>94.804000000000002</c:v>
                </c:pt>
                <c:pt idx="1280">
                  <c:v>101.36499999999999</c:v>
                </c:pt>
                <c:pt idx="1281">
                  <c:v>103.566</c:v>
                </c:pt>
                <c:pt idx="1282">
                  <c:v>102.926</c:v>
                </c:pt>
                <c:pt idx="1283">
                  <c:v>98.158000000000001</c:v>
                </c:pt>
                <c:pt idx="1284">
                  <c:v>104</c:v>
                </c:pt>
                <c:pt idx="1285">
                  <c:v>126.107</c:v>
                </c:pt>
                <c:pt idx="1286">
                  <c:v>131.67599999999999</c:v>
                </c:pt>
                <c:pt idx="1287">
                  <c:v>155.62100000000001</c:v>
                </c:pt>
                <c:pt idx="1288">
                  <c:v>160.446</c:v>
                </c:pt>
                <c:pt idx="1289">
                  <c:v>165.38200000000001</c:v>
                </c:pt>
                <c:pt idx="1290">
                  <c:v>185.27600000000001</c:v>
                </c:pt>
                <c:pt idx="1291">
                  <c:v>201.447</c:v>
                </c:pt>
                <c:pt idx="1292">
                  <c:v>225.255</c:v>
                </c:pt>
                <c:pt idx="1293">
                  <c:v>237.08500000000001</c:v>
                </c:pt>
                <c:pt idx="1294">
                  <c:v>250.88800000000001</c:v>
                </c:pt>
                <c:pt idx="1295">
                  <c:v>265.20800000000003</c:v>
                </c:pt>
                <c:pt idx="1296">
                  <c:v>277</c:v>
                </c:pt>
                <c:pt idx="1297">
                  <c:v>301.70499999999998</c:v>
                </c:pt>
                <c:pt idx="1298">
                  <c:v>309.98899999999998</c:v>
                </c:pt>
                <c:pt idx="1299">
                  <c:v>265.77300000000002</c:v>
                </c:pt>
                <c:pt idx="1300">
                  <c:v>261.02600000000001</c:v>
                </c:pt>
                <c:pt idx="1301">
                  <c:v>0</c:v>
                </c:pt>
                <c:pt idx="1302">
                  <c:v>0</c:v>
                </c:pt>
                <c:pt idx="1303">
                  <c:v>271.137</c:v>
                </c:pt>
                <c:pt idx="1304">
                  <c:v>0</c:v>
                </c:pt>
                <c:pt idx="1305">
                  <c:v>280.32799999999997</c:v>
                </c:pt>
                <c:pt idx="1306">
                  <c:v>0</c:v>
                </c:pt>
                <c:pt idx="1307">
                  <c:v>274.20499999999998</c:v>
                </c:pt>
                <c:pt idx="1308">
                  <c:v>0</c:v>
                </c:pt>
                <c:pt idx="1309">
                  <c:v>307.69900000000001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301.86799999999999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269.45499999999998</c:v>
                </c:pt>
                <c:pt idx="1325">
                  <c:v>265.48700000000002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168.16399999999999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138.82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139.74299999999999</c:v>
                </c:pt>
                <c:pt idx="1350">
                  <c:v>124.123</c:v>
                </c:pt>
                <c:pt idx="1351">
                  <c:v>0</c:v>
                </c:pt>
                <c:pt idx="1352">
                  <c:v>114.729</c:v>
                </c:pt>
                <c:pt idx="1353">
                  <c:v>124.428</c:v>
                </c:pt>
                <c:pt idx="1354">
                  <c:v>107.211</c:v>
                </c:pt>
                <c:pt idx="1355">
                  <c:v>0</c:v>
                </c:pt>
                <c:pt idx="1356">
                  <c:v>109</c:v>
                </c:pt>
                <c:pt idx="1357">
                  <c:v>107.41200000000001</c:v>
                </c:pt>
                <c:pt idx="1358">
                  <c:v>105.33199999999999</c:v>
                </c:pt>
                <c:pt idx="1359">
                  <c:v>104.76</c:v>
                </c:pt>
                <c:pt idx="1360">
                  <c:v>107.92700000000001</c:v>
                </c:pt>
                <c:pt idx="1361">
                  <c:v>108.631</c:v>
                </c:pt>
                <c:pt idx="1362">
                  <c:v>103.435</c:v>
                </c:pt>
                <c:pt idx="1363">
                  <c:v>103.598</c:v>
                </c:pt>
                <c:pt idx="1364">
                  <c:v>107.24299999999999</c:v>
                </c:pt>
                <c:pt idx="1365">
                  <c:v>103.14400000000001</c:v>
                </c:pt>
                <c:pt idx="1366">
                  <c:v>104.726</c:v>
                </c:pt>
                <c:pt idx="1367">
                  <c:v>108.93300000000001</c:v>
                </c:pt>
                <c:pt idx="1368">
                  <c:v>104</c:v>
                </c:pt>
                <c:pt idx="1369">
                  <c:v>117.048</c:v>
                </c:pt>
                <c:pt idx="1370">
                  <c:v>130.21</c:v>
                </c:pt>
                <c:pt idx="1371">
                  <c:v>144.59200000000001</c:v>
                </c:pt>
                <c:pt idx="1372">
                  <c:v>154.52000000000001</c:v>
                </c:pt>
                <c:pt idx="1373">
                  <c:v>174.06299999999999</c:v>
                </c:pt>
                <c:pt idx="1374">
                  <c:v>180.499</c:v>
                </c:pt>
                <c:pt idx="1375">
                  <c:v>191.755</c:v>
                </c:pt>
                <c:pt idx="1376">
                  <c:v>206.99600000000001</c:v>
                </c:pt>
                <c:pt idx="1377">
                  <c:v>220.017</c:v>
                </c:pt>
                <c:pt idx="1378">
                  <c:v>227.697</c:v>
                </c:pt>
                <c:pt idx="1379">
                  <c:v>243.548</c:v>
                </c:pt>
                <c:pt idx="1380">
                  <c:v>258</c:v>
                </c:pt>
                <c:pt idx="1381">
                  <c:v>286.23700000000002</c:v>
                </c:pt>
                <c:pt idx="1382">
                  <c:v>270.28100000000001</c:v>
                </c:pt>
                <c:pt idx="1383">
                  <c:v>322.13499999999999</c:v>
                </c:pt>
                <c:pt idx="1384">
                  <c:v>346.53800000000001</c:v>
                </c:pt>
                <c:pt idx="1385">
                  <c:v>355.31900000000002</c:v>
                </c:pt>
                <c:pt idx="1386">
                  <c:v>372.47399999999999</c:v>
                </c:pt>
                <c:pt idx="1387">
                  <c:v>367.33800000000002</c:v>
                </c:pt>
                <c:pt idx="1388">
                  <c:v>399.887</c:v>
                </c:pt>
                <c:pt idx="1389">
                  <c:v>408.976</c:v>
                </c:pt>
                <c:pt idx="1390">
                  <c:v>447.90899999999999</c:v>
                </c:pt>
                <c:pt idx="1391">
                  <c:v>469.61200000000002</c:v>
                </c:pt>
                <c:pt idx="1392">
                  <c:v>477</c:v>
                </c:pt>
                <c:pt idx="1393">
                  <c:v>512.42600000000004</c:v>
                </c:pt>
                <c:pt idx="1394">
                  <c:v>0</c:v>
                </c:pt>
                <c:pt idx="1395">
                  <c:v>561.93299999999999</c:v>
                </c:pt>
                <c:pt idx="1396">
                  <c:v>546.92499999999995</c:v>
                </c:pt>
                <c:pt idx="1397">
                  <c:v>577.89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625.63499999999999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685.14200000000005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7400"/>
        <c:axId val="464628576"/>
      </c:areaChart>
      <c:catAx>
        <c:axId val="464627400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8576"/>
        <c:crosses val="autoZero"/>
        <c:auto val="0"/>
        <c:lblAlgn val="ctr"/>
        <c:lblOffset val="100"/>
        <c:noMultiLvlLbl val="0"/>
      </c:catAx>
      <c:valAx>
        <c:axId val="46462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7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Scenario3_5_TY_ED!$B$2:$B$1442</c:f>
              <c:numCache>
                <c:formatCode>General</c:formatCode>
                <c:ptCount val="1441"/>
                <c:pt idx="0">
                  <c:v>175</c:v>
                </c:pt>
                <c:pt idx="1">
                  <c:v>277.15899999999999</c:v>
                </c:pt>
                <c:pt idx="2">
                  <c:v>386.80399999999997</c:v>
                </c:pt>
                <c:pt idx="3">
                  <c:v>293.43599999999998</c:v>
                </c:pt>
                <c:pt idx="4">
                  <c:v>272.58699999999999</c:v>
                </c:pt>
                <c:pt idx="5">
                  <c:v>291.24799999999999</c:v>
                </c:pt>
                <c:pt idx="6">
                  <c:v>233.58500000000001</c:v>
                </c:pt>
                <c:pt idx="7">
                  <c:v>393.20400000000001</c:v>
                </c:pt>
                <c:pt idx="8">
                  <c:v>281.78500000000003</c:v>
                </c:pt>
                <c:pt idx="9">
                  <c:v>194.916</c:v>
                </c:pt>
                <c:pt idx="10">
                  <c:v>296.89600000000002</c:v>
                </c:pt>
                <c:pt idx="11">
                  <c:v>331.01600000000002</c:v>
                </c:pt>
                <c:pt idx="12">
                  <c:v>289.964</c:v>
                </c:pt>
                <c:pt idx="13">
                  <c:v>345.76400000000001</c:v>
                </c:pt>
                <c:pt idx="14">
                  <c:v>233.82</c:v>
                </c:pt>
                <c:pt idx="15">
                  <c:v>319.90899999999999</c:v>
                </c:pt>
                <c:pt idx="16">
                  <c:v>325.23200000000003</c:v>
                </c:pt>
                <c:pt idx="17">
                  <c:v>223.501</c:v>
                </c:pt>
                <c:pt idx="18">
                  <c:v>282.452</c:v>
                </c:pt>
                <c:pt idx="19">
                  <c:v>327.12299999999999</c:v>
                </c:pt>
                <c:pt idx="20">
                  <c:v>300.75599999999997</c:v>
                </c:pt>
                <c:pt idx="21">
                  <c:v>263.154</c:v>
                </c:pt>
                <c:pt idx="22">
                  <c:v>207.279</c:v>
                </c:pt>
                <c:pt idx="23">
                  <c:v>214.376</c:v>
                </c:pt>
                <c:pt idx="24">
                  <c:v>247.80799999999999</c:v>
                </c:pt>
                <c:pt idx="25">
                  <c:v>277.21899999999999</c:v>
                </c:pt>
                <c:pt idx="26">
                  <c:v>260.524</c:v>
                </c:pt>
                <c:pt idx="27">
                  <c:v>261.637</c:v>
                </c:pt>
                <c:pt idx="28">
                  <c:v>204.43</c:v>
                </c:pt>
                <c:pt idx="29">
                  <c:v>247.57</c:v>
                </c:pt>
                <c:pt idx="30">
                  <c:v>281.28100000000001</c:v>
                </c:pt>
                <c:pt idx="31">
                  <c:v>106.28100000000001</c:v>
                </c:pt>
                <c:pt idx="32">
                  <c:v>177.49700000000001</c:v>
                </c:pt>
                <c:pt idx="33">
                  <c:v>256.31299999999999</c:v>
                </c:pt>
                <c:pt idx="34">
                  <c:v>179.721</c:v>
                </c:pt>
                <c:pt idx="35">
                  <c:v>226.358</c:v>
                </c:pt>
                <c:pt idx="36">
                  <c:v>205.69800000000001</c:v>
                </c:pt>
                <c:pt idx="37">
                  <c:v>185.601</c:v>
                </c:pt>
                <c:pt idx="38">
                  <c:v>182.97399999999999</c:v>
                </c:pt>
                <c:pt idx="39">
                  <c:v>172.10900000000001</c:v>
                </c:pt>
                <c:pt idx="40">
                  <c:v>261.12200000000001</c:v>
                </c:pt>
                <c:pt idx="41">
                  <c:v>198.852</c:v>
                </c:pt>
                <c:pt idx="42">
                  <c:v>157.346</c:v>
                </c:pt>
                <c:pt idx="43">
                  <c:v>256.964</c:v>
                </c:pt>
                <c:pt idx="44">
                  <c:v>252.471</c:v>
                </c:pt>
                <c:pt idx="45">
                  <c:v>195.72399999999999</c:v>
                </c:pt>
                <c:pt idx="46">
                  <c:v>236.96</c:v>
                </c:pt>
                <c:pt idx="47">
                  <c:v>185.74799999999999</c:v>
                </c:pt>
                <c:pt idx="48">
                  <c:v>226.75299999999999</c:v>
                </c:pt>
                <c:pt idx="49">
                  <c:v>259.65899999999999</c:v>
                </c:pt>
                <c:pt idx="50">
                  <c:v>265.26499999999999</c:v>
                </c:pt>
                <c:pt idx="51">
                  <c:v>226.28100000000001</c:v>
                </c:pt>
                <c:pt idx="52">
                  <c:v>289.14100000000002</c:v>
                </c:pt>
                <c:pt idx="53">
                  <c:v>267.16199999999998</c:v>
                </c:pt>
                <c:pt idx="54">
                  <c:v>289.12099999999998</c:v>
                </c:pt>
                <c:pt idx="55">
                  <c:v>284.15699999999998</c:v>
                </c:pt>
                <c:pt idx="56">
                  <c:v>342.62799999999999</c:v>
                </c:pt>
                <c:pt idx="57">
                  <c:v>302.00599999999997</c:v>
                </c:pt>
                <c:pt idx="58">
                  <c:v>292.75099999999998</c:v>
                </c:pt>
                <c:pt idx="59">
                  <c:v>319.459</c:v>
                </c:pt>
                <c:pt idx="60">
                  <c:v>353.31</c:v>
                </c:pt>
                <c:pt idx="61">
                  <c:v>371.827</c:v>
                </c:pt>
                <c:pt idx="62">
                  <c:v>325.04000000000002</c:v>
                </c:pt>
                <c:pt idx="63">
                  <c:v>400</c:v>
                </c:pt>
                <c:pt idx="64">
                  <c:v>368.43400000000003</c:v>
                </c:pt>
                <c:pt idx="65">
                  <c:v>400</c:v>
                </c:pt>
                <c:pt idx="66">
                  <c:v>366.98500000000001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500.28800000000001</c:v>
                </c:pt>
                <c:pt idx="76">
                  <c:v>535.21400000000006</c:v>
                </c:pt>
                <c:pt idx="77">
                  <c:v>507.41</c:v>
                </c:pt>
                <c:pt idx="78">
                  <c:v>660.19</c:v>
                </c:pt>
                <c:pt idx="79">
                  <c:v>842.86</c:v>
                </c:pt>
                <c:pt idx="80">
                  <c:v>573.46600000000001</c:v>
                </c:pt>
                <c:pt idx="81">
                  <c:v>538.15700000000004</c:v>
                </c:pt>
                <c:pt idx="82">
                  <c:v>684.06</c:v>
                </c:pt>
                <c:pt idx="83">
                  <c:v>821.53</c:v>
                </c:pt>
                <c:pt idx="84">
                  <c:v>823.11699999999996</c:v>
                </c:pt>
                <c:pt idx="85">
                  <c:v>863.96100000000001</c:v>
                </c:pt>
                <c:pt idx="86">
                  <c:v>749.65800000000002</c:v>
                </c:pt>
                <c:pt idx="87">
                  <c:v>715.91499999999996</c:v>
                </c:pt>
                <c:pt idx="88">
                  <c:v>803.40300000000002</c:v>
                </c:pt>
                <c:pt idx="89">
                  <c:v>888.57100000000003</c:v>
                </c:pt>
                <c:pt idx="90">
                  <c:v>1080.0239999999999</c:v>
                </c:pt>
                <c:pt idx="91">
                  <c:v>825.07799999999997</c:v>
                </c:pt>
                <c:pt idx="92">
                  <c:v>870.62599999999998</c:v>
                </c:pt>
                <c:pt idx="93">
                  <c:v>833.14700000000005</c:v>
                </c:pt>
                <c:pt idx="94">
                  <c:v>838.79399999999998</c:v>
                </c:pt>
                <c:pt idx="95">
                  <c:v>885.375</c:v>
                </c:pt>
                <c:pt idx="96">
                  <c:v>843.928</c:v>
                </c:pt>
                <c:pt idx="97">
                  <c:v>706.16600000000005</c:v>
                </c:pt>
                <c:pt idx="98">
                  <c:v>629.14300000000003</c:v>
                </c:pt>
                <c:pt idx="99">
                  <c:v>637.32100000000003</c:v>
                </c:pt>
                <c:pt idx="100">
                  <c:v>787.96100000000001</c:v>
                </c:pt>
                <c:pt idx="101">
                  <c:v>709.35599999999999</c:v>
                </c:pt>
                <c:pt idx="102">
                  <c:v>727.19</c:v>
                </c:pt>
                <c:pt idx="103">
                  <c:v>561.92700000000002</c:v>
                </c:pt>
                <c:pt idx="104">
                  <c:v>727.63499999999999</c:v>
                </c:pt>
                <c:pt idx="105">
                  <c:v>577.13800000000003</c:v>
                </c:pt>
                <c:pt idx="106">
                  <c:v>569.726</c:v>
                </c:pt>
                <c:pt idx="107">
                  <c:v>564.16999999999996</c:v>
                </c:pt>
                <c:pt idx="108">
                  <c:v>610.38</c:v>
                </c:pt>
                <c:pt idx="109">
                  <c:v>677.13599999999997</c:v>
                </c:pt>
                <c:pt idx="110">
                  <c:v>746.596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418.04</c:v>
                </c:pt>
                <c:pt idx="168">
                  <c:v>423.55</c:v>
                </c:pt>
                <c:pt idx="169">
                  <c:v>476.03899999999999</c:v>
                </c:pt>
                <c:pt idx="170">
                  <c:v>487.15600000000001</c:v>
                </c:pt>
                <c:pt idx="171">
                  <c:v>405.447</c:v>
                </c:pt>
                <c:pt idx="172">
                  <c:v>525.1</c:v>
                </c:pt>
                <c:pt idx="173">
                  <c:v>650.36699999999996</c:v>
                </c:pt>
                <c:pt idx="174">
                  <c:v>603.64200000000005</c:v>
                </c:pt>
                <c:pt idx="175">
                  <c:v>559.88599999999997</c:v>
                </c:pt>
                <c:pt idx="176">
                  <c:v>777.22500000000002</c:v>
                </c:pt>
                <c:pt idx="177">
                  <c:v>636.91300000000001</c:v>
                </c:pt>
                <c:pt idx="178">
                  <c:v>889.73800000000006</c:v>
                </c:pt>
                <c:pt idx="179">
                  <c:v>922.83299999999997</c:v>
                </c:pt>
                <c:pt idx="180">
                  <c:v>847.07899999999995</c:v>
                </c:pt>
                <c:pt idx="181">
                  <c:v>856.12</c:v>
                </c:pt>
                <c:pt idx="182">
                  <c:v>882.79899999999998</c:v>
                </c:pt>
                <c:pt idx="183">
                  <c:v>949.25300000000004</c:v>
                </c:pt>
                <c:pt idx="184">
                  <c:v>944.55600000000004</c:v>
                </c:pt>
                <c:pt idx="185">
                  <c:v>1043.3689999999999</c:v>
                </c:pt>
                <c:pt idx="186">
                  <c:v>1024.6189999999999</c:v>
                </c:pt>
                <c:pt idx="187">
                  <c:v>1165.693</c:v>
                </c:pt>
                <c:pt idx="188">
                  <c:v>1203.6020000000001</c:v>
                </c:pt>
                <c:pt idx="189">
                  <c:v>1086.4100000000001</c:v>
                </c:pt>
                <c:pt idx="190">
                  <c:v>1185.924</c:v>
                </c:pt>
                <c:pt idx="191">
                  <c:v>1298.741</c:v>
                </c:pt>
                <c:pt idx="192">
                  <c:v>1274.3920000000001</c:v>
                </c:pt>
                <c:pt idx="193">
                  <c:v>1389.0909999999999</c:v>
                </c:pt>
                <c:pt idx="194">
                  <c:v>1342.16</c:v>
                </c:pt>
                <c:pt idx="195">
                  <c:v>1314.327</c:v>
                </c:pt>
                <c:pt idx="196">
                  <c:v>1392.6590000000001</c:v>
                </c:pt>
                <c:pt idx="197">
                  <c:v>1403.1210000000001</c:v>
                </c:pt>
                <c:pt idx="198">
                  <c:v>1395.1690000000001</c:v>
                </c:pt>
                <c:pt idx="199">
                  <c:v>1398.5730000000001</c:v>
                </c:pt>
                <c:pt idx="200">
                  <c:v>1403.5830000000001</c:v>
                </c:pt>
                <c:pt idx="201">
                  <c:v>1405.19</c:v>
                </c:pt>
                <c:pt idx="202">
                  <c:v>1399.674</c:v>
                </c:pt>
                <c:pt idx="203">
                  <c:v>1405.808</c:v>
                </c:pt>
                <c:pt idx="204">
                  <c:v>1405.0139999999999</c:v>
                </c:pt>
                <c:pt idx="205">
                  <c:v>1405.691</c:v>
                </c:pt>
                <c:pt idx="206">
                  <c:v>1399.7919999999999</c:v>
                </c:pt>
                <c:pt idx="207">
                  <c:v>1406.4929999999999</c:v>
                </c:pt>
                <c:pt idx="208">
                  <c:v>1401.5650000000001</c:v>
                </c:pt>
                <c:pt idx="209">
                  <c:v>1408.319</c:v>
                </c:pt>
                <c:pt idx="210">
                  <c:v>1401.91</c:v>
                </c:pt>
                <c:pt idx="211">
                  <c:v>1402.377</c:v>
                </c:pt>
                <c:pt idx="212">
                  <c:v>1404.828</c:v>
                </c:pt>
                <c:pt idx="213">
                  <c:v>1406.952</c:v>
                </c:pt>
                <c:pt idx="214">
                  <c:v>1405.982</c:v>
                </c:pt>
                <c:pt idx="215">
                  <c:v>1402.6469999999999</c:v>
                </c:pt>
                <c:pt idx="216">
                  <c:v>1402.654</c:v>
                </c:pt>
                <c:pt idx="217">
                  <c:v>1397.21</c:v>
                </c:pt>
                <c:pt idx="218">
                  <c:v>1393.9190000000001</c:v>
                </c:pt>
                <c:pt idx="219">
                  <c:v>1392.722</c:v>
                </c:pt>
                <c:pt idx="220">
                  <c:v>1390.9639999999999</c:v>
                </c:pt>
                <c:pt idx="221">
                  <c:v>1385.19</c:v>
                </c:pt>
                <c:pt idx="222">
                  <c:v>1362.9949999999999</c:v>
                </c:pt>
                <c:pt idx="223">
                  <c:v>1359.3440000000001</c:v>
                </c:pt>
                <c:pt idx="224">
                  <c:v>1373.702</c:v>
                </c:pt>
                <c:pt idx="225">
                  <c:v>1359.462</c:v>
                </c:pt>
                <c:pt idx="226">
                  <c:v>1354.25</c:v>
                </c:pt>
                <c:pt idx="227">
                  <c:v>1345.62</c:v>
                </c:pt>
                <c:pt idx="228">
                  <c:v>1343.654</c:v>
                </c:pt>
                <c:pt idx="229">
                  <c:v>1342.4469999999999</c:v>
                </c:pt>
                <c:pt idx="230">
                  <c:v>1291.825</c:v>
                </c:pt>
                <c:pt idx="231">
                  <c:v>1237.8510000000001</c:v>
                </c:pt>
                <c:pt idx="232">
                  <c:v>807.31100000000004</c:v>
                </c:pt>
                <c:pt idx="233">
                  <c:v>1019.433</c:v>
                </c:pt>
                <c:pt idx="234">
                  <c:v>849.21</c:v>
                </c:pt>
                <c:pt idx="235">
                  <c:v>668.55100000000004</c:v>
                </c:pt>
                <c:pt idx="236">
                  <c:v>607.83000000000004</c:v>
                </c:pt>
                <c:pt idx="237">
                  <c:v>400</c:v>
                </c:pt>
                <c:pt idx="238">
                  <c:v>545.30200000000002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356.28100000000001</c:v>
                </c:pt>
                <c:pt idx="279">
                  <c:v>386.52499999999998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352.25700000000001</c:v>
                </c:pt>
                <c:pt idx="284">
                  <c:v>329.65699999999998</c:v>
                </c:pt>
                <c:pt idx="285">
                  <c:v>289.38499999999999</c:v>
                </c:pt>
                <c:pt idx="286">
                  <c:v>400</c:v>
                </c:pt>
                <c:pt idx="287">
                  <c:v>303.67599999999999</c:v>
                </c:pt>
                <c:pt idx="288">
                  <c:v>283.935</c:v>
                </c:pt>
                <c:pt idx="289">
                  <c:v>300.69299999999998</c:v>
                </c:pt>
                <c:pt idx="290">
                  <c:v>266.38400000000001</c:v>
                </c:pt>
                <c:pt idx="291">
                  <c:v>289.70699999999999</c:v>
                </c:pt>
                <c:pt idx="292">
                  <c:v>380.93400000000003</c:v>
                </c:pt>
                <c:pt idx="293">
                  <c:v>294.38900000000001</c:v>
                </c:pt>
                <c:pt idx="294">
                  <c:v>279.84800000000001</c:v>
                </c:pt>
                <c:pt idx="295">
                  <c:v>357.60500000000002</c:v>
                </c:pt>
                <c:pt idx="296">
                  <c:v>315.07299999999998</c:v>
                </c:pt>
                <c:pt idx="297">
                  <c:v>293.33100000000002</c:v>
                </c:pt>
                <c:pt idx="298">
                  <c:v>226.06399999999999</c:v>
                </c:pt>
                <c:pt idx="299">
                  <c:v>219.49700000000001</c:v>
                </c:pt>
                <c:pt idx="300">
                  <c:v>263.27999999999997</c:v>
                </c:pt>
                <c:pt idx="301">
                  <c:v>187.60400000000001</c:v>
                </c:pt>
                <c:pt idx="302">
                  <c:v>300.08999999999997</c:v>
                </c:pt>
                <c:pt idx="303">
                  <c:v>234.70400000000001</c:v>
                </c:pt>
                <c:pt idx="304">
                  <c:v>260.43700000000001</c:v>
                </c:pt>
                <c:pt idx="305">
                  <c:v>235.54900000000001</c:v>
                </c:pt>
                <c:pt idx="306">
                  <c:v>227.059</c:v>
                </c:pt>
                <c:pt idx="307">
                  <c:v>233.11099999999999</c:v>
                </c:pt>
                <c:pt idx="308">
                  <c:v>215.315</c:v>
                </c:pt>
                <c:pt idx="309">
                  <c:v>188.27099999999999</c:v>
                </c:pt>
                <c:pt idx="310">
                  <c:v>246.60300000000001</c:v>
                </c:pt>
                <c:pt idx="311">
                  <c:v>153.59399999999999</c:v>
                </c:pt>
                <c:pt idx="312">
                  <c:v>222.02600000000001</c:v>
                </c:pt>
                <c:pt idx="313">
                  <c:v>234.11600000000001</c:v>
                </c:pt>
                <c:pt idx="314">
                  <c:v>257.625</c:v>
                </c:pt>
                <c:pt idx="315">
                  <c:v>232.59700000000001</c:v>
                </c:pt>
                <c:pt idx="316">
                  <c:v>233.291</c:v>
                </c:pt>
                <c:pt idx="317">
                  <c:v>227.43899999999999</c:v>
                </c:pt>
                <c:pt idx="318">
                  <c:v>168.92599999999999</c:v>
                </c:pt>
                <c:pt idx="319">
                  <c:v>157.541</c:v>
                </c:pt>
                <c:pt idx="320">
                  <c:v>146.589</c:v>
                </c:pt>
                <c:pt idx="321">
                  <c:v>193.08099999999999</c:v>
                </c:pt>
                <c:pt idx="322">
                  <c:v>108.288</c:v>
                </c:pt>
                <c:pt idx="323">
                  <c:v>216.577</c:v>
                </c:pt>
                <c:pt idx="324">
                  <c:v>180.77600000000001</c:v>
                </c:pt>
                <c:pt idx="325">
                  <c:v>250.86199999999999</c:v>
                </c:pt>
                <c:pt idx="326">
                  <c:v>178.79300000000001</c:v>
                </c:pt>
                <c:pt idx="327">
                  <c:v>182.251</c:v>
                </c:pt>
                <c:pt idx="328">
                  <c:v>236.892</c:v>
                </c:pt>
                <c:pt idx="329">
                  <c:v>219.267</c:v>
                </c:pt>
                <c:pt idx="330">
                  <c:v>168.31100000000001</c:v>
                </c:pt>
                <c:pt idx="331">
                  <c:v>269.80900000000003</c:v>
                </c:pt>
                <c:pt idx="332">
                  <c:v>223.70099999999999</c:v>
                </c:pt>
                <c:pt idx="333">
                  <c:v>168.733</c:v>
                </c:pt>
                <c:pt idx="334">
                  <c:v>281.71699999999998</c:v>
                </c:pt>
                <c:pt idx="335">
                  <c:v>446.375</c:v>
                </c:pt>
                <c:pt idx="336">
                  <c:v>445.89800000000002</c:v>
                </c:pt>
                <c:pt idx="337">
                  <c:v>475.61900000000003</c:v>
                </c:pt>
                <c:pt idx="338">
                  <c:v>650.92899999999997</c:v>
                </c:pt>
                <c:pt idx="339">
                  <c:v>599.85</c:v>
                </c:pt>
                <c:pt idx="340">
                  <c:v>828.56899999999996</c:v>
                </c:pt>
                <c:pt idx="341">
                  <c:v>748.79200000000003</c:v>
                </c:pt>
                <c:pt idx="342">
                  <c:v>890.12</c:v>
                </c:pt>
                <c:pt idx="343">
                  <c:v>929.81799999999998</c:v>
                </c:pt>
                <c:pt idx="344">
                  <c:v>1105.3130000000001</c:v>
                </c:pt>
                <c:pt idx="345">
                  <c:v>1086.5070000000001</c:v>
                </c:pt>
                <c:pt idx="346">
                  <c:v>1065.3489999999999</c:v>
                </c:pt>
                <c:pt idx="347">
                  <c:v>1235.404</c:v>
                </c:pt>
                <c:pt idx="348">
                  <c:v>1237.454</c:v>
                </c:pt>
                <c:pt idx="349">
                  <c:v>1223.7470000000001</c:v>
                </c:pt>
                <c:pt idx="350">
                  <c:v>1245.3979999999999</c:v>
                </c:pt>
                <c:pt idx="351">
                  <c:v>1243.682</c:v>
                </c:pt>
                <c:pt idx="352">
                  <c:v>1265.491</c:v>
                </c:pt>
                <c:pt idx="353">
                  <c:v>1280.7</c:v>
                </c:pt>
                <c:pt idx="354">
                  <c:v>1302.1220000000001</c:v>
                </c:pt>
                <c:pt idx="355">
                  <c:v>1313.559</c:v>
                </c:pt>
                <c:pt idx="356">
                  <c:v>1325.383</c:v>
                </c:pt>
                <c:pt idx="357">
                  <c:v>1342.018</c:v>
                </c:pt>
                <c:pt idx="358">
                  <c:v>1324.597</c:v>
                </c:pt>
                <c:pt idx="359">
                  <c:v>1343.7570000000001</c:v>
                </c:pt>
                <c:pt idx="360">
                  <c:v>1355.454</c:v>
                </c:pt>
                <c:pt idx="361">
                  <c:v>1366.2339999999999</c:v>
                </c:pt>
                <c:pt idx="362">
                  <c:v>1357.9849999999999</c:v>
                </c:pt>
                <c:pt idx="363">
                  <c:v>1369.9390000000001</c:v>
                </c:pt>
                <c:pt idx="364">
                  <c:v>1377.498</c:v>
                </c:pt>
                <c:pt idx="365">
                  <c:v>1374.769</c:v>
                </c:pt>
                <c:pt idx="366">
                  <c:v>1378.1469999999999</c:v>
                </c:pt>
                <c:pt idx="367">
                  <c:v>1380.7809999999999</c:v>
                </c:pt>
                <c:pt idx="368">
                  <c:v>1379.057</c:v>
                </c:pt>
                <c:pt idx="369">
                  <c:v>1387.277</c:v>
                </c:pt>
                <c:pt idx="370">
                  <c:v>1387.3810000000001</c:v>
                </c:pt>
                <c:pt idx="371">
                  <c:v>1398.0940000000001</c:v>
                </c:pt>
                <c:pt idx="372">
                  <c:v>1397.934</c:v>
                </c:pt>
                <c:pt idx="373">
                  <c:v>1400.26</c:v>
                </c:pt>
                <c:pt idx="374">
                  <c:v>1401.8109999999999</c:v>
                </c:pt>
                <c:pt idx="375">
                  <c:v>1403.1310000000001</c:v>
                </c:pt>
                <c:pt idx="376">
                  <c:v>1404.539</c:v>
                </c:pt>
                <c:pt idx="377">
                  <c:v>1409.479</c:v>
                </c:pt>
                <c:pt idx="378">
                  <c:v>1408.3869999999999</c:v>
                </c:pt>
                <c:pt idx="379">
                  <c:v>1415.625</c:v>
                </c:pt>
                <c:pt idx="380">
                  <c:v>1412.5719999999999</c:v>
                </c:pt>
                <c:pt idx="381">
                  <c:v>1419.836</c:v>
                </c:pt>
                <c:pt idx="382">
                  <c:v>1419.7280000000001</c:v>
                </c:pt>
                <c:pt idx="383">
                  <c:v>1421.3320000000001</c:v>
                </c:pt>
                <c:pt idx="384">
                  <c:v>1423.894</c:v>
                </c:pt>
                <c:pt idx="385">
                  <c:v>1423.854</c:v>
                </c:pt>
                <c:pt idx="386">
                  <c:v>1423.2249999999999</c:v>
                </c:pt>
                <c:pt idx="387">
                  <c:v>1424.998</c:v>
                </c:pt>
                <c:pt idx="388">
                  <c:v>1423.586</c:v>
                </c:pt>
                <c:pt idx="389">
                  <c:v>1424.8689999999999</c:v>
                </c:pt>
                <c:pt idx="390">
                  <c:v>1424.143</c:v>
                </c:pt>
                <c:pt idx="391">
                  <c:v>1425.6890000000001</c:v>
                </c:pt>
                <c:pt idx="392">
                  <c:v>1425.5619999999999</c:v>
                </c:pt>
                <c:pt idx="393">
                  <c:v>1425.037</c:v>
                </c:pt>
                <c:pt idx="394">
                  <c:v>1425.002</c:v>
                </c:pt>
                <c:pt idx="395">
                  <c:v>1425.9870000000001</c:v>
                </c:pt>
                <c:pt idx="396">
                  <c:v>1426.2539999999999</c:v>
                </c:pt>
                <c:pt idx="397">
                  <c:v>1425.9760000000001</c:v>
                </c:pt>
                <c:pt idx="398">
                  <c:v>1426.954</c:v>
                </c:pt>
                <c:pt idx="399">
                  <c:v>1425.7560000000001</c:v>
                </c:pt>
                <c:pt idx="400">
                  <c:v>1426.251</c:v>
                </c:pt>
                <c:pt idx="401">
                  <c:v>1425.5139999999999</c:v>
                </c:pt>
                <c:pt idx="402">
                  <c:v>1425.989</c:v>
                </c:pt>
                <c:pt idx="403">
                  <c:v>1426.617</c:v>
                </c:pt>
                <c:pt idx="404">
                  <c:v>1425.8610000000001</c:v>
                </c:pt>
                <c:pt idx="405">
                  <c:v>1426.9480000000001</c:v>
                </c:pt>
                <c:pt idx="406">
                  <c:v>1425.454</c:v>
                </c:pt>
                <c:pt idx="407">
                  <c:v>1426.2550000000001</c:v>
                </c:pt>
                <c:pt idx="408">
                  <c:v>1426.2539999999999</c:v>
                </c:pt>
                <c:pt idx="409">
                  <c:v>1426.431</c:v>
                </c:pt>
                <c:pt idx="410">
                  <c:v>1425.5129999999999</c:v>
                </c:pt>
                <c:pt idx="411">
                  <c:v>1424.579</c:v>
                </c:pt>
                <c:pt idx="412">
                  <c:v>1423.9280000000001</c:v>
                </c:pt>
                <c:pt idx="413">
                  <c:v>1425.59</c:v>
                </c:pt>
                <c:pt idx="414">
                  <c:v>1423.425</c:v>
                </c:pt>
                <c:pt idx="415">
                  <c:v>1423.1189999999999</c:v>
                </c:pt>
                <c:pt idx="416">
                  <c:v>1424.1120000000001</c:v>
                </c:pt>
                <c:pt idx="417">
                  <c:v>1422.4069999999999</c:v>
                </c:pt>
                <c:pt idx="418">
                  <c:v>1421.6289999999999</c:v>
                </c:pt>
                <c:pt idx="419">
                  <c:v>1420.9839999999999</c:v>
                </c:pt>
                <c:pt idx="420">
                  <c:v>1421.5340000000001</c:v>
                </c:pt>
                <c:pt idx="421">
                  <c:v>1423.5740000000001</c:v>
                </c:pt>
                <c:pt idx="422">
                  <c:v>1421.8910000000001</c:v>
                </c:pt>
                <c:pt idx="423">
                  <c:v>1422.011</c:v>
                </c:pt>
                <c:pt idx="424">
                  <c:v>1423.3530000000001</c:v>
                </c:pt>
                <c:pt idx="425">
                  <c:v>1423.317</c:v>
                </c:pt>
                <c:pt idx="426">
                  <c:v>1421.499</c:v>
                </c:pt>
                <c:pt idx="427">
                  <c:v>1415.9659999999999</c:v>
                </c:pt>
                <c:pt idx="428">
                  <c:v>1423.864</c:v>
                </c:pt>
                <c:pt idx="429">
                  <c:v>1424.6010000000001</c:v>
                </c:pt>
                <c:pt idx="430">
                  <c:v>1422.1869999999999</c:v>
                </c:pt>
                <c:pt idx="431">
                  <c:v>1425.0160000000001</c:v>
                </c:pt>
                <c:pt idx="432">
                  <c:v>1423.894</c:v>
                </c:pt>
                <c:pt idx="433">
                  <c:v>1418.232</c:v>
                </c:pt>
                <c:pt idx="434">
                  <c:v>1425.184</c:v>
                </c:pt>
                <c:pt idx="435">
                  <c:v>1424.9590000000001</c:v>
                </c:pt>
                <c:pt idx="436">
                  <c:v>1422.713</c:v>
                </c:pt>
                <c:pt idx="437">
                  <c:v>1424.5650000000001</c:v>
                </c:pt>
                <c:pt idx="438">
                  <c:v>1407.8510000000001</c:v>
                </c:pt>
                <c:pt idx="439">
                  <c:v>1391.2729999999999</c:v>
                </c:pt>
                <c:pt idx="440">
                  <c:v>1363.3710000000001</c:v>
                </c:pt>
                <c:pt idx="441">
                  <c:v>1256.5050000000001</c:v>
                </c:pt>
                <c:pt idx="442">
                  <c:v>1269.9770000000001</c:v>
                </c:pt>
                <c:pt idx="443">
                  <c:v>1303.799</c:v>
                </c:pt>
                <c:pt idx="444">
                  <c:v>1267.4100000000001</c:v>
                </c:pt>
                <c:pt idx="445">
                  <c:v>1349.252</c:v>
                </c:pt>
                <c:pt idx="446">
                  <c:v>1215.193</c:v>
                </c:pt>
                <c:pt idx="447">
                  <c:v>1279.921</c:v>
                </c:pt>
                <c:pt idx="448">
                  <c:v>1421.7760000000001</c:v>
                </c:pt>
                <c:pt idx="449">
                  <c:v>1310.1610000000001</c:v>
                </c:pt>
                <c:pt idx="450">
                  <c:v>1284.481</c:v>
                </c:pt>
                <c:pt idx="451">
                  <c:v>1155.329</c:v>
                </c:pt>
                <c:pt idx="452">
                  <c:v>1168.348</c:v>
                </c:pt>
                <c:pt idx="453">
                  <c:v>1427.779</c:v>
                </c:pt>
                <c:pt idx="454">
                  <c:v>1250.258</c:v>
                </c:pt>
                <c:pt idx="455">
                  <c:v>1276.81</c:v>
                </c:pt>
                <c:pt idx="456">
                  <c:v>1304.9110000000001</c:v>
                </c:pt>
                <c:pt idx="457">
                  <c:v>1286.1010000000001</c:v>
                </c:pt>
                <c:pt idx="458">
                  <c:v>1250.28</c:v>
                </c:pt>
                <c:pt idx="459">
                  <c:v>1315.2180000000001</c:v>
                </c:pt>
                <c:pt idx="460">
                  <c:v>1427.604</c:v>
                </c:pt>
                <c:pt idx="461">
                  <c:v>1361.501</c:v>
                </c:pt>
                <c:pt idx="462">
                  <c:v>1362.7239999999999</c:v>
                </c:pt>
                <c:pt idx="463">
                  <c:v>1359.259</c:v>
                </c:pt>
                <c:pt idx="464">
                  <c:v>1389.472</c:v>
                </c:pt>
                <c:pt idx="465">
                  <c:v>1253.4259999999999</c:v>
                </c:pt>
                <c:pt idx="466">
                  <c:v>1424.066</c:v>
                </c:pt>
                <c:pt idx="467">
                  <c:v>1400.9849999999999</c:v>
                </c:pt>
                <c:pt idx="468">
                  <c:v>1363.152</c:v>
                </c:pt>
                <c:pt idx="469">
                  <c:v>1380.8230000000001</c:v>
                </c:pt>
                <c:pt idx="470">
                  <c:v>1420.683</c:v>
                </c:pt>
                <c:pt idx="471">
                  <c:v>1401.39</c:v>
                </c:pt>
                <c:pt idx="472">
                  <c:v>1418.6969999999999</c:v>
                </c:pt>
                <c:pt idx="473">
                  <c:v>1424.4849999999999</c:v>
                </c:pt>
                <c:pt idx="474">
                  <c:v>1388.0239999999999</c:v>
                </c:pt>
                <c:pt idx="475">
                  <c:v>1424.87</c:v>
                </c:pt>
                <c:pt idx="476">
                  <c:v>1425.819</c:v>
                </c:pt>
                <c:pt idx="477">
                  <c:v>1424.9739999999999</c:v>
                </c:pt>
                <c:pt idx="478">
                  <c:v>1328.8440000000001</c:v>
                </c:pt>
                <c:pt idx="479">
                  <c:v>1423.3130000000001</c:v>
                </c:pt>
                <c:pt idx="480">
                  <c:v>1423.894</c:v>
                </c:pt>
                <c:pt idx="481">
                  <c:v>1422.7439999999999</c:v>
                </c:pt>
                <c:pt idx="482">
                  <c:v>1422.857</c:v>
                </c:pt>
                <c:pt idx="483">
                  <c:v>1421.7739999999999</c:v>
                </c:pt>
                <c:pt idx="484">
                  <c:v>1417.3420000000001</c:v>
                </c:pt>
                <c:pt idx="485">
                  <c:v>1417.7470000000001</c:v>
                </c:pt>
                <c:pt idx="486">
                  <c:v>1415.87</c:v>
                </c:pt>
                <c:pt idx="487">
                  <c:v>1417.8230000000001</c:v>
                </c:pt>
                <c:pt idx="488">
                  <c:v>1414.63</c:v>
                </c:pt>
                <c:pt idx="489">
                  <c:v>1412.184</c:v>
                </c:pt>
                <c:pt idx="490">
                  <c:v>1412.508</c:v>
                </c:pt>
                <c:pt idx="491">
                  <c:v>1414.4349999999999</c:v>
                </c:pt>
                <c:pt idx="492">
                  <c:v>1409.7339999999999</c:v>
                </c:pt>
                <c:pt idx="493">
                  <c:v>1409.94</c:v>
                </c:pt>
                <c:pt idx="494">
                  <c:v>1411.587</c:v>
                </c:pt>
                <c:pt idx="495">
                  <c:v>1406.585</c:v>
                </c:pt>
                <c:pt idx="496">
                  <c:v>1405.9159999999999</c:v>
                </c:pt>
                <c:pt idx="497">
                  <c:v>1407.1489999999999</c:v>
                </c:pt>
                <c:pt idx="498">
                  <c:v>1408.2339999999999</c:v>
                </c:pt>
                <c:pt idx="499">
                  <c:v>1406.4749999999999</c:v>
                </c:pt>
                <c:pt idx="500">
                  <c:v>1409.2280000000001</c:v>
                </c:pt>
                <c:pt idx="501">
                  <c:v>1413.0550000000001</c:v>
                </c:pt>
                <c:pt idx="502">
                  <c:v>1412.203</c:v>
                </c:pt>
                <c:pt idx="503">
                  <c:v>1413.453</c:v>
                </c:pt>
                <c:pt idx="504">
                  <c:v>1409.7339999999999</c:v>
                </c:pt>
                <c:pt idx="505">
                  <c:v>1406.299</c:v>
                </c:pt>
                <c:pt idx="506">
                  <c:v>1403.115</c:v>
                </c:pt>
                <c:pt idx="507">
                  <c:v>1403.8989999999999</c:v>
                </c:pt>
                <c:pt idx="508">
                  <c:v>1400.3119999999999</c:v>
                </c:pt>
                <c:pt idx="509">
                  <c:v>1398.0029999999999</c:v>
                </c:pt>
                <c:pt idx="510">
                  <c:v>1389.566</c:v>
                </c:pt>
                <c:pt idx="511">
                  <c:v>1388.3130000000001</c:v>
                </c:pt>
                <c:pt idx="512">
                  <c:v>1377.2049999999999</c:v>
                </c:pt>
                <c:pt idx="513">
                  <c:v>1368.579</c:v>
                </c:pt>
                <c:pt idx="514">
                  <c:v>1377.66</c:v>
                </c:pt>
                <c:pt idx="515">
                  <c:v>1368.7270000000001</c:v>
                </c:pt>
                <c:pt idx="516">
                  <c:v>1367.2539999999999</c:v>
                </c:pt>
                <c:pt idx="517">
                  <c:v>1350.0540000000001</c:v>
                </c:pt>
                <c:pt idx="518">
                  <c:v>1344.1469999999999</c:v>
                </c:pt>
                <c:pt idx="519">
                  <c:v>1354.546</c:v>
                </c:pt>
                <c:pt idx="520">
                  <c:v>1321.251</c:v>
                </c:pt>
                <c:pt idx="521">
                  <c:v>1325.1990000000001</c:v>
                </c:pt>
                <c:pt idx="522">
                  <c:v>1329.9580000000001</c:v>
                </c:pt>
                <c:pt idx="523">
                  <c:v>1326.28</c:v>
                </c:pt>
                <c:pt idx="524">
                  <c:v>1291.903</c:v>
                </c:pt>
                <c:pt idx="525">
                  <c:v>1144.885</c:v>
                </c:pt>
                <c:pt idx="526">
                  <c:v>1084.021</c:v>
                </c:pt>
                <c:pt idx="527">
                  <c:v>1078.9549999999999</c:v>
                </c:pt>
                <c:pt idx="528">
                  <c:v>1001.509</c:v>
                </c:pt>
                <c:pt idx="529">
                  <c:v>996.95600000000002</c:v>
                </c:pt>
                <c:pt idx="530">
                  <c:v>1090.2470000000001</c:v>
                </c:pt>
                <c:pt idx="531">
                  <c:v>1294.2570000000001</c:v>
                </c:pt>
                <c:pt idx="532">
                  <c:v>1156.4059999999999</c:v>
                </c:pt>
                <c:pt idx="533">
                  <c:v>1339.9829999999999</c:v>
                </c:pt>
                <c:pt idx="534">
                  <c:v>1337.951</c:v>
                </c:pt>
                <c:pt idx="535">
                  <c:v>1357.9069999999999</c:v>
                </c:pt>
                <c:pt idx="536">
                  <c:v>1352.212</c:v>
                </c:pt>
                <c:pt idx="537">
                  <c:v>1291.6880000000001</c:v>
                </c:pt>
                <c:pt idx="538">
                  <c:v>1371.671</c:v>
                </c:pt>
                <c:pt idx="539">
                  <c:v>1388.5440000000001</c:v>
                </c:pt>
                <c:pt idx="540">
                  <c:v>1395.5740000000001</c:v>
                </c:pt>
                <c:pt idx="541">
                  <c:v>1402.335</c:v>
                </c:pt>
                <c:pt idx="542">
                  <c:v>1390.482</c:v>
                </c:pt>
                <c:pt idx="543">
                  <c:v>1402.9580000000001</c:v>
                </c:pt>
                <c:pt idx="544">
                  <c:v>1404.568</c:v>
                </c:pt>
                <c:pt idx="545">
                  <c:v>1395.973</c:v>
                </c:pt>
                <c:pt idx="546">
                  <c:v>1397.7360000000001</c:v>
                </c:pt>
                <c:pt idx="547">
                  <c:v>1405.7670000000001</c:v>
                </c:pt>
                <c:pt idx="548">
                  <c:v>1397.761</c:v>
                </c:pt>
                <c:pt idx="549">
                  <c:v>1402.819</c:v>
                </c:pt>
                <c:pt idx="550">
                  <c:v>1400.373</c:v>
                </c:pt>
                <c:pt idx="551">
                  <c:v>1407.1890000000001</c:v>
                </c:pt>
                <c:pt idx="552">
                  <c:v>1378.181</c:v>
                </c:pt>
                <c:pt idx="553">
                  <c:v>1222.498</c:v>
                </c:pt>
                <c:pt idx="554">
                  <c:v>1200.162</c:v>
                </c:pt>
                <c:pt idx="555">
                  <c:v>1049.0440000000001</c:v>
                </c:pt>
                <c:pt idx="556">
                  <c:v>1161.3150000000001</c:v>
                </c:pt>
                <c:pt idx="557">
                  <c:v>1088.4069999999999</c:v>
                </c:pt>
                <c:pt idx="558">
                  <c:v>921.9</c:v>
                </c:pt>
                <c:pt idx="559">
                  <c:v>983.09199999999998</c:v>
                </c:pt>
                <c:pt idx="560">
                  <c:v>632.16700000000003</c:v>
                </c:pt>
                <c:pt idx="561">
                  <c:v>611.17999999999995</c:v>
                </c:pt>
                <c:pt idx="562">
                  <c:v>732.678</c:v>
                </c:pt>
                <c:pt idx="563">
                  <c:v>518.10400000000004</c:v>
                </c:pt>
                <c:pt idx="564">
                  <c:v>448.78199999999998</c:v>
                </c:pt>
                <c:pt idx="565">
                  <c:v>596.72500000000002</c:v>
                </c:pt>
                <c:pt idx="566">
                  <c:v>400</c:v>
                </c:pt>
                <c:pt idx="567">
                  <c:v>418.20699999999999</c:v>
                </c:pt>
                <c:pt idx="568">
                  <c:v>343.17599999999999</c:v>
                </c:pt>
                <c:pt idx="569">
                  <c:v>365.52699999999999</c:v>
                </c:pt>
                <c:pt idx="570">
                  <c:v>344.62799999999999</c:v>
                </c:pt>
                <c:pt idx="571">
                  <c:v>320.18299999999999</c:v>
                </c:pt>
                <c:pt idx="572">
                  <c:v>291.77600000000001</c:v>
                </c:pt>
                <c:pt idx="573">
                  <c:v>321.14</c:v>
                </c:pt>
                <c:pt idx="574">
                  <c:v>312.81900000000002</c:v>
                </c:pt>
                <c:pt idx="575">
                  <c:v>271.35500000000002</c:v>
                </c:pt>
                <c:pt idx="576">
                  <c:v>256.83100000000002</c:v>
                </c:pt>
                <c:pt idx="577">
                  <c:v>273.40300000000002</c:v>
                </c:pt>
                <c:pt idx="578">
                  <c:v>272.77300000000002</c:v>
                </c:pt>
                <c:pt idx="579">
                  <c:v>183.75200000000001</c:v>
                </c:pt>
                <c:pt idx="580">
                  <c:v>358.75200000000001</c:v>
                </c:pt>
                <c:pt idx="581">
                  <c:v>303.697</c:v>
                </c:pt>
                <c:pt idx="582">
                  <c:v>303.03699999999998</c:v>
                </c:pt>
                <c:pt idx="583">
                  <c:v>263.447</c:v>
                </c:pt>
                <c:pt idx="584">
                  <c:v>518.17600000000004</c:v>
                </c:pt>
                <c:pt idx="585">
                  <c:v>492.58699999999999</c:v>
                </c:pt>
                <c:pt idx="586">
                  <c:v>630.42399999999998</c:v>
                </c:pt>
                <c:pt idx="587">
                  <c:v>682.90200000000004</c:v>
                </c:pt>
                <c:pt idx="588">
                  <c:v>676.79300000000001</c:v>
                </c:pt>
                <c:pt idx="589">
                  <c:v>674.89700000000005</c:v>
                </c:pt>
                <c:pt idx="590">
                  <c:v>742.90800000000002</c:v>
                </c:pt>
                <c:pt idx="591">
                  <c:v>867.43100000000004</c:v>
                </c:pt>
                <c:pt idx="592">
                  <c:v>853.15599999999995</c:v>
                </c:pt>
                <c:pt idx="593">
                  <c:v>658.75300000000004</c:v>
                </c:pt>
                <c:pt idx="594">
                  <c:v>756.52700000000004</c:v>
                </c:pt>
                <c:pt idx="595">
                  <c:v>749.471</c:v>
                </c:pt>
                <c:pt idx="596">
                  <c:v>912.47400000000005</c:v>
                </c:pt>
                <c:pt idx="597">
                  <c:v>937.71699999999998</c:v>
                </c:pt>
                <c:pt idx="598">
                  <c:v>1004.5839999999999</c:v>
                </c:pt>
                <c:pt idx="599">
                  <c:v>927.29600000000005</c:v>
                </c:pt>
                <c:pt idx="600">
                  <c:v>1063.537</c:v>
                </c:pt>
                <c:pt idx="601">
                  <c:v>834.33900000000006</c:v>
                </c:pt>
                <c:pt idx="602">
                  <c:v>914.66899999999998</c:v>
                </c:pt>
                <c:pt idx="603">
                  <c:v>867.41800000000001</c:v>
                </c:pt>
                <c:pt idx="604">
                  <c:v>897.34299999999996</c:v>
                </c:pt>
                <c:pt idx="605">
                  <c:v>717.86800000000005</c:v>
                </c:pt>
                <c:pt idx="606">
                  <c:v>608.17100000000005</c:v>
                </c:pt>
                <c:pt idx="607">
                  <c:v>720.61</c:v>
                </c:pt>
                <c:pt idx="608">
                  <c:v>668.45600000000002</c:v>
                </c:pt>
                <c:pt idx="609">
                  <c:v>601.16300000000001</c:v>
                </c:pt>
                <c:pt idx="610">
                  <c:v>375.04599999999999</c:v>
                </c:pt>
                <c:pt idx="611">
                  <c:v>335.42500000000001</c:v>
                </c:pt>
                <c:pt idx="612">
                  <c:v>311.60000000000002</c:v>
                </c:pt>
                <c:pt idx="613">
                  <c:v>431.57</c:v>
                </c:pt>
                <c:pt idx="614">
                  <c:v>368.20299999999997</c:v>
                </c:pt>
                <c:pt idx="615">
                  <c:v>483.84399999999999</c:v>
                </c:pt>
                <c:pt idx="616">
                  <c:v>557.14099999999996</c:v>
                </c:pt>
                <c:pt idx="617">
                  <c:v>465.82</c:v>
                </c:pt>
                <c:pt idx="618">
                  <c:v>568.46199999999999</c:v>
                </c:pt>
                <c:pt idx="619">
                  <c:v>825.88199999999995</c:v>
                </c:pt>
                <c:pt idx="620">
                  <c:v>629.20299999999997</c:v>
                </c:pt>
                <c:pt idx="621">
                  <c:v>820.226</c:v>
                </c:pt>
                <c:pt idx="622">
                  <c:v>777.577</c:v>
                </c:pt>
                <c:pt idx="623">
                  <c:v>947.33699999999999</c:v>
                </c:pt>
                <c:pt idx="624">
                  <c:v>980.37699999999995</c:v>
                </c:pt>
                <c:pt idx="625">
                  <c:v>966.94500000000005</c:v>
                </c:pt>
                <c:pt idx="626">
                  <c:v>1001.874</c:v>
                </c:pt>
                <c:pt idx="627">
                  <c:v>1110.915</c:v>
                </c:pt>
                <c:pt idx="628">
                  <c:v>1026.7149999999999</c:v>
                </c:pt>
                <c:pt idx="629">
                  <c:v>1303.2460000000001</c:v>
                </c:pt>
                <c:pt idx="630">
                  <c:v>1074.3030000000001</c:v>
                </c:pt>
                <c:pt idx="631">
                  <c:v>1182.2460000000001</c:v>
                </c:pt>
                <c:pt idx="632">
                  <c:v>1123.3910000000001</c:v>
                </c:pt>
                <c:pt idx="633">
                  <c:v>1030.711</c:v>
                </c:pt>
                <c:pt idx="634">
                  <c:v>1141.731</c:v>
                </c:pt>
                <c:pt idx="635">
                  <c:v>1347.5450000000001</c:v>
                </c:pt>
                <c:pt idx="636">
                  <c:v>1239.9100000000001</c:v>
                </c:pt>
                <c:pt idx="637">
                  <c:v>1199.518</c:v>
                </c:pt>
                <c:pt idx="638">
                  <c:v>1336.7670000000001</c:v>
                </c:pt>
                <c:pt idx="639">
                  <c:v>1081.904</c:v>
                </c:pt>
                <c:pt idx="640">
                  <c:v>1318.6479999999999</c:v>
                </c:pt>
                <c:pt idx="641">
                  <c:v>1325.117</c:v>
                </c:pt>
                <c:pt idx="642">
                  <c:v>1300.559</c:v>
                </c:pt>
                <c:pt idx="643">
                  <c:v>1335.3009999999999</c:v>
                </c:pt>
                <c:pt idx="644">
                  <c:v>1320.5609999999999</c:v>
                </c:pt>
                <c:pt idx="645">
                  <c:v>1324.749</c:v>
                </c:pt>
                <c:pt idx="646">
                  <c:v>1303.01</c:v>
                </c:pt>
                <c:pt idx="647">
                  <c:v>1311.345</c:v>
                </c:pt>
                <c:pt idx="648">
                  <c:v>1287.0139999999999</c:v>
                </c:pt>
                <c:pt idx="649">
                  <c:v>1301.607</c:v>
                </c:pt>
                <c:pt idx="650">
                  <c:v>1319.4749999999999</c:v>
                </c:pt>
                <c:pt idx="651">
                  <c:v>1293.886</c:v>
                </c:pt>
                <c:pt idx="652">
                  <c:v>1316.588</c:v>
                </c:pt>
                <c:pt idx="653">
                  <c:v>1333.44</c:v>
                </c:pt>
                <c:pt idx="654">
                  <c:v>1345.9839999999999</c:v>
                </c:pt>
                <c:pt idx="655">
                  <c:v>1354.7950000000001</c:v>
                </c:pt>
                <c:pt idx="656">
                  <c:v>1370.922</c:v>
                </c:pt>
                <c:pt idx="657">
                  <c:v>1379.3040000000001</c:v>
                </c:pt>
                <c:pt idx="658">
                  <c:v>1382.3820000000001</c:v>
                </c:pt>
                <c:pt idx="659">
                  <c:v>1395.038</c:v>
                </c:pt>
                <c:pt idx="660">
                  <c:v>1395.5740000000001</c:v>
                </c:pt>
                <c:pt idx="661">
                  <c:v>1404.652</c:v>
                </c:pt>
                <c:pt idx="662">
                  <c:v>1404.65</c:v>
                </c:pt>
                <c:pt idx="663">
                  <c:v>1408.202</c:v>
                </c:pt>
                <c:pt idx="664">
                  <c:v>1410.6769999999999</c:v>
                </c:pt>
                <c:pt idx="665">
                  <c:v>1413.681</c:v>
                </c:pt>
                <c:pt idx="666">
                  <c:v>1416.63</c:v>
                </c:pt>
                <c:pt idx="667">
                  <c:v>1417.31</c:v>
                </c:pt>
                <c:pt idx="668">
                  <c:v>1417.2619999999999</c:v>
                </c:pt>
                <c:pt idx="669">
                  <c:v>1420.769</c:v>
                </c:pt>
                <c:pt idx="670">
                  <c:v>1425.4190000000001</c:v>
                </c:pt>
                <c:pt idx="671">
                  <c:v>1428.377</c:v>
                </c:pt>
                <c:pt idx="672">
                  <c:v>1430.9739999999999</c:v>
                </c:pt>
                <c:pt idx="673">
                  <c:v>1430.221</c:v>
                </c:pt>
                <c:pt idx="674">
                  <c:v>1429.547</c:v>
                </c:pt>
                <c:pt idx="675">
                  <c:v>1428.646</c:v>
                </c:pt>
                <c:pt idx="676">
                  <c:v>1427.6389999999999</c:v>
                </c:pt>
                <c:pt idx="677">
                  <c:v>1426.904</c:v>
                </c:pt>
                <c:pt idx="678">
                  <c:v>1425.883</c:v>
                </c:pt>
                <c:pt idx="679">
                  <c:v>1425.6420000000001</c:v>
                </c:pt>
                <c:pt idx="680">
                  <c:v>1425.422</c:v>
                </c:pt>
                <c:pt idx="681">
                  <c:v>1423.5530000000001</c:v>
                </c:pt>
                <c:pt idx="682">
                  <c:v>1424.6469999999999</c:v>
                </c:pt>
                <c:pt idx="683">
                  <c:v>1422.539</c:v>
                </c:pt>
                <c:pt idx="684">
                  <c:v>1421.5340000000001</c:v>
                </c:pt>
                <c:pt idx="685">
                  <c:v>1416.2739999999999</c:v>
                </c:pt>
                <c:pt idx="686">
                  <c:v>1413.5060000000001</c:v>
                </c:pt>
                <c:pt idx="687">
                  <c:v>1407.67</c:v>
                </c:pt>
                <c:pt idx="688">
                  <c:v>1403.3689999999999</c:v>
                </c:pt>
                <c:pt idx="689">
                  <c:v>1403.9</c:v>
                </c:pt>
                <c:pt idx="690">
                  <c:v>1394.6559999999999</c:v>
                </c:pt>
                <c:pt idx="691">
                  <c:v>1393.338</c:v>
                </c:pt>
                <c:pt idx="692">
                  <c:v>1395.7190000000001</c:v>
                </c:pt>
                <c:pt idx="693">
                  <c:v>1392.287</c:v>
                </c:pt>
                <c:pt idx="694">
                  <c:v>1392.6010000000001</c:v>
                </c:pt>
                <c:pt idx="695">
                  <c:v>1381.837</c:v>
                </c:pt>
                <c:pt idx="696">
                  <c:v>1379.0540000000001</c:v>
                </c:pt>
                <c:pt idx="697">
                  <c:v>1375.26</c:v>
                </c:pt>
                <c:pt idx="698">
                  <c:v>1379.423</c:v>
                </c:pt>
                <c:pt idx="699">
                  <c:v>1383.7159999999999</c:v>
                </c:pt>
                <c:pt idx="700">
                  <c:v>1335.2670000000001</c:v>
                </c:pt>
                <c:pt idx="701">
                  <c:v>1382.36</c:v>
                </c:pt>
                <c:pt idx="702">
                  <c:v>1375.4590000000001</c:v>
                </c:pt>
                <c:pt idx="703">
                  <c:v>1332.8009999999999</c:v>
                </c:pt>
                <c:pt idx="704">
                  <c:v>1272.8209999999999</c:v>
                </c:pt>
                <c:pt idx="705">
                  <c:v>1370.597</c:v>
                </c:pt>
                <c:pt idx="706">
                  <c:v>1295.3430000000001</c:v>
                </c:pt>
                <c:pt idx="707">
                  <c:v>1168.6130000000001</c:v>
                </c:pt>
                <c:pt idx="708">
                  <c:v>1020.602</c:v>
                </c:pt>
                <c:pt idx="709">
                  <c:v>877.65700000000004</c:v>
                </c:pt>
                <c:pt idx="710">
                  <c:v>1224.33</c:v>
                </c:pt>
                <c:pt idx="711">
                  <c:v>823.44299999999998</c:v>
                </c:pt>
                <c:pt idx="712">
                  <c:v>999.928</c:v>
                </c:pt>
                <c:pt idx="713">
                  <c:v>922.25900000000001</c:v>
                </c:pt>
                <c:pt idx="714">
                  <c:v>908.45600000000002</c:v>
                </c:pt>
                <c:pt idx="715">
                  <c:v>824.42499999999995</c:v>
                </c:pt>
                <c:pt idx="716">
                  <c:v>856.81799999999998</c:v>
                </c:pt>
                <c:pt idx="717">
                  <c:v>829</c:v>
                </c:pt>
                <c:pt idx="718">
                  <c:v>852.245</c:v>
                </c:pt>
                <c:pt idx="719">
                  <c:v>830.52800000000002</c:v>
                </c:pt>
                <c:pt idx="720">
                  <c:v>812.12800000000004</c:v>
                </c:pt>
                <c:pt idx="721">
                  <c:v>870.84</c:v>
                </c:pt>
                <c:pt idx="722">
                  <c:v>613.81600000000003</c:v>
                </c:pt>
                <c:pt idx="723">
                  <c:v>607.66499999999996</c:v>
                </c:pt>
                <c:pt idx="724">
                  <c:v>657.79700000000003</c:v>
                </c:pt>
                <c:pt idx="725">
                  <c:v>629.51499999999999</c:v>
                </c:pt>
                <c:pt idx="726">
                  <c:v>793.20899999999995</c:v>
                </c:pt>
                <c:pt idx="727">
                  <c:v>735.31200000000001</c:v>
                </c:pt>
                <c:pt idx="728">
                  <c:v>591.72</c:v>
                </c:pt>
                <c:pt idx="729">
                  <c:v>556.90200000000004</c:v>
                </c:pt>
                <c:pt idx="730">
                  <c:v>477.05599999999998</c:v>
                </c:pt>
                <c:pt idx="731">
                  <c:v>471.13099999999997</c:v>
                </c:pt>
                <c:pt idx="732">
                  <c:v>512.255</c:v>
                </c:pt>
                <c:pt idx="733">
                  <c:v>672.42600000000004</c:v>
                </c:pt>
                <c:pt idx="734">
                  <c:v>599.08399999999995</c:v>
                </c:pt>
                <c:pt idx="735">
                  <c:v>631.81700000000001</c:v>
                </c:pt>
                <c:pt idx="736">
                  <c:v>737.74099999999999</c:v>
                </c:pt>
                <c:pt idx="737">
                  <c:v>417.43400000000003</c:v>
                </c:pt>
                <c:pt idx="738">
                  <c:v>477.399</c:v>
                </c:pt>
                <c:pt idx="739">
                  <c:v>736.18399999999997</c:v>
                </c:pt>
                <c:pt idx="740">
                  <c:v>633.98299999999995</c:v>
                </c:pt>
                <c:pt idx="741">
                  <c:v>752.524</c:v>
                </c:pt>
                <c:pt idx="742">
                  <c:v>750.67399999999998</c:v>
                </c:pt>
                <c:pt idx="743">
                  <c:v>673.72400000000005</c:v>
                </c:pt>
                <c:pt idx="744">
                  <c:v>726.89300000000003</c:v>
                </c:pt>
                <c:pt idx="745">
                  <c:v>843.18399999999997</c:v>
                </c:pt>
                <c:pt idx="746">
                  <c:v>725.91300000000001</c:v>
                </c:pt>
                <c:pt idx="747">
                  <c:v>872.16300000000001</c:v>
                </c:pt>
                <c:pt idx="748">
                  <c:v>855.86699999999996</c:v>
                </c:pt>
                <c:pt idx="749">
                  <c:v>760.05399999999997</c:v>
                </c:pt>
                <c:pt idx="750">
                  <c:v>874.6</c:v>
                </c:pt>
                <c:pt idx="751">
                  <c:v>862.96299999999997</c:v>
                </c:pt>
                <c:pt idx="752">
                  <c:v>1316.7739999999999</c:v>
                </c:pt>
                <c:pt idx="753">
                  <c:v>1270.239</c:v>
                </c:pt>
                <c:pt idx="754">
                  <c:v>1228.769</c:v>
                </c:pt>
                <c:pt idx="755">
                  <c:v>1375.644</c:v>
                </c:pt>
                <c:pt idx="756">
                  <c:v>1258.0039999999999</c:v>
                </c:pt>
                <c:pt idx="757">
                  <c:v>1309.0229999999999</c:v>
                </c:pt>
                <c:pt idx="758">
                  <c:v>1402.3630000000001</c:v>
                </c:pt>
                <c:pt idx="759">
                  <c:v>1355.7560000000001</c:v>
                </c:pt>
                <c:pt idx="760">
                  <c:v>1259.596</c:v>
                </c:pt>
                <c:pt idx="761">
                  <c:v>1404.566</c:v>
                </c:pt>
                <c:pt idx="762">
                  <c:v>1405.3219999999999</c:v>
                </c:pt>
                <c:pt idx="763">
                  <c:v>1400.934</c:v>
                </c:pt>
                <c:pt idx="764">
                  <c:v>1401.249</c:v>
                </c:pt>
                <c:pt idx="765">
                  <c:v>1394.337</c:v>
                </c:pt>
                <c:pt idx="766">
                  <c:v>1392.732</c:v>
                </c:pt>
                <c:pt idx="767">
                  <c:v>1394.3230000000001</c:v>
                </c:pt>
                <c:pt idx="768">
                  <c:v>1393.2139999999999</c:v>
                </c:pt>
                <c:pt idx="769">
                  <c:v>1389.2529999999999</c:v>
                </c:pt>
                <c:pt idx="770">
                  <c:v>1394.6189999999999</c:v>
                </c:pt>
                <c:pt idx="771">
                  <c:v>1390.999</c:v>
                </c:pt>
                <c:pt idx="772">
                  <c:v>1393.0329999999999</c:v>
                </c:pt>
                <c:pt idx="773">
                  <c:v>1395.249</c:v>
                </c:pt>
                <c:pt idx="774">
                  <c:v>1403.18</c:v>
                </c:pt>
                <c:pt idx="775">
                  <c:v>1396.2950000000001</c:v>
                </c:pt>
                <c:pt idx="776">
                  <c:v>1402.4590000000001</c:v>
                </c:pt>
                <c:pt idx="777">
                  <c:v>1397.127</c:v>
                </c:pt>
                <c:pt idx="778">
                  <c:v>1404.769</c:v>
                </c:pt>
                <c:pt idx="779">
                  <c:v>1396.37</c:v>
                </c:pt>
                <c:pt idx="780">
                  <c:v>1402.654</c:v>
                </c:pt>
                <c:pt idx="781">
                  <c:v>1399.088</c:v>
                </c:pt>
                <c:pt idx="782">
                  <c:v>1399.8710000000001</c:v>
                </c:pt>
                <c:pt idx="783">
                  <c:v>1399.0920000000001</c:v>
                </c:pt>
                <c:pt idx="784">
                  <c:v>1403.952</c:v>
                </c:pt>
                <c:pt idx="785">
                  <c:v>1403.5840000000001</c:v>
                </c:pt>
                <c:pt idx="786">
                  <c:v>1405.431</c:v>
                </c:pt>
                <c:pt idx="787">
                  <c:v>1402.27</c:v>
                </c:pt>
                <c:pt idx="788">
                  <c:v>1405.6289999999999</c:v>
                </c:pt>
                <c:pt idx="789">
                  <c:v>1403.703</c:v>
                </c:pt>
                <c:pt idx="790">
                  <c:v>1405.1969999999999</c:v>
                </c:pt>
                <c:pt idx="791">
                  <c:v>1404.6759999999999</c:v>
                </c:pt>
                <c:pt idx="792">
                  <c:v>1402.654</c:v>
                </c:pt>
                <c:pt idx="793">
                  <c:v>1401.5440000000001</c:v>
                </c:pt>
                <c:pt idx="794">
                  <c:v>1396.232</c:v>
                </c:pt>
                <c:pt idx="795">
                  <c:v>1395.09</c:v>
                </c:pt>
                <c:pt idx="796">
                  <c:v>1392.212</c:v>
                </c:pt>
                <c:pt idx="797">
                  <c:v>1398.0920000000001</c:v>
                </c:pt>
                <c:pt idx="798">
                  <c:v>1396.6869999999999</c:v>
                </c:pt>
                <c:pt idx="799">
                  <c:v>1386.5920000000001</c:v>
                </c:pt>
                <c:pt idx="800">
                  <c:v>1391.502</c:v>
                </c:pt>
                <c:pt idx="801">
                  <c:v>1392.393</c:v>
                </c:pt>
                <c:pt idx="802">
                  <c:v>1391.922</c:v>
                </c:pt>
                <c:pt idx="803">
                  <c:v>1383.527</c:v>
                </c:pt>
                <c:pt idx="804">
                  <c:v>1379.0540000000001</c:v>
                </c:pt>
                <c:pt idx="805">
                  <c:v>1372.4880000000001</c:v>
                </c:pt>
                <c:pt idx="806">
                  <c:v>1389.6590000000001</c:v>
                </c:pt>
                <c:pt idx="807">
                  <c:v>1372.72</c:v>
                </c:pt>
                <c:pt idx="808">
                  <c:v>1375.2149999999999</c:v>
                </c:pt>
                <c:pt idx="809">
                  <c:v>1389.44</c:v>
                </c:pt>
                <c:pt idx="810">
                  <c:v>1391.0360000000001</c:v>
                </c:pt>
                <c:pt idx="811">
                  <c:v>1289.384</c:v>
                </c:pt>
                <c:pt idx="812">
                  <c:v>1312.663</c:v>
                </c:pt>
                <c:pt idx="813">
                  <c:v>1301.942</c:v>
                </c:pt>
                <c:pt idx="814">
                  <c:v>1077.383</c:v>
                </c:pt>
                <c:pt idx="815">
                  <c:v>814.29100000000005</c:v>
                </c:pt>
                <c:pt idx="816">
                  <c:v>991.94299999999998</c:v>
                </c:pt>
                <c:pt idx="817">
                  <c:v>788.28700000000003</c:v>
                </c:pt>
                <c:pt idx="818">
                  <c:v>933.11</c:v>
                </c:pt>
                <c:pt idx="819">
                  <c:v>929.88499999999999</c:v>
                </c:pt>
                <c:pt idx="820">
                  <c:v>710.423</c:v>
                </c:pt>
                <c:pt idx="821">
                  <c:v>1028.645</c:v>
                </c:pt>
                <c:pt idx="822">
                  <c:v>687.63400000000001</c:v>
                </c:pt>
                <c:pt idx="823">
                  <c:v>765.56299999999999</c:v>
                </c:pt>
                <c:pt idx="824">
                  <c:v>656.80700000000002</c:v>
                </c:pt>
                <c:pt idx="825">
                  <c:v>471.82299999999998</c:v>
                </c:pt>
                <c:pt idx="826">
                  <c:v>531.62199999999996</c:v>
                </c:pt>
                <c:pt idx="827">
                  <c:v>502.00400000000002</c:v>
                </c:pt>
                <c:pt idx="828">
                  <c:v>429.90100000000001</c:v>
                </c:pt>
                <c:pt idx="829">
                  <c:v>566.02499999999998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398.55700000000002</c:v>
                </c:pt>
                <c:pt idx="853">
                  <c:v>400</c:v>
                </c:pt>
                <c:pt idx="854">
                  <c:v>400</c:v>
                </c:pt>
                <c:pt idx="855">
                  <c:v>323.16699999999997</c:v>
                </c:pt>
                <c:pt idx="856">
                  <c:v>373.79899999999998</c:v>
                </c:pt>
                <c:pt idx="857">
                  <c:v>350.988</c:v>
                </c:pt>
                <c:pt idx="858">
                  <c:v>334.06400000000002</c:v>
                </c:pt>
                <c:pt idx="859">
                  <c:v>320.96600000000001</c:v>
                </c:pt>
                <c:pt idx="860">
                  <c:v>244.24799999999999</c:v>
                </c:pt>
                <c:pt idx="861">
                  <c:v>336.96499999999997</c:v>
                </c:pt>
                <c:pt idx="862">
                  <c:v>400</c:v>
                </c:pt>
                <c:pt idx="863">
                  <c:v>288.05500000000001</c:v>
                </c:pt>
                <c:pt idx="864">
                  <c:v>225.249</c:v>
                </c:pt>
                <c:pt idx="865">
                  <c:v>235.76400000000001</c:v>
                </c:pt>
                <c:pt idx="866">
                  <c:v>209.875</c:v>
                </c:pt>
                <c:pt idx="867">
                  <c:v>244.35499999999999</c:v>
                </c:pt>
                <c:pt idx="868">
                  <c:v>231.45</c:v>
                </c:pt>
                <c:pt idx="869">
                  <c:v>168.07</c:v>
                </c:pt>
                <c:pt idx="870">
                  <c:v>208.584</c:v>
                </c:pt>
                <c:pt idx="871">
                  <c:v>199.89699999999999</c:v>
                </c:pt>
                <c:pt idx="872">
                  <c:v>135.24799999999999</c:v>
                </c:pt>
                <c:pt idx="873">
                  <c:v>104.956</c:v>
                </c:pt>
                <c:pt idx="874">
                  <c:v>279.95600000000002</c:v>
                </c:pt>
                <c:pt idx="875">
                  <c:v>177.98400000000001</c:v>
                </c:pt>
                <c:pt idx="876">
                  <c:v>192.16300000000001</c:v>
                </c:pt>
                <c:pt idx="877">
                  <c:v>149.983</c:v>
                </c:pt>
                <c:pt idx="878">
                  <c:v>176.38499999999999</c:v>
                </c:pt>
                <c:pt idx="879">
                  <c:v>154.565</c:v>
                </c:pt>
                <c:pt idx="880">
                  <c:v>193.345</c:v>
                </c:pt>
                <c:pt idx="881">
                  <c:v>124.62</c:v>
                </c:pt>
                <c:pt idx="882">
                  <c:v>121.602</c:v>
                </c:pt>
                <c:pt idx="883">
                  <c:v>114.518</c:v>
                </c:pt>
                <c:pt idx="884">
                  <c:v>85.25</c:v>
                </c:pt>
                <c:pt idx="885">
                  <c:v>133.59100000000001</c:v>
                </c:pt>
                <c:pt idx="886">
                  <c:v>257.77</c:v>
                </c:pt>
                <c:pt idx="887">
                  <c:v>171.95599999999999</c:v>
                </c:pt>
                <c:pt idx="888">
                  <c:v>126.42100000000001</c:v>
                </c:pt>
                <c:pt idx="889">
                  <c:v>128.239</c:v>
                </c:pt>
                <c:pt idx="890">
                  <c:v>137.43</c:v>
                </c:pt>
                <c:pt idx="891">
                  <c:v>108.96899999999999</c:v>
                </c:pt>
                <c:pt idx="892">
                  <c:v>108.108</c:v>
                </c:pt>
                <c:pt idx="893">
                  <c:v>145.137</c:v>
                </c:pt>
                <c:pt idx="894">
                  <c:v>119.91800000000001</c:v>
                </c:pt>
                <c:pt idx="895">
                  <c:v>131.40199999999999</c:v>
                </c:pt>
                <c:pt idx="896">
                  <c:v>84.38</c:v>
                </c:pt>
                <c:pt idx="897">
                  <c:v>144.69800000000001</c:v>
                </c:pt>
                <c:pt idx="898">
                  <c:v>101.797</c:v>
                </c:pt>
                <c:pt idx="899">
                  <c:v>64.138999999999996</c:v>
                </c:pt>
                <c:pt idx="900">
                  <c:v>77.45</c:v>
                </c:pt>
                <c:pt idx="901">
                  <c:v>73.528000000000006</c:v>
                </c:pt>
                <c:pt idx="902">
                  <c:v>65.840999999999994</c:v>
                </c:pt>
                <c:pt idx="903">
                  <c:v>106.64400000000001</c:v>
                </c:pt>
                <c:pt idx="904">
                  <c:v>97.885999999999996</c:v>
                </c:pt>
                <c:pt idx="905">
                  <c:v>100.807</c:v>
                </c:pt>
                <c:pt idx="906">
                  <c:v>53.076999999999998</c:v>
                </c:pt>
                <c:pt idx="907">
                  <c:v>80.314999999999998</c:v>
                </c:pt>
                <c:pt idx="908">
                  <c:v>40.030999999999999</c:v>
                </c:pt>
                <c:pt idx="909">
                  <c:v>41.741</c:v>
                </c:pt>
                <c:pt idx="910">
                  <c:v>36.134999999999998</c:v>
                </c:pt>
                <c:pt idx="911">
                  <c:v>110.834</c:v>
                </c:pt>
                <c:pt idx="912">
                  <c:v>61.186999999999998</c:v>
                </c:pt>
                <c:pt idx="913">
                  <c:v>87.527000000000001</c:v>
                </c:pt>
                <c:pt idx="914">
                  <c:v>56.396999999999998</c:v>
                </c:pt>
                <c:pt idx="915">
                  <c:v>0</c:v>
                </c:pt>
                <c:pt idx="916">
                  <c:v>66.241</c:v>
                </c:pt>
                <c:pt idx="917">
                  <c:v>62.982999999999997</c:v>
                </c:pt>
                <c:pt idx="918">
                  <c:v>108.601</c:v>
                </c:pt>
                <c:pt idx="919">
                  <c:v>80.965999999999994</c:v>
                </c:pt>
                <c:pt idx="920">
                  <c:v>79.95</c:v>
                </c:pt>
                <c:pt idx="921">
                  <c:v>57.814</c:v>
                </c:pt>
                <c:pt idx="922">
                  <c:v>56.828000000000003</c:v>
                </c:pt>
                <c:pt idx="923">
                  <c:v>107.93</c:v>
                </c:pt>
                <c:pt idx="924">
                  <c:v>61.186999999999998</c:v>
                </c:pt>
                <c:pt idx="925">
                  <c:v>58.225999999999999</c:v>
                </c:pt>
                <c:pt idx="926">
                  <c:v>104.47199999999999</c:v>
                </c:pt>
                <c:pt idx="927">
                  <c:v>106.57299999999999</c:v>
                </c:pt>
                <c:pt idx="928">
                  <c:v>120.881</c:v>
                </c:pt>
                <c:pt idx="929">
                  <c:v>12.593</c:v>
                </c:pt>
                <c:pt idx="930">
                  <c:v>20.759</c:v>
                </c:pt>
                <c:pt idx="931">
                  <c:v>162.893</c:v>
                </c:pt>
                <c:pt idx="932">
                  <c:v>120.825</c:v>
                </c:pt>
                <c:pt idx="933">
                  <c:v>103.303</c:v>
                </c:pt>
                <c:pt idx="934">
                  <c:v>64.772000000000006</c:v>
                </c:pt>
                <c:pt idx="935">
                  <c:v>140.84399999999999</c:v>
                </c:pt>
                <c:pt idx="936">
                  <c:v>110.01300000000001</c:v>
                </c:pt>
                <c:pt idx="937">
                  <c:v>105.187</c:v>
                </c:pt>
                <c:pt idx="938">
                  <c:v>91.492000000000004</c:v>
                </c:pt>
                <c:pt idx="939">
                  <c:v>134.80699999999999</c:v>
                </c:pt>
                <c:pt idx="940">
                  <c:v>88.257000000000005</c:v>
                </c:pt>
                <c:pt idx="941">
                  <c:v>140.149</c:v>
                </c:pt>
                <c:pt idx="942">
                  <c:v>198.85900000000001</c:v>
                </c:pt>
                <c:pt idx="943">
                  <c:v>132.804</c:v>
                </c:pt>
                <c:pt idx="944">
                  <c:v>211.85300000000001</c:v>
                </c:pt>
                <c:pt idx="945">
                  <c:v>252.667</c:v>
                </c:pt>
                <c:pt idx="946">
                  <c:v>359.45600000000002</c:v>
                </c:pt>
                <c:pt idx="947">
                  <c:v>358.79599999999999</c:v>
                </c:pt>
                <c:pt idx="948">
                  <c:v>493.30099999999999</c:v>
                </c:pt>
                <c:pt idx="949">
                  <c:v>517.57000000000005</c:v>
                </c:pt>
                <c:pt idx="950">
                  <c:v>717.54399999999998</c:v>
                </c:pt>
                <c:pt idx="951">
                  <c:v>658.58600000000001</c:v>
                </c:pt>
                <c:pt idx="952">
                  <c:v>652.91999999999996</c:v>
                </c:pt>
                <c:pt idx="953">
                  <c:v>849.74800000000005</c:v>
                </c:pt>
                <c:pt idx="954">
                  <c:v>884.52</c:v>
                </c:pt>
                <c:pt idx="955">
                  <c:v>1133.0309999999999</c:v>
                </c:pt>
                <c:pt idx="956">
                  <c:v>1173.056</c:v>
                </c:pt>
                <c:pt idx="957">
                  <c:v>1210.472</c:v>
                </c:pt>
                <c:pt idx="958">
                  <c:v>1175.855</c:v>
                </c:pt>
                <c:pt idx="959">
                  <c:v>1273.548</c:v>
                </c:pt>
                <c:pt idx="960">
                  <c:v>1246.894</c:v>
                </c:pt>
                <c:pt idx="961">
                  <c:v>1236.568</c:v>
                </c:pt>
                <c:pt idx="962">
                  <c:v>1261.095</c:v>
                </c:pt>
                <c:pt idx="963">
                  <c:v>1295.3720000000001</c:v>
                </c:pt>
                <c:pt idx="964">
                  <c:v>1081.8240000000001</c:v>
                </c:pt>
                <c:pt idx="965">
                  <c:v>1259.0630000000001</c:v>
                </c:pt>
                <c:pt idx="966">
                  <c:v>1205.825</c:v>
                </c:pt>
                <c:pt idx="967">
                  <c:v>1284.855</c:v>
                </c:pt>
                <c:pt idx="968">
                  <c:v>1223.931</c:v>
                </c:pt>
                <c:pt idx="969">
                  <c:v>1092.9069999999999</c:v>
                </c:pt>
                <c:pt idx="970">
                  <c:v>1245.2650000000001</c:v>
                </c:pt>
                <c:pt idx="971">
                  <c:v>1231.7190000000001</c:v>
                </c:pt>
                <c:pt idx="972">
                  <c:v>1126.171</c:v>
                </c:pt>
                <c:pt idx="973">
                  <c:v>981.6</c:v>
                </c:pt>
                <c:pt idx="974">
                  <c:v>1039.615</c:v>
                </c:pt>
                <c:pt idx="975">
                  <c:v>919.76</c:v>
                </c:pt>
                <c:pt idx="976">
                  <c:v>931.32799999999997</c:v>
                </c:pt>
                <c:pt idx="977">
                  <c:v>1071.4870000000001</c:v>
                </c:pt>
                <c:pt idx="978">
                  <c:v>942.11900000000003</c:v>
                </c:pt>
                <c:pt idx="979">
                  <c:v>1001.59</c:v>
                </c:pt>
                <c:pt idx="980">
                  <c:v>870.35900000000004</c:v>
                </c:pt>
                <c:pt idx="981">
                  <c:v>903.41</c:v>
                </c:pt>
                <c:pt idx="982">
                  <c:v>743.27499999999998</c:v>
                </c:pt>
                <c:pt idx="983">
                  <c:v>840.56200000000001</c:v>
                </c:pt>
                <c:pt idx="984">
                  <c:v>801.12800000000004</c:v>
                </c:pt>
                <c:pt idx="985">
                  <c:v>777.54899999999998</c:v>
                </c:pt>
                <c:pt idx="986">
                  <c:v>822.11500000000001</c:v>
                </c:pt>
                <c:pt idx="987">
                  <c:v>861.31100000000004</c:v>
                </c:pt>
                <c:pt idx="988">
                  <c:v>971.26</c:v>
                </c:pt>
                <c:pt idx="989">
                  <c:v>813.125</c:v>
                </c:pt>
                <c:pt idx="990">
                  <c:v>957.23800000000006</c:v>
                </c:pt>
                <c:pt idx="991">
                  <c:v>823.97699999999998</c:v>
                </c:pt>
                <c:pt idx="992">
                  <c:v>901.78700000000003</c:v>
                </c:pt>
                <c:pt idx="993">
                  <c:v>953.37</c:v>
                </c:pt>
                <c:pt idx="994">
                  <c:v>897.15099999999995</c:v>
                </c:pt>
                <c:pt idx="995">
                  <c:v>836.33900000000006</c:v>
                </c:pt>
                <c:pt idx="996">
                  <c:v>997.54399999999998</c:v>
                </c:pt>
                <c:pt idx="997">
                  <c:v>939.17100000000005</c:v>
                </c:pt>
                <c:pt idx="998">
                  <c:v>1098.0440000000001</c:v>
                </c:pt>
                <c:pt idx="999">
                  <c:v>1145.9159999999999</c:v>
                </c:pt>
                <c:pt idx="1000">
                  <c:v>1144.1880000000001</c:v>
                </c:pt>
                <c:pt idx="1001">
                  <c:v>969.01700000000005</c:v>
                </c:pt>
                <c:pt idx="1002">
                  <c:v>1015.474</c:v>
                </c:pt>
                <c:pt idx="1003">
                  <c:v>1097.992</c:v>
                </c:pt>
                <c:pt idx="1004">
                  <c:v>1032.9649999999999</c:v>
                </c:pt>
                <c:pt idx="1005">
                  <c:v>1012.925</c:v>
                </c:pt>
                <c:pt idx="1006">
                  <c:v>1104.7940000000001</c:v>
                </c:pt>
                <c:pt idx="1007">
                  <c:v>1140.271</c:v>
                </c:pt>
                <c:pt idx="1008">
                  <c:v>1033.615</c:v>
                </c:pt>
                <c:pt idx="1009">
                  <c:v>1089.316</c:v>
                </c:pt>
                <c:pt idx="1010">
                  <c:v>1057.4849999999999</c:v>
                </c:pt>
                <c:pt idx="1011">
                  <c:v>992.80600000000004</c:v>
                </c:pt>
                <c:pt idx="1012">
                  <c:v>868.11300000000006</c:v>
                </c:pt>
                <c:pt idx="1013">
                  <c:v>980.76800000000003</c:v>
                </c:pt>
                <c:pt idx="1014">
                  <c:v>854.16099999999994</c:v>
                </c:pt>
                <c:pt idx="1015">
                  <c:v>800.46799999999996</c:v>
                </c:pt>
                <c:pt idx="1016">
                  <c:v>859.44500000000005</c:v>
                </c:pt>
                <c:pt idx="1017">
                  <c:v>726.11900000000003</c:v>
                </c:pt>
                <c:pt idx="1018">
                  <c:v>796.88400000000001</c:v>
                </c:pt>
                <c:pt idx="1019">
                  <c:v>604.34</c:v>
                </c:pt>
                <c:pt idx="1020">
                  <c:v>701.42899999999997</c:v>
                </c:pt>
                <c:pt idx="1021">
                  <c:v>684.50599999999997</c:v>
                </c:pt>
                <c:pt idx="1022">
                  <c:v>857.31</c:v>
                </c:pt>
                <c:pt idx="1023">
                  <c:v>776.51900000000001</c:v>
                </c:pt>
                <c:pt idx="1024">
                  <c:v>824.66200000000003</c:v>
                </c:pt>
                <c:pt idx="1025">
                  <c:v>684.29100000000005</c:v>
                </c:pt>
                <c:pt idx="1026">
                  <c:v>856.52700000000004</c:v>
                </c:pt>
                <c:pt idx="1027">
                  <c:v>871.79200000000003</c:v>
                </c:pt>
                <c:pt idx="1028">
                  <c:v>924.78200000000004</c:v>
                </c:pt>
                <c:pt idx="1029">
                  <c:v>915.56100000000004</c:v>
                </c:pt>
                <c:pt idx="1030">
                  <c:v>922.45600000000002</c:v>
                </c:pt>
                <c:pt idx="1031">
                  <c:v>1023.433</c:v>
                </c:pt>
                <c:pt idx="1032">
                  <c:v>993.89599999999996</c:v>
                </c:pt>
                <c:pt idx="1033">
                  <c:v>989.91200000000003</c:v>
                </c:pt>
                <c:pt idx="1034">
                  <c:v>938.03</c:v>
                </c:pt>
                <c:pt idx="1035">
                  <c:v>1111.6569999999999</c:v>
                </c:pt>
                <c:pt idx="1036">
                  <c:v>1017.224</c:v>
                </c:pt>
                <c:pt idx="1037">
                  <c:v>1067.5150000000001</c:v>
                </c:pt>
                <c:pt idx="1038">
                  <c:v>1069.663</c:v>
                </c:pt>
                <c:pt idx="1039">
                  <c:v>1126.683</c:v>
                </c:pt>
                <c:pt idx="1040">
                  <c:v>1096.9860000000001</c:v>
                </c:pt>
                <c:pt idx="1041">
                  <c:v>1099.904</c:v>
                </c:pt>
                <c:pt idx="1042">
                  <c:v>1150.3009999999999</c:v>
                </c:pt>
                <c:pt idx="1043">
                  <c:v>1219.4359999999999</c:v>
                </c:pt>
                <c:pt idx="1044">
                  <c:v>1219.8910000000001</c:v>
                </c:pt>
                <c:pt idx="1045">
                  <c:v>1268.1220000000001</c:v>
                </c:pt>
                <c:pt idx="1046">
                  <c:v>1352.4960000000001</c:v>
                </c:pt>
                <c:pt idx="1047">
                  <c:v>1227.9369999999999</c:v>
                </c:pt>
                <c:pt idx="1048">
                  <c:v>1178.232</c:v>
                </c:pt>
                <c:pt idx="1049">
                  <c:v>1291.67</c:v>
                </c:pt>
                <c:pt idx="1050">
                  <c:v>1424.1010000000001</c:v>
                </c:pt>
                <c:pt idx="1051">
                  <c:v>1424.1320000000001</c:v>
                </c:pt>
                <c:pt idx="1052">
                  <c:v>1324.3489999999999</c:v>
                </c:pt>
                <c:pt idx="1053">
                  <c:v>1426.6489999999999</c:v>
                </c:pt>
                <c:pt idx="1054">
                  <c:v>1427.377</c:v>
                </c:pt>
                <c:pt idx="1055">
                  <c:v>1428.1849999999999</c:v>
                </c:pt>
                <c:pt idx="1056">
                  <c:v>1428.614</c:v>
                </c:pt>
                <c:pt idx="1057">
                  <c:v>1429.0170000000001</c:v>
                </c:pt>
                <c:pt idx="1058">
                  <c:v>1428.82</c:v>
                </c:pt>
                <c:pt idx="1059">
                  <c:v>1429.1479999999999</c:v>
                </c:pt>
                <c:pt idx="1060">
                  <c:v>1429.42</c:v>
                </c:pt>
                <c:pt idx="1061">
                  <c:v>1429.393</c:v>
                </c:pt>
                <c:pt idx="1062">
                  <c:v>1430.018</c:v>
                </c:pt>
                <c:pt idx="1063">
                  <c:v>1429.9580000000001</c:v>
                </c:pt>
                <c:pt idx="1064">
                  <c:v>1430.204</c:v>
                </c:pt>
                <c:pt idx="1065">
                  <c:v>1430.288</c:v>
                </c:pt>
                <c:pt idx="1066">
                  <c:v>1430.6030000000001</c:v>
                </c:pt>
                <c:pt idx="1067">
                  <c:v>1430.8009999999999</c:v>
                </c:pt>
                <c:pt idx="1068">
                  <c:v>1430.9739999999999</c:v>
                </c:pt>
                <c:pt idx="1069">
                  <c:v>1430.9739999999999</c:v>
                </c:pt>
                <c:pt idx="1070">
                  <c:v>1430.9739999999999</c:v>
                </c:pt>
                <c:pt idx="1071">
                  <c:v>1430.9739999999999</c:v>
                </c:pt>
                <c:pt idx="1072">
                  <c:v>1430.9739999999999</c:v>
                </c:pt>
                <c:pt idx="1073">
                  <c:v>1430.9739999999999</c:v>
                </c:pt>
                <c:pt idx="1074">
                  <c:v>1430.9739999999999</c:v>
                </c:pt>
                <c:pt idx="1075">
                  <c:v>1430.9739999999999</c:v>
                </c:pt>
                <c:pt idx="1076">
                  <c:v>1430.9739999999999</c:v>
                </c:pt>
                <c:pt idx="1077">
                  <c:v>1430.9739999999999</c:v>
                </c:pt>
                <c:pt idx="1078">
                  <c:v>1430.9739999999999</c:v>
                </c:pt>
                <c:pt idx="1079">
                  <c:v>1430.9739999999999</c:v>
                </c:pt>
                <c:pt idx="1080">
                  <c:v>1430.9739999999999</c:v>
                </c:pt>
                <c:pt idx="1081">
                  <c:v>1430.9739999999999</c:v>
                </c:pt>
                <c:pt idx="1082">
                  <c:v>1430.9739999999999</c:v>
                </c:pt>
                <c:pt idx="1083">
                  <c:v>1430.9739999999999</c:v>
                </c:pt>
                <c:pt idx="1084">
                  <c:v>1430.9739999999999</c:v>
                </c:pt>
                <c:pt idx="1085">
                  <c:v>1430.9739999999999</c:v>
                </c:pt>
                <c:pt idx="1086">
                  <c:v>1430.9739999999999</c:v>
                </c:pt>
                <c:pt idx="1087">
                  <c:v>1430.9739999999999</c:v>
                </c:pt>
                <c:pt idx="1088">
                  <c:v>1430.9739999999999</c:v>
                </c:pt>
                <c:pt idx="1089">
                  <c:v>1430.9739999999999</c:v>
                </c:pt>
                <c:pt idx="1090">
                  <c:v>1430.9739999999999</c:v>
                </c:pt>
                <c:pt idx="1091">
                  <c:v>1430.9739999999999</c:v>
                </c:pt>
                <c:pt idx="1092">
                  <c:v>1430.9739999999999</c:v>
                </c:pt>
                <c:pt idx="1093">
                  <c:v>1430.9739999999999</c:v>
                </c:pt>
                <c:pt idx="1094">
                  <c:v>1430.9739999999999</c:v>
                </c:pt>
                <c:pt idx="1095">
                  <c:v>1430.9739999999999</c:v>
                </c:pt>
                <c:pt idx="1096">
                  <c:v>1430.9739999999999</c:v>
                </c:pt>
                <c:pt idx="1097">
                  <c:v>1430.9739999999999</c:v>
                </c:pt>
                <c:pt idx="1098">
                  <c:v>1430.9739999999999</c:v>
                </c:pt>
                <c:pt idx="1099">
                  <c:v>1430.9739999999999</c:v>
                </c:pt>
                <c:pt idx="1100">
                  <c:v>1430.9739999999999</c:v>
                </c:pt>
                <c:pt idx="1101">
                  <c:v>1430.9739999999999</c:v>
                </c:pt>
                <c:pt idx="1102">
                  <c:v>1430.9739999999999</c:v>
                </c:pt>
                <c:pt idx="1103">
                  <c:v>1430.9739999999999</c:v>
                </c:pt>
                <c:pt idx="1104">
                  <c:v>1430.9739999999999</c:v>
                </c:pt>
                <c:pt idx="1105">
                  <c:v>1430.9739999999999</c:v>
                </c:pt>
                <c:pt idx="1106">
                  <c:v>1430.9739999999999</c:v>
                </c:pt>
                <c:pt idx="1107">
                  <c:v>1430.9739999999999</c:v>
                </c:pt>
                <c:pt idx="1108">
                  <c:v>1430.9739999999999</c:v>
                </c:pt>
                <c:pt idx="1109">
                  <c:v>1430.9739999999999</c:v>
                </c:pt>
                <c:pt idx="1110">
                  <c:v>1430.9739999999999</c:v>
                </c:pt>
                <c:pt idx="1111">
                  <c:v>1430.9739999999999</c:v>
                </c:pt>
                <c:pt idx="1112">
                  <c:v>1430.9739999999999</c:v>
                </c:pt>
                <c:pt idx="1113">
                  <c:v>1430.9739999999999</c:v>
                </c:pt>
                <c:pt idx="1114">
                  <c:v>1347.317</c:v>
                </c:pt>
                <c:pt idx="1115">
                  <c:v>1430.9739999999999</c:v>
                </c:pt>
                <c:pt idx="1116">
                  <c:v>1399.2070000000001</c:v>
                </c:pt>
                <c:pt idx="1117">
                  <c:v>1360.1980000000001</c:v>
                </c:pt>
                <c:pt idx="1118">
                  <c:v>1392.1669999999999</c:v>
                </c:pt>
                <c:pt idx="1119">
                  <c:v>1430.9739999999999</c:v>
                </c:pt>
                <c:pt idx="1120">
                  <c:v>1430.9739999999999</c:v>
                </c:pt>
                <c:pt idx="1121">
                  <c:v>1430.9739999999999</c:v>
                </c:pt>
                <c:pt idx="1122">
                  <c:v>1430.9739999999999</c:v>
                </c:pt>
                <c:pt idx="1123">
                  <c:v>1430.9739999999999</c:v>
                </c:pt>
                <c:pt idx="1124">
                  <c:v>1430.9739999999999</c:v>
                </c:pt>
                <c:pt idx="1125">
                  <c:v>1344.5450000000001</c:v>
                </c:pt>
                <c:pt idx="1126">
                  <c:v>1430.9739999999999</c:v>
                </c:pt>
                <c:pt idx="1127">
                  <c:v>1430.9739999999999</c:v>
                </c:pt>
                <c:pt idx="1128">
                  <c:v>1430.9739999999999</c:v>
                </c:pt>
                <c:pt idx="1129">
                  <c:v>1430.9739999999999</c:v>
                </c:pt>
                <c:pt idx="1130">
                  <c:v>1430.9739999999999</c:v>
                </c:pt>
                <c:pt idx="1131">
                  <c:v>1430.9739999999999</c:v>
                </c:pt>
                <c:pt idx="1132">
                  <c:v>1430.9739999999999</c:v>
                </c:pt>
                <c:pt idx="1133">
                  <c:v>1429.721</c:v>
                </c:pt>
                <c:pt idx="1134">
                  <c:v>1430.9739999999999</c:v>
                </c:pt>
                <c:pt idx="1135">
                  <c:v>1430.9739999999999</c:v>
                </c:pt>
                <c:pt idx="1136">
                  <c:v>1430.9739999999999</c:v>
                </c:pt>
                <c:pt idx="1137">
                  <c:v>1408.02</c:v>
                </c:pt>
                <c:pt idx="1138">
                  <c:v>1430.9739999999999</c:v>
                </c:pt>
                <c:pt idx="1139">
                  <c:v>1430.9739999999999</c:v>
                </c:pt>
                <c:pt idx="1140">
                  <c:v>1430.9739999999999</c:v>
                </c:pt>
                <c:pt idx="1141">
                  <c:v>1429.98</c:v>
                </c:pt>
                <c:pt idx="1142">
                  <c:v>1429.5350000000001</c:v>
                </c:pt>
                <c:pt idx="1143">
                  <c:v>1428.7660000000001</c:v>
                </c:pt>
                <c:pt idx="1144">
                  <c:v>1428.027</c:v>
                </c:pt>
                <c:pt idx="1145">
                  <c:v>1427.471</c:v>
                </c:pt>
                <c:pt idx="1146">
                  <c:v>1405.143</c:v>
                </c:pt>
                <c:pt idx="1147">
                  <c:v>1426.557</c:v>
                </c:pt>
                <c:pt idx="1148">
                  <c:v>1338.7750000000001</c:v>
                </c:pt>
                <c:pt idx="1149">
                  <c:v>1422.4839999999999</c:v>
                </c:pt>
                <c:pt idx="1150">
                  <c:v>1418.4</c:v>
                </c:pt>
                <c:pt idx="1151">
                  <c:v>1376.752</c:v>
                </c:pt>
                <c:pt idx="1152">
                  <c:v>1324.7190000000001</c:v>
                </c:pt>
                <c:pt idx="1153">
                  <c:v>1332.23</c:v>
                </c:pt>
                <c:pt idx="1154">
                  <c:v>1413.635</c:v>
                </c:pt>
                <c:pt idx="1155">
                  <c:v>1353.057</c:v>
                </c:pt>
                <c:pt idx="1156">
                  <c:v>1186.606</c:v>
                </c:pt>
                <c:pt idx="1157">
                  <c:v>1261.5219999999999</c:v>
                </c:pt>
                <c:pt idx="1158">
                  <c:v>1355.7950000000001</c:v>
                </c:pt>
                <c:pt idx="1159">
                  <c:v>1261.8130000000001</c:v>
                </c:pt>
                <c:pt idx="1160">
                  <c:v>1177.4380000000001</c:v>
                </c:pt>
                <c:pt idx="1161">
                  <c:v>1299.5039999999999</c:v>
                </c:pt>
                <c:pt idx="1162">
                  <c:v>1193.028</c:v>
                </c:pt>
                <c:pt idx="1163">
                  <c:v>1239.0609999999999</c:v>
                </c:pt>
                <c:pt idx="1164">
                  <c:v>1232.434</c:v>
                </c:pt>
                <c:pt idx="1165">
                  <c:v>1194.835</c:v>
                </c:pt>
                <c:pt idx="1166">
                  <c:v>1204.164</c:v>
                </c:pt>
                <c:pt idx="1167">
                  <c:v>1053.287</c:v>
                </c:pt>
                <c:pt idx="1168">
                  <c:v>1233.5920000000001</c:v>
                </c:pt>
                <c:pt idx="1169">
                  <c:v>1049.0119999999999</c:v>
                </c:pt>
                <c:pt idx="1170">
                  <c:v>1146.952</c:v>
                </c:pt>
                <c:pt idx="1171">
                  <c:v>1133.527</c:v>
                </c:pt>
                <c:pt idx="1172">
                  <c:v>1217.98</c:v>
                </c:pt>
                <c:pt idx="1173">
                  <c:v>1129.9390000000001</c:v>
                </c:pt>
                <c:pt idx="1174">
                  <c:v>941.74199999999996</c:v>
                </c:pt>
                <c:pt idx="1175">
                  <c:v>1076.627</c:v>
                </c:pt>
                <c:pt idx="1176">
                  <c:v>1028.354</c:v>
                </c:pt>
                <c:pt idx="1177">
                  <c:v>899.38800000000003</c:v>
                </c:pt>
                <c:pt idx="1178">
                  <c:v>905.971</c:v>
                </c:pt>
                <c:pt idx="1179">
                  <c:v>862.49599999999998</c:v>
                </c:pt>
                <c:pt idx="1180">
                  <c:v>731.81500000000005</c:v>
                </c:pt>
                <c:pt idx="1181">
                  <c:v>538.50599999999997</c:v>
                </c:pt>
                <c:pt idx="1182">
                  <c:v>544.02200000000005</c:v>
                </c:pt>
                <c:pt idx="1183">
                  <c:v>516.18100000000004</c:v>
                </c:pt>
                <c:pt idx="1184">
                  <c:v>313.51600000000002</c:v>
                </c:pt>
                <c:pt idx="1185">
                  <c:v>261.86700000000002</c:v>
                </c:pt>
                <c:pt idx="1186">
                  <c:v>228.10300000000001</c:v>
                </c:pt>
                <c:pt idx="1187">
                  <c:v>140.58699999999999</c:v>
                </c:pt>
                <c:pt idx="1188">
                  <c:v>159.34800000000001</c:v>
                </c:pt>
                <c:pt idx="1189">
                  <c:v>65.974999999999994</c:v>
                </c:pt>
                <c:pt idx="1190">
                  <c:v>192.41</c:v>
                </c:pt>
                <c:pt idx="1191">
                  <c:v>72.448999999999998</c:v>
                </c:pt>
                <c:pt idx="1192">
                  <c:v>112.194</c:v>
                </c:pt>
                <c:pt idx="1193">
                  <c:v>153.03200000000001</c:v>
                </c:pt>
                <c:pt idx="1194">
                  <c:v>56.283000000000001</c:v>
                </c:pt>
                <c:pt idx="1195">
                  <c:v>0</c:v>
                </c:pt>
                <c:pt idx="1196">
                  <c:v>27.321000000000002</c:v>
                </c:pt>
                <c:pt idx="1197">
                  <c:v>17.654</c:v>
                </c:pt>
                <c:pt idx="1198">
                  <c:v>50.765999999999998</c:v>
                </c:pt>
                <c:pt idx="1199">
                  <c:v>40.610999999999997</c:v>
                </c:pt>
                <c:pt idx="1200">
                  <c:v>33.728999999999999</c:v>
                </c:pt>
                <c:pt idx="1201">
                  <c:v>77.515000000000001</c:v>
                </c:pt>
                <c:pt idx="1202">
                  <c:v>44.034999999999997</c:v>
                </c:pt>
                <c:pt idx="1203">
                  <c:v>51.213999999999999</c:v>
                </c:pt>
                <c:pt idx="1204">
                  <c:v>57.808999999999997</c:v>
                </c:pt>
                <c:pt idx="1205">
                  <c:v>95.385000000000005</c:v>
                </c:pt>
                <c:pt idx="1206">
                  <c:v>29.236999999999998</c:v>
                </c:pt>
                <c:pt idx="1207">
                  <c:v>102.04600000000001</c:v>
                </c:pt>
                <c:pt idx="1208">
                  <c:v>191.602</c:v>
                </c:pt>
                <c:pt idx="1209">
                  <c:v>398.89600000000002</c:v>
                </c:pt>
                <c:pt idx="1210">
                  <c:v>256.53500000000003</c:v>
                </c:pt>
                <c:pt idx="1211">
                  <c:v>313.19200000000001</c:v>
                </c:pt>
                <c:pt idx="1212">
                  <c:v>295.726</c:v>
                </c:pt>
                <c:pt idx="1213">
                  <c:v>279.45100000000002</c:v>
                </c:pt>
                <c:pt idx="1214">
                  <c:v>389.714</c:v>
                </c:pt>
                <c:pt idx="1215">
                  <c:v>487.58100000000002</c:v>
                </c:pt>
                <c:pt idx="1216">
                  <c:v>686.39099999999996</c:v>
                </c:pt>
                <c:pt idx="1217">
                  <c:v>454.61799999999999</c:v>
                </c:pt>
                <c:pt idx="1218">
                  <c:v>658.42</c:v>
                </c:pt>
                <c:pt idx="1219">
                  <c:v>682.52200000000005</c:v>
                </c:pt>
                <c:pt idx="1220">
                  <c:v>717.9</c:v>
                </c:pt>
                <c:pt idx="1221">
                  <c:v>888.58</c:v>
                </c:pt>
                <c:pt idx="1222">
                  <c:v>990.50699999999995</c:v>
                </c:pt>
                <c:pt idx="1223">
                  <c:v>786.82600000000002</c:v>
                </c:pt>
                <c:pt idx="1224">
                  <c:v>977.82600000000002</c:v>
                </c:pt>
                <c:pt idx="1225">
                  <c:v>907.18899999999996</c:v>
                </c:pt>
                <c:pt idx="1226">
                  <c:v>1155.3710000000001</c:v>
                </c:pt>
                <c:pt idx="1227">
                  <c:v>1224.8520000000001</c:v>
                </c:pt>
                <c:pt idx="1228">
                  <c:v>1258.329</c:v>
                </c:pt>
                <c:pt idx="1229">
                  <c:v>1287.6669999999999</c:v>
                </c:pt>
                <c:pt idx="1230">
                  <c:v>1274.0419999999999</c:v>
                </c:pt>
                <c:pt idx="1231">
                  <c:v>1264.0509999999999</c:v>
                </c:pt>
                <c:pt idx="1232">
                  <c:v>1276.444</c:v>
                </c:pt>
                <c:pt idx="1233">
                  <c:v>1316.258</c:v>
                </c:pt>
                <c:pt idx="1234">
                  <c:v>1310.4960000000001</c:v>
                </c:pt>
                <c:pt idx="1235">
                  <c:v>1331.9069999999999</c:v>
                </c:pt>
                <c:pt idx="1236">
                  <c:v>1324.7739999999999</c:v>
                </c:pt>
                <c:pt idx="1237">
                  <c:v>1330.925</c:v>
                </c:pt>
                <c:pt idx="1238">
                  <c:v>1346.973</c:v>
                </c:pt>
                <c:pt idx="1239">
                  <c:v>1333.8779999999999</c:v>
                </c:pt>
                <c:pt idx="1240">
                  <c:v>1352.6320000000001</c:v>
                </c:pt>
                <c:pt idx="1241">
                  <c:v>1353.0160000000001</c:v>
                </c:pt>
                <c:pt idx="1242">
                  <c:v>1368.058</c:v>
                </c:pt>
                <c:pt idx="1243">
                  <c:v>1371.9390000000001</c:v>
                </c:pt>
                <c:pt idx="1244">
                  <c:v>1378.0170000000001</c:v>
                </c:pt>
                <c:pt idx="1245">
                  <c:v>1397.1089999999999</c:v>
                </c:pt>
                <c:pt idx="1246">
                  <c:v>1396.316</c:v>
                </c:pt>
                <c:pt idx="1247">
                  <c:v>1399.6320000000001</c:v>
                </c:pt>
                <c:pt idx="1248">
                  <c:v>1412.0940000000001</c:v>
                </c:pt>
                <c:pt idx="1249">
                  <c:v>1412.9090000000001</c:v>
                </c:pt>
                <c:pt idx="1250">
                  <c:v>1410.94</c:v>
                </c:pt>
                <c:pt idx="1251">
                  <c:v>1415.1510000000001</c:v>
                </c:pt>
                <c:pt idx="1252">
                  <c:v>1413.3779999999999</c:v>
                </c:pt>
                <c:pt idx="1253">
                  <c:v>1415.9290000000001</c:v>
                </c:pt>
                <c:pt idx="1254">
                  <c:v>1417.7850000000001</c:v>
                </c:pt>
                <c:pt idx="1255">
                  <c:v>1414.73</c:v>
                </c:pt>
                <c:pt idx="1256">
                  <c:v>1416.5519999999999</c:v>
                </c:pt>
                <c:pt idx="1257">
                  <c:v>1418.097</c:v>
                </c:pt>
                <c:pt idx="1258">
                  <c:v>1416.8030000000001</c:v>
                </c:pt>
                <c:pt idx="1259">
                  <c:v>1417.7280000000001</c:v>
                </c:pt>
                <c:pt idx="1260">
                  <c:v>1419.174</c:v>
                </c:pt>
                <c:pt idx="1261">
                  <c:v>1415.104</c:v>
                </c:pt>
                <c:pt idx="1262">
                  <c:v>1415.114</c:v>
                </c:pt>
                <c:pt idx="1263">
                  <c:v>1415.8530000000001</c:v>
                </c:pt>
                <c:pt idx="1264">
                  <c:v>1413.4549999999999</c:v>
                </c:pt>
                <c:pt idx="1265">
                  <c:v>1408.7729999999999</c:v>
                </c:pt>
                <c:pt idx="1266">
                  <c:v>1406.5060000000001</c:v>
                </c:pt>
                <c:pt idx="1267">
                  <c:v>1403.2190000000001</c:v>
                </c:pt>
                <c:pt idx="1268">
                  <c:v>1403.873</c:v>
                </c:pt>
                <c:pt idx="1269">
                  <c:v>1395.2049999999999</c:v>
                </c:pt>
                <c:pt idx="1270">
                  <c:v>1403.681</c:v>
                </c:pt>
                <c:pt idx="1271">
                  <c:v>1395.8340000000001</c:v>
                </c:pt>
                <c:pt idx="1272">
                  <c:v>1393.2139999999999</c:v>
                </c:pt>
                <c:pt idx="1273">
                  <c:v>1387.75</c:v>
                </c:pt>
                <c:pt idx="1274">
                  <c:v>1386.8330000000001</c:v>
                </c:pt>
                <c:pt idx="1275">
                  <c:v>1377.6569999999999</c:v>
                </c:pt>
                <c:pt idx="1276">
                  <c:v>1264.7650000000001</c:v>
                </c:pt>
                <c:pt idx="1277">
                  <c:v>1260.742</c:v>
                </c:pt>
                <c:pt idx="1278">
                  <c:v>1191.893</c:v>
                </c:pt>
                <c:pt idx="1279">
                  <c:v>1107.19</c:v>
                </c:pt>
                <c:pt idx="1280">
                  <c:v>1069.5809999999999</c:v>
                </c:pt>
                <c:pt idx="1281">
                  <c:v>1036.7239999999999</c:v>
                </c:pt>
                <c:pt idx="1282">
                  <c:v>989.40700000000004</c:v>
                </c:pt>
                <c:pt idx="1283">
                  <c:v>929.84100000000001</c:v>
                </c:pt>
                <c:pt idx="1284">
                  <c:v>916.26599999999996</c:v>
                </c:pt>
                <c:pt idx="1285">
                  <c:v>909.81899999999996</c:v>
                </c:pt>
                <c:pt idx="1286">
                  <c:v>796.85799999999995</c:v>
                </c:pt>
                <c:pt idx="1287">
                  <c:v>680.21</c:v>
                </c:pt>
                <c:pt idx="1288">
                  <c:v>713.06899999999996</c:v>
                </c:pt>
                <c:pt idx="1289">
                  <c:v>525.54600000000005</c:v>
                </c:pt>
                <c:pt idx="1290">
                  <c:v>572.68600000000004</c:v>
                </c:pt>
                <c:pt idx="1291">
                  <c:v>546.61099999999999</c:v>
                </c:pt>
                <c:pt idx="1292">
                  <c:v>405.21899999999999</c:v>
                </c:pt>
                <c:pt idx="1293">
                  <c:v>400</c:v>
                </c:pt>
                <c:pt idx="1294">
                  <c:v>408.75099999999998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331.29500000000002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386.27300000000002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377.97399999999999</c:v>
                </c:pt>
                <c:pt idx="1311">
                  <c:v>382.98899999999998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353.166</c:v>
                </c:pt>
                <c:pt idx="1319">
                  <c:v>371.11799999999999</c:v>
                </c:pt>
                <c:pt idx="1320">
                  <c:v>400</c:v>
                </c:pt>
                <c:pt idx="1321">
                  <c:v>361.43400000000003</c:v>
                </c:pt>
                <c:pt idx="1322">
                  <c:v>391.28899999999999</c:v>
                </c:pt>
                <c:pt idx="1323">
                  <c:v>400</c:v>
                </c:pt>
                <c:pt idx="1324">
                  <c:v>397.44099999999997</c:v>
                </c:pt>
                <c:pt idx="1325">
                  <c:v>393.45</c:v>
                </c:pt>
                <c:pt idx="1326">
                  <c:v>350.73899999999998</c:v>
                </c:pt>
                <c:pt idx="1327">
                  <c:v>370.03699999999998</c:v>
                </c:pt>
                <c:pt idx="1328">
                  <c:v>400</c:v>
                </c:pt>
                <c:pt idx="1329">
                  <c:v>400</c:v>
                </c:pt>
                <c:pt idx="1330">
                  <c:v>353.49900000000002</c:v>
                </c:pt>
                <c:pt idx="1331">
                  <c:v>391.98</c:v>
                </c:pt>
                <c:pt idx="1332">
                  <c:v>370.54700000000003</c:v>
                </c:pt>
                <c:pt idx="1333">
                  <c:v>359.904</c:v>
                </c:pt>
                <c:pt idx="1334">
                  <c:v>400</c:v>
                </c:pt>
                <c:pt idx="1335">
                  <c:v>478.06599999999997</c:v>
                </c:pt>
                <c:pt idx="1336">
                  <c:v>494.79300000000001</c:v>
                </c:pt>
                <c:pt idx="1337">
                  <c:v>467.26499999999999</c:v>
                </c:pt>
                <c:pt idx="1338">
                  <c:v>618.43399999999997</c:v>
                </c:pt>
                <c:pt idx="1339">
                  <c:v>562.12</c:v>
                </c:pt>
                <c:pt idx="1340">
                  <c:v>597.42899999999997</c:v>
                </c:pt>
                <c:pt idx="1341">
                  <c:v>791.52599999999995</c:v>
                </c:pt>
                <c:pt idx="1342">
                  <c:v>1007.842</c:v>
                </c:pt>
                <c:pt idx="1343">
                  <c:v>915.57</c:v>
                </c:pt>
                <c:pt idx="1344">
                  <c:v>998.09500000000003</c:v>
                </c:pt>
                <c:pt idx="1345">
                  <c:v>977.75800000000004</c:v>
                </c:pt>
                <c:pt idx="1346">
                  <c:v>1133.47</c:v>
                </c:pt>
                <c:pt idx="1347">
                  <c:v>1189.308</c:v>
                </c:pt>
                <c:pt idx="1348">
                  <c:v>1168.0070000000001</c:v>
                </c:pt>
                <c:pt idx="1349">
                  <c:v>1302.201</c:v>
                </c:pt>
                <c:pt idx="1350">
                  <c:v>1217.335</c:v>
                </c:pt>
                <c:pt idx="1351">
                  <c:v>1294.1880000000001</c:v>
                </c:pt>
                <c:pt idx="1352">
                  <c:v>1327.883</c:v>
                </c:pt>
                <c:pt idx="1353">
                  <c:v>1416.539</c:v>
                </c:pt>
                <c:pt idx="1354">
                  <c:v>1417.489</c:v>
                </c:pt>
                <c:pt idx="1355">
                  <c:v>1409.6469999999999</c:v>
                </c:pt>
                <c:pt idx="1356">
                  <c:v>1414.454</c:v>
                </c:pt>
                <c:pt idx="1357">
                  <c:v>1414.249</c:v>
                </c:pt>
                <c:pt idx="1358">
                  <c:v>1414.1990000000001</c:v>
                </c:pt>
                <c:pt idx="1359">
                  <c:v>1414.124</c:v>
                </c:pt>
                <c:pt idx="1360">
                  <c:v>1417.915</c:v>
                </c:pt>
                <c:pt idx="1361">
                  <c:v>1417.9190000000001</c:v>
                </c:pt>
                <c:pt idx="1362">
                  <c:v>1417.7650000000001</c:v>
                </c:pt>
                <c:pt idx="1363">
                  <c:v>1422.1410000000001</c:v>
                </c:pt>
                <c:pt idx="1364">
                  <c:v>1420.2760000000001</c:v>
                </c:pt>
                <c:pt idx="1365">
                  <c:v>1421.76</c:v>
                </c:pt>
                <c:pt idx="1366">
                  <c:v>1422.8209999999999</c:v>
                </c:pt>
                <c:pt idx="1367">
                  <c:v>1422.37</c:v>
                </c:pt>
                <c:pt idx="1368">
                  <c:v>1423.894</c:v>
                </c:pt>
                <c:pt idx="1369">
                  <c:v>1417.1980000000001</c:v>
                </c:pt>
                <c:pt idx="1370">
                  <c:v>1414.4949999999999</c:v>
                </c:pt>
                <c:pt idx="1371">
                  <c:v>1413.4169999999999</c:v>
                </c:pt>
                <c:pt idx="1372">
                  <c:v>1401.4929999999999</c:v>
                </c:pt>
                <c:pt idx="1373">
                  <c:v>1401.827</c:v>
                </c:pt>
                <c:pt idx="1374">
                  <c:v>1397.4649999999999</c:v>
                </c:pt>
                <c:pt idx="1375">
                  <c:v>1385.866</c:v>
                </c:pt>
                <c:pt idx="1376">
                  <c:v>1388.0530000000001</c:v>
                </c:pt>
                <c:pt idx="1377">
                  <c:v>1379.278</c:v>
                </c:pt>
                <c:pt idx="1378">
                  <c:v>1378.7470000000001</c:v>
                </c:pt>
                <c:pt idx="1379">
                  <c:v>1379.2070000000001</c:v>
                </c:pt>
                <c:pt idx="1380">
                  <c:v>1369.614</c:v>
                </c:pt>
                <c:pt idx="1381">
                  <c:v>1354.194</c:v>
                </c:pt>
                <c:pt idx="1382">
                  <c:v>1366.3689999999999</c:v>
                </c:pt>
                <c:pt idx="1383">
                  <c:v>1365.5170000000001</c:v>
                </c:pt>
                <c:pt idx="1384">
                  <c:v>1357.453</c:v>
                </c:pt>
                <c:pt idx="1385">
                  <c:v>1354.386</c:v>
                </c:pt>
                <c:pt idx="1386">
                  <c:v>1215.0070000000001</c:v>
                </c:pt>
                <c:pt idx="1387">
                  <c:v>1239.268</c:v>
                </c:pt>
                <c:pt idx="1388">
                  <c:v>1168.5820000000001</c:v>
                </c:pt>
                <c:pt idx="1389">
                  <c:v>940.98299999999995</c:v>
                </c:pt>
                <c:pt idx="1390">
                  <c:v>737.42200000000003</c:v>
                </c:pt>
                <c:pt idx="1391">
                  <c:v>822.48400000000004</c:v>
                </c:pt>
                <c:pt idx="1392">
                  <c:v>616.00900000000001</c:v>
                </c:pt>
                <c:pt idx="1393">
                  <c:v>642.56700000000001</c:v>
                </c:pt>
                <c:pt idx="1394">
                  <c:v>626.44399999999996</c:v>
                </c:pt>
                <c:pt idx="1395">
                  <c:v>477.67700000000002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378.70499999999998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344.80799999999999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310.7</c:v>
                </c:pt>
                <c:pt idx="1426">
                  <c:v>373.40499999999997</c:v>
                </c:pt>
                <c:pt idx="1427">
                  <c:v>391.46499999999997</c:v>
                </c:pt>
                <c:pt idx="1428">
                  <c:v>354.387</c:v>
                </c:pt>
                <c:pt idx="1429">
                  <c:v>400</c:v>
                </c:pt>
                <c:pt idx="1430">
                  <c:v>400</c:v>
                </c:pt>
                <c:pt idx="1431">
                  <c:v>306.87299999999999</c:v>
                </c:pt>
                <c:pt idx="1432">
                  <c:v>328.51600000000002</c:v>
                </c:pt>
                <c:pt idx="1433">
                  <c:v>281.54000000000002</c:v>
                </c:pt>
                <c:pt idx="1434">
                  <c:v>334.61099999999999</c:v>
                </c:pt>
                <c:pt idx="1435">
                  <c:v>229.845</c:v>
                </c:pt>
                <c:pt idx="1436">
                  <c:v>253.11099999999999</c:v>
                </c:pt>
                <c:pt idx="1437">
                  <c:v>232.80699999999999</c:v>
                </c:pt>
                <c:pt idx="1438">
                  <c:v>233.69499999999999</c:v>
                </c:pt>
                <c:pt idx="1439">
                  <c:v>164.00399999999999</c:v>
                </c:pt>
                <c:pt idx="144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52.726999999999997</c:v>
                </c:pt>
                <c:pt idx="194">
                  <c:v>0</c:v>
                </c:pt>
                <c:pt idx="195">
                  <c:v>0</c:v>
                </c:pt>
                <c:pt idx="196">
                  <c:v>62.076999999999998</c:v>
                </c:pt>
                <c:pt idx="197">
                  <c:v>70.957999999999998</c:v>
                </c:pt>
                <c:pt idx="198">
                  <c:v>117.498</c:v>
                </c:pt>
                <c:pt idx="199">
                  <c:v>74.974000000000004</c:v>
                </c:pt>
                <c:pt idx="200">
                  <c:v>169.827</c:v>
                </c:pt>
                <c:pt idx="201">
                  <c:v>126.562</c:v>
                </c:pt>
                <c:pt idx="202">
                  <c:v>193.649</c:v>
                </c:pt>
                <c:pt idx="203">
                  <c:v>236.84800000000001</c:v>
                </c:pt>
                <c:pt idx="204">
                  <c:v>279.41199999999998</c:v>
                </c:pt>
                <c:pt idx="205">
                  <c:v>192.065</c:v>
                </c:pt>
                <c:pt idx="206">
                  <c:v>300</c:v>
                </c:pt>
                <c:pt idx="207">
                  <c:v>300</c:v>
                </c:pt>
                <c:pt idx="208">
                  <c:v>300</c:v>
                </c:pt>
                <c:pt idx="209">
                  <c:v>300</c:v>
                </c:pt>
                <c:pt idx="210">
                  <c:v>300</c:v>
                </c:pt>
                <c:pt idx="211">
                  <c:v>300</c:v>
                </c:pt>
                <c:pt idx="212">
                  <c:v>300</c:v>
                </c:pt>
                <c:pt idx="213">
                  <c:v>300</c:v>
                </c:pt>
                <c:pt idx="214">
                  <c:v>300</c:v>
                </c:pt>
                <c:pt idx="215">
                  <c:v>300</c:v>
                </c:pt>
                <c:pt idx="216">
                  <c:v>300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172.94200000000001</c:v>
                </c:pt>
                <c:pt idx="228">
                  <c:v>196.876</c:v>
                </c:pt>
                <c:pt idx="229">
                  <c:v>194.976</c:v>
                </c:pt>
                <c:pt idx="230">
                  <c:v>44.975999999999999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44.220999999999997</c:v>
                </c:pt>
                <c:pt idx="349">
                  <c:v>29.274999999999999</c:v>
                </c:pt>
                <c:pt idx="350">
                  <c:v>150</c:v>
                </c:pt>
                <c:pt idx="351">
                  <c:v>300</c:v>
                </c:pt>
                <c:pt idx="352">
                  <c:v>267.35399999999998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274.31</c:v>
                </c:pt>
                <c:pt idx="420">
                  <c:v>263.47800000000001</c:v>
                </c:pt>
                <c:pt idx="421">
                  <c:v>199.02500000000001</c:v>
                </c:pt>
                <c:pt idx="422">
                  <c:v>201.96899999999999</c:v>
                </c:pt>
                <c:pt idx="423">
                  <c:v>252.01900000000001</c:v>
                </c:pt>
                <c:pt idx="424">
                  <c:v>184.4</c:v>
                </c:pt>
                <c:pt idx="425">
                  <c:v>148.58600000000001</c:v>
                </c:pt>
                <c:pt idx="426">
                  <c:v>131.52500000000001</c:v>
                </c:pt>
                <c:pt idx="427">
                  <c:v>44.298000000000002</c:v>
                </c:pt>
                <c:pt idx="428">
                  <c:v>194.298</c:v>
                </c:pt>
                <c:pt idx="429">
                  <c:v>114.82899999999999</c:v>
                </c:pt>
                <c:pt idx="430">
                  <c:v>237.88</c:v>
                </c:pt>
                <c:pt idx="431">
                  <c:v>122.053</c:v>
                </c:pt>
                <c:pt idx="432">
                  <c:v>53.613</c:v>
                </c:pt>
                <c:pt idx="433">
                  <c:v>0</c:v>
                </c:pt>
                <c:pt idx="434">
                  <c:v>81.39</c:v>
                </c:pt>
                <c:pt idx="435">
                  <c:v>8.9250000000000007</c:v>
                </c:pt>
                <c:pt idx="436">
                  <c:v>18.465</c:v>
                </c:pt>
                <c:pt idx="437">
                  <c:v>64.287999999999997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13.635999999999999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7.431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94.724000000000004</c:v>
                </c:pt>
                <c:pt idx="474">
                  <c:v>0</c:v>
                </c:pt>
                <c:pt idx="475">
                  <c:v>19.670999999999999</c:v>
                </c:pt>
                <c:pt idx="476">
                  <c:v>161.76400000000001</c:v>
                </c:pt>
                <c:pt idx="477">
                  <c:v>123.60299999999999</c:v>
                </c:pt>
                <c:pt idx="478">
                  <c:v>42.201000000000001</c:v>
                </c:pt>
                <c:pt idx="479">
                  <c:v>192.20099999999999</c:v>
                </c:pt>
                <c:pt idx="480">
                  <c:v>158.554</c:v>
                </c:pt>
                <c:pt idx="481">
                  <c:v>229.649</c:v>
                </c:pt>
                <c:pt idx="482">
                  <c:v>249.65600000000001</c:v>
                </c:pt>
                <c:pt idx="483">
                  <c:v>222.518</c:v>
                </c:pt>
                <c:pt idx="484">
                  <c:v>300</c:v>
                </c:pt>
                <c:pt idx="485">
                  <c:v>300</c:v>
                </c:pt>
                <c:pt idx="486">
                  <c:v>300</c:v>
                </c:pt>
                <c:pt idx="487">
                  <c:v>300</c:v>
                </c:pt>
                <c:pt idx="488">
                  <c:v>300</c:v>
                </c:pt>
                <c:pt idx="489">
                  <c:v>300</c:v>
                </c:pt>
                <c:pt idx="490">
                  <c:v>300</c:v>
                </c:pt>
                <c:pt idx="491">
                  <c:v>300</c:v>
                </c:pt>
                <c:pt idx="492">
                  <c:v>300</c:v>
                </c:pt>
                <c:pt idx="493">
                  <c:v>300</c:v>
                </c:pt>
                <c:pt idx="494">
                  <c:v>300</c:v>
                </c:pt>
                <c:pt idx="495">
                  <c:v>300</c:v>
                </c:pt>
                <c:pt idx="496">
                  <c:v>300</c:v>
                </c:pt>
                <c:pt idx="497">
                  <c:v>300</c:v>
                </c:pt>
                <c:pt idx="498">
                  <c:v>300</c:v>
                </c:pt>
                <c:pt idx="499">
                  <c:v>300</c:v>
                </c:pt>
                <c:pt idx="500">
                  <c:v>300</c:v>
                </c:pt>
                <c:pt idx="501">
                  <c:v>300</c:v>
                </c:pt>
                <c:pt idx="502">
                  <c:v>300</c:v>
                </c:pt>
                <c:pt idx="503">
                  <c:v>300</c:v>
                </c:pt>
                <c:pt idx="504">
                  <c:v>300</c:v>
                </c:pt>
                <c:pt idx="505">
                  <c:v>300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300</c:v>
                </c:pt>
                <c:pt idx="512">
                  <c:v>300</c:v>
                </c:pt>
                <c:pt idx="513">
                  <c:v>300</c:v>
                </c:pt>
                <c:pt idx="514">
                  <c:v>300</c:v>
                </c:pt>
                <c:pt idx="515">
                  <c:v>300</c:v>
                </c:pt>
                <c:pt idx="516">
                  <c:v>300</c:v>
                </c:pt>
                <c:pt idx="517">
                  <c:v>300</c:v>
                </c:pt>
                <c:pt idx="518">
                  <c:v>300</c:v>
                </c:pt>
                <c:pt idx="519">
                  <c:v>300</c:v>
                </c:pt>
                <c:pt idx="520">
                  <c:v>300</c:v>
                </c:pt>
                <c:pt idx="521">
                  <c:v>298.774</c:v>
                </c:pt>
                <c:pt idx="522">
                  <c:v>214.26499999999999</c:v>
                </c:pt>
                <c:pt idx="523">
                  <c:v>170.94800000000001</c:v>
                </c:pt>
                <c:pt idx="524">
                  <c:v>187.34800000000001</c:v>
                </c:pt>
                <c:pt idx="525">
                  <c:v>37.347999999999999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0.47899999999999998</c:v>
                </c:pt>
                <c:pt idx="532">
                  <c:v>0</c:v>
                </c:pt>
                <c:pt idx="533">
                  <c:v>35.445999999999998</c:v>
                </c:pt>
                <c:pt idx="534">
                  <c:v>1.264</c:v>
                </c:pt>
                <c:pt idx="535">
                  <c:v>96.664000000000001</c:v>
                </c:pt>
                <c:pt idx="536">
                  <c:v>0</c:v>
                </c:pt>
                <c:pt idx="537">
                  <c:v>90.466999999999999</c:v>
                </c:pt>
                <c:pt idx="538">
                  <c:v>240.46700000000001</c:v>
                </c:pt>
                <c:pt idx="539">
                  <c:v>236.14400000000001</c:v>
                </c:pt>
                <c:pt idx="540">
                  <c:v>238.77199999999999</c:v>
                </c:pt>
                <c:pt idx="541">
                  <c:v>268.03300000000002</c:v>
                </c:pt>
                <c:pt idx="542">
                  <c:v>203.74</c:v>
                </c:pt>
                <c:pt idx="543">
                  <c:v>287.59100000000001</c:v>
                </c:pt>
                <c:pt idx="544">
                  <c:v>268.387</c:v>
                </c:pt>
                <c:pt idx="545">
                  <c:v>235.22</c:v>
                </c:pt>
                <c:pt idx="546">
                  <c:v>127.964</c:v>
                </c:pt>
                <c:pt idx="547">
                  <c:v>133.23500000000001</c:v>
                </c:pt>
                <c:pt idx="548">
                  <c:v>8.5000000000000006E-2</c:v>
                </c:pt>
                <c:pt idx="549">
                  <c:v>68.138999999999996</c:v>
                </c:pt>
                <c:pt idx="550">
                  <c:v>64.682000000000002</c:v>
                </c:pt>
                <c:pt idx="551">
                  <c:v>104.08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37.454000000000001</c:v>
                </c:pt>
                <c:pt idx="636">
                  <c:v>0</c:v>
                </c:pt>
                <c:pt idx="637">
                  <c:v>0</c:v>
                </c:pt>
                <c:pt idx="638">
                  <c:v>31.776</c:v>
                </c:pt>
                <c:pt idx="639">
                  <c:v>0</c:v>
                </c:pt>
                <c:pt idx="640">
                  <c:v>64.929000000000002</c:v>
                </c:pt>
                <c:pt idx="641">
                  <c:v>173.49199999999999</c:v>
                </c:pt>
                <c:pt idx="642">
                  <c:v>103.17700000000001</c:v>
                </c:pt>
                <c:pt idx="643">
                  <c:v>170.23500000000001</c:v>
                </c:pt>
                <c:pt idx="644">
                  <c:v>226.518</c:v>
                </c:pt>
                <c:pt idx="645">
                  <c:v>176.79</c:v>
                </c:pt>
                <c:pt idx="646">
                  <c:v>246.97200000000001</c:v>
                </c:pt>
                <c:pt idx="647">
                  <c:v>300</c:v>
                </c:pt>
                <c:pt idx="648">
                  <c:v>277.90499999999997</c:v>
                </c:pt>
                <c:pt idx="649">
                  <c:v>300</c:v>
                </c:pt>
                <c:pt idx="650">
                  <c:v>300</c:v>
                </c:pt>
                <c:pt idx="651">
                  <c:v>300</c:v>
                </c:pt>
                <c:pt idx="652">
                  <c:v>300</c:v>
                </c:pt>
                <c:pt idx="653">
                  <c:v>300</c:v>
                </c:pt>
                <c:pt idx="654">
                  <c:v>300</c:v>
                </c:pt>
                <c:pt idx="655">
                  <c:v>300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300</c:v>
                </c:pt>
                <c:pt idx="693">
                  <c:v>278.17099999999999</c:v>
                </c:pt>
                <c:pt idx="694">
                  <c:v>237.21600000000001</c:v>
                </c:pt>
                <c:pt idx="695">
                  <c:v>240.85300000000001</c:v>
                </c:pt>
                <c:pt idx="696">
                  <c:v>225.881</c:v>
                </c:pt>
                <c:pt idx="697">
                  <c:v>178.238</c:v>
                </c:pt>
                <c:pt idx="698">
                  <c:v>164.833</c:v>
                </c:pt>
                <c:pt idx="699">
                  <c:v>225.46100000000001</c:v>
                </c:pt>
                <c:pt idx="700">
                  <c:v>75.460999999999999</c:v>
                </c:pt>
                <c:pt idx="701">
                  <c:v>155.959</c:v>
                </c:pt>
                <c:pt idx="702">
                  <c:v>42.984000000000002</c:v>
                </c:pt>
                <c:pt idx="703">
                  <c:v>0</c:v>
                </c:pt>
                <c:pt idx="704">
                  <c:v>0</c:v>
                </c:pt>
                <c:pt idx="705">
                  <c:v>12.045999999999999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31.387</c:v>
                </c:pt>
                <c:pt idx="759">
                  <c:v>0</c:v>
                </c:pt>
                <c:pt idx="760">
                  <c:v>0</c:v>
                </c:pt>
                <c:pt idx="761">
                  <c:v>27.526</c:v>
                </c:pt>
                <c:pt idx="762">
                  <c:v>80.861999999999995</c:v>
                </c:pt>
                <c:pt idx="763">
                  <c:v>56.603000000000002</c:v>
                </c:pt>
                <c:pt idx="764">
                  <c:v>46.460999999999999</c:v>
                </c:pt>
                <c:pt idx="765">
                  <c:v>135.41900000000001</c:v>
                </c:pt>
                <c:pt idx="766">
                  <c:v>167.23699999999999</c:v>
                </c:pt>
                <c:pt idx="767">
                  <c:v>300</c:v>
                </c:pt>
                <c:pt idx="768">
                  <c:v>300</c:v>
                </c:pt>
                <c:pt idx="769">
                  <c:v>300</c:v>
                </c:pt>
                <c:pt idx="770">
                  <c:v>283.61099999999999</c:v>
                </c:pt>
                <c:pt idx="771">
                  <c:v>300</c:v>
                </c:pt>
                <c:pt idx="772">
                  <c:v>300</c:v>
                </c:pt>
                <c:pt idx="773">
                  <c:v>269.827</c:v>
                </c:pt>
                <c:pt idx="774">
                  <c:v>300</c:v>
                </c:pt>
                <c:pt idx="775">
                  <c:v>300</c:v>
                </c:pt>
                <c:pt idx="776">
                  <c:v>300</c:v>
                </c:pt>
                <c:pt idx="777">
                  <c:v>300</c:v>
                </c:pt>
                <c:pt idx="778">
                  <c:v>300</c:v>
                </c:pt>
                <c:pt idx="779">
                  <c:v>300</c:v>
                </c:pt>
                <c:pt idx="780">
                  <c:v>300</c:v>
                </c:pt>
                <c:pt idx="781">
                  <c:v>300</c:v>
                </c:pt>
                <c:pt idx="782">
                  <c:v>300</c:v>
                </c:pt>
                <c:pt idx="783">
                  <c:v>300</c:v>
                </c:pt>
                <c:pt idx="784">
                  <c:v>300</c:v>
                </c:pt>
                <c:pt idx="785">
                  <c:v>300</c:v>
                </c:pt>
                <c:pt idx="786">
                  <c:v>300</c:v>
                </c:pt>
                <c:pt idx="787">
                  <c:v>300</c:v>
                </c:pt>
                <c:pt idx="788">
                  <c:v>300</c:v>
                </c:pt>
                <c:pt idx="789">
                  <c:v>300</c:v>
                </c:pt>
                <c:pt idx="790">
                  <c:v>300</c:v>
                </c:pt>
                <c:pt idx="791">
                  <c:v>300</c:v>
                </c:pt>
                <c:pt idx="792">
                  <c:v>300</c:v>
                </c:pt>
                <c:pt idx="793">
                  <c:v>300</c:v>
                </c:pt>
                <c:pt idx="794">
                  <c:v>300</c:v>
                </c:pt>
                <c:pt idx="795">
                  <c:v>300</c:v>
                </c:pt>
                <c:pt idx="796">
                  <c:v>300</c:v>
                </c:pt>
                <c:pt idx="797">
                  <c:v>300</c:v>
                </c:pt>
                <c:pt idx="798">
                  <c:v>300</c:v>
                </c:pt>
                <c:pt idx="799">
                  <c:v>300</c:v>
                </c:pt>
                <c:pt idx="800">
                  <c:v>300</c:v>
                </c:pt>
                <c:pt idx="801">
                  <c:v>300</c:v>
                </c:pt>
                <c:pt idx="802">
                  <c:v>300</c:v>
                </c:pt>
                <c:pt idx="803">
                  <c:v>300</c:v>
                </c:pt>
                <c:pt idx="804">
                  <c:v>300</c:v>
                </c:pt>
                <c:pt idx="805">
                  <c:v>300</c:v>
                </c:pt>
                <c:pt idx="806">
                  <c:v>300</c:v>
                </c:pt>
                <c:pt idx="807">
                  <c:v>300</c:v>
                </c:pt>
                <c:pt idx="808">
                  <c:v>300</c:v>
                </c:pt>
                <c:pt idx="809">
                  <c:v>160.25200000000001</c:v>
                </c:pt>
                <c:pt idx="810">
                  <c:v>24.001000000000001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118.206</c:v>
                </c:pt>
                <c:pt idx="958">
                  <c:v>0</c:v>
                </c:pt>
                <c:pt idx="959">
                  <c:v>119.14400000000001</c:v>
                </c:pt>
                <c:pt idx="960">
                  <c:v>140.654</c:v>
                </c:pt>
                <c:pt idx="961">
                  <c:v>168.63499999999999</c:v>
                </c:pt>
                <c:pt idx="962">
                  <c:v>18.635000000000002</c:v>
                </c:pt>
                <c:pt idx="963">
                  <c:v>136.74700000000001</c:v>
                </c:pt>
                <c:pt idx="964">
                  <c:v>0</c:v>
                </c:pt>
                <c:pt idx="965">
                  <c:v>3.891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4.1470000000000002</c:v>
                </c:pt>
                <c:pt idx="1051">
                  <c:v>0</c:v>
                </c:pt>
                <c:pt idx="1052">
                  <c:v>0</c:v>
                </c:pt>
                <c:pt idx="1053">
                  <c:v>25.812999999999999</c:v>
                </c:pt>
                <c:pt idx="1054">
                  <c:v>34.365000000000002</c:v>
                </c:pt>
                <c:pt idx="1055">
                  <c:v>59.036999999999999</c:v>
                </c:pt>
                <c:pt idx="1056">
                  <c:v>124.654</c:v>
                </c:pt>
                <c:pt idx="1057">
                  <c:v>189.4</c:v>
                </c:pt>
                <c:pt idx="1058">
                  <c:v>160.06700000000001</c:v>
                </c:pt>
                <c:pt idx="1059">
                  <c:v>231.45500000000001</c:v>
                </c:pt>
                <c:pt idx="1060">
                  <c:v>300</c:v>
                </c:pt>
                <c:pt idx="1061">
                  <c:v>300</c:v>
                </c:pt>
                <c:pt idx="1062">
                  <c:v>300</c:v>
                </c:pt>
                <c:pt idx="1063">
                  <c:v>300</c:v>
                </c:pt>
                <c:pt idx="1064">
                  <c:v>300</c:v>
                </c:pt>
                <c:pt idx="1065">
                  <c:v>300</c:v>
                </c:pt>
                <c:pt idx="1066">
                  <c:v>300</c:v>
                </c:pt>
                <c:pt idx="1067">
                  <c:v>300</c:v>
                </c:pt>
                <c:pt idx="1068">
                  <c:v>300</c:v>
                </c:pt>
                <c:pt idx="1069">
                  <c:v>300</c:v>
                </c:pt>
                <c:pt idx="1070">
                  <c:v>300</c:v>
                </c:pt>
                <c:pt idx="1071">
                  <c:v>300</c:v>
                </c:pt>
                <c:pt idx="1072">
                  <c:v>300</c:v>
                </c:pt>
                <c:pt idx="1073">
                  <c:v>300</c:v>
                </c:pt>
                <c:pt idx="1074">
                  <c:v>300</c:v>
                </c:pt>
                <c:pt idx="1075">
                  <c:v>300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300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300</c:v>
                </c:pt>
                <c:pt idx="1111">
                  <c:v>300</c:v>
                </c:pt>
                <c:pt idx="1112">
                  <c:v>289.66500000000002</c:v>
                </c:pt>
                <c:pt idx="1113">
                  <c:v>266.39499999999998</c:v>
                </c:pt>
                <c:pt idx="1114">
                  <c:v>116.395</c:v>
                </c:pt>
                <c:pt idx="1115">
                  <c:v>14.65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142.511</c:v>
                </c:pt>
                <c:pt idx="1120">
                  <c:v>91.177000000000007</c:v>
                </c:pt>
                <c:pt idx="1121">
                  <c:v>74.212999999999994</c:v>
                </c:pt>
                <c:pt idx="1122">
                  <c:v>15.74</c:v>
                </c:pt>
                <c:pt idx="1123">
                  <c:v>63.064999999999998</c:v>
                </c:pt>
                <c:pt idx="1124">
                  <c:v>169.66499999999999</c:v>
                </c:pt>
                <c:pt idx="1125">
                  <c:v>19.664999999999999</c:v>
                </c:pt>
                <c:pt idx="1126">
                  <c:v>145.94900000000001</c:v>
                </c:pt>
                <c:pt idx="1127">
                  <c:v>56.253</c:v>
                </c:pt>
                <c:pt idx="1128">
                  <c:v>132.86500000000001</c:v>
                </c:pt>
                <c:pt idx="1129">
                  <c:v>33.536000000000001</c:v>
                </c:pt>
                <c:pt idx="1130">
                  <c:v>63.475999999999999</c:v>
                </c:pt>
                <c:pt idx="1131">
                  <c:v>189.042</c:v>
                </c:pt>
                <c:pt idx="1132">
                  <c:v>196.80799999999999</c:v>
                </c:pt>
                <c:pt idx="1133">
                  <c:v>46.808</c:v>
                </c:pt>
                <c:pt idx="1134">
                  <c:v>193.566</c:v>
                </c:pt>
                <c:pt idx="1135">
                  <c:v>268.892</c:v>
                </c:pt>
                <c:pt idx="1136">
                  <c:v>280.13200000000001</c:v>
                </c:pt>
                <c:pt idx="1137">
                  <c:v>130.13200000000001</c:v>
                </c:pt>
                <c:pt idx="1138">
                  <c:v>210.37799999999999</c:v>
                </c:pt>
                <c:pt idx="1139">
                  <c:v>210.679</c:v>
                </c:pt>
                <c:pt idx="1140">
                  <c:v>153.089</c:v>
                </c:pt>
                <c:pt idx="1141">
                  <c:v>69.638000000000005</c:v>
                </c:pt>
                <c:pt idx="1142">
                  <c:v>219.63800000000001</c:v>
                </c:pt>
                <c:pt idx="1143">
                  <c:v>166.328</c:v>
                </c:pt>
                <c:pt idx="1144">
                  <c:v>101.663</c:v>
                </c:pt>
                <c:pt idx="1145">
                  <c:v>113.322</c:v>
                </c:pt>
                <c:pt idx="1146">
                  <c:v>0</c:v>
                </c:pt>
                <c:pt idx="1147">
                  <c:v>119.511</c:v>
                </c:pt>
                <c:pt idx="1148">
                  <c:v>0</c:v>
                </c:pt>
                <c:pt idx="1149">
                  <c:v>84.412000000000006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29.79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87.057000000000002</c:v>
                </c:pt>
                <c:pt idx="1228">
                  <c:v>118.621</c:v>
                </c:pt>
                <c:pt idx="1229">
                  <c:v>38.869999999999997</c:v>
                </c:pt>
                <c:pt idx="1230">
                  <c:v>63.026000000000003</c:v>
                </c:pt>
                <c:pt idx="1231">
                  <c:v>209.81899999999999</c:v>
                </c:pt>
                <c:pt idx="1232">
                  <c:v>150</c:v>
                </c:pt>
                <c:pt idx="1233">
                  <c:v>300</c:v>
                </c:pt>
                <c:pt idx="1234">
                  <c:v>300</c:v>
                </c:pt>
                <c:pt idx="1235">
                  <c:v>300</c:v>
                </c:pt>
                <c:pt idx="1236">
                  <c:v>300</c:v>
                </c:pt>
                <c:pt idx="1237">
                  <c:v>300</c:v>
                </c:pt>
                <c:pt idx="1238">
                  <c:v>300</c:v>
                </c:pt>
                <c:pt idx="1239">
                  <c:v>300</c:v>
                </c:pt>
                <c:pt idx="1240">
                  <c:v>300</c:v>
                </c:pt>
                <c:pt idx="1241">
                  <c:v>300</c:v>
                </c:pt>
                <c:pt idx="1242">
                  <c:v>300</c:v>
                </c:pt>
                <c:pt idx="1243">
                  <c:v>300</c:v>
                </c:pt>
                <c:pt idx="1244">
                  <c:v>300</c:v>
                </c:pt>
                <c:pt idx="1245">
                  <c:v>300</c:v>
                </c:pt>
                <c:pt idx="1246">
                  <c:v>300</c:v>
                </c:pt>
                <c:pt idx="1247">
                  <c:v>300</c:v>
                </c:pt>
                <c:pt idx="1248">
                  <c:v>300</c:v>
                </c:pt>
                <c:pt idx="1249">
                  <c:v>300</c:v>
                </c:pt>
                <c:pt idx="1250">
                  <c:v>300</c:v>
                </c:pt>
                <c:pt idx="1251">
                  <c:v>300</c:v>
                </c:pt>
                <c:pt idx="1252">
                  <c:v>300</c:v>
                </c:pt>
                <c:pt idx="1253">
                  <c:v>300</c:v>
                </c:pt>
                <c:pt idx="1254">
                  <c:v>300</c:v>
                </c:pt>
                <c:pt idx="1255">
                  <c:v>300</c:v>
                </c:pt>
                <c:pt idx="1256">
                  <c:v>300</c:v>
                </c:pt>
                <c:pt idx="1257">
                  <c:v>300</c:v>
                </c:pt>
                <c:pt idx="1258">
                  <c:v>300</c:v>
                </c:pt>
                <c:pt idx="1259">
                  <c:v>300</c:v>
                </c:pt>
                <c:pt idx="1260">
                  <c:v>300</c:v>
                </c:pt>
                <c:pt idx="1261">
                  <c:v>300</c:v>
                </c:pt>
                <c:pt idx="1262">
                  <c:v>300</c:v>
                </c:pt>
                <c:pt idx="1263">
                  <c:v>300</c:v>
                </c:pt>
                <c:pt idx="1264">
                  <c:v>274.411</c:v>
                </c:pt>
                <c:pt idx="1265">
                  <c:v>300</c:v>
                </c:pt>
                <c:pt idx="1266">
                  <c:v>248.357</c:v>
                </c:pt>
                <c:pt idx="1267">
                  <c:v>234.82400000000001</c:v>
                </c:pt>
                <c:pt idx="1268">
                  <c:v>227.65199999999999</c:v>
                </c:pt>
                <c:pt idx="1269">
                  <c:v>300</c:v>
                </c:pt>
                <c:pt idx="1270">
                  <c:v>262.24700000000001</c:v>
                </c:pt>
                <c:pt idx="1271">
                  <c:v>161.63</c:v>
                </c:pt>
                <c:pt idx="1272">
                  <c:v>247.68600000000001</c:v>
                </c:pt>
                <c:pt idx="1273">
                  <c:v>117.855</c:v>
                </c:pt>
                <c:pt idx="1274">
                  <c:v>30.885999999999999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7.1340000000000003</c:v>
                </c:pt>
                <c:pt idx="1354">
                  <c:v>91.278999999999996</c:v>
                </c:pt>
                <c:pt idx="1355">
                  <c:v>0</c:v>
                </c:pt>
                <c:pt idx="1356">
                  <c:v>107.02800000000001</c:v>
                </c:pt>
                <c:pt idx="1357">
                  <c:v>159.072</c:v>
                </c:pt>
                <c:pt idx="1358">
                  <c:v>253.833</c:v>
                </c:pt>
                <c:pt idx="1359">
                  <c:v>255.47200000000001</c:v>
                </c:pt>
                <c:pt idx="1360">
                  <c:v>300</c:v>
                </c:pt>
                <c:pt idx="1361">
                  <c:v>300</c:v>
                </c:pt>
                <c:pt idx="1362">
                  <c:v>300</c:v>
                </c:pt>
                <c:pt idx="1363">
                  <c:v>300</c:v>
                </c:pt>
                <c:pt idx="1364">
                  <c:v>300</c:v>
                </c:pt>
                <c:pt idx="1365">
                  <c:v>300</c:v>
                </c:pt>
                <c:pt idx="1366">
                  <c:v>300</c:v>
                </c:pt>
                <c:pt idx="1367">
                  <c:v>300</c:v>
                </c:pt>
                <c:pt idx="1368">
                  <c:v>300</c:v>
                </c:pt>
                <c:pt idx="1369">
                  <c:v>300</c:v>
                </c:pt>
                <c:pt idx="1370">
                  <c:v>300</c:v>
                </c:pt>
                <c:pt idx="1371">
                  <c:v>300</c:v>
                </c:pt>
                <c:pt idx="1372">
                  <c:v>300</c:v>
                </c:pt>
                <c:pt idx="1373">
                  <c:v>300</c:v>
                </c:pt>
                <c:pt idx="1374">
                  <c:v>300</c:v>
                </c:pt>
                <c:pt idx="1375">
                  <c:v>300</c:v>
                </c:pt>
                <c:pt idx="1376">
                  <c:v>300</c:v>
                </c:pt>
                <c:pt idx="1377">
                  <c:v>300</c:v>
                </c:pt>
                <c:pt idx="1378">
                  <c:v>300</c:v>
                </c:pt>
                <c:pt idx="1379">
                  <c:v>300</c:v>
                </c:pt>
                <c:pt idx="1380">
                  <c:v>300</c:v>
                </c:pt>
                <c:pt idx="1381">
                  <c:v>300</c:v>
                </c:pt>
                <c:pt idx="1382">
                  <c:v>300</c:v>
                </c:pt>
                <c:pt idx="1383">
                  <c:v>300</c:v>
                </c:pt>
                <c:pt idx="1384">
                  <c:v>300</c:v>
                </c:pt>
                <c:pt idx="1385">
                  <c:v>300</c:v>
                </c:pt>
                <c:pt idx="1386">
                  <c:v>150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6184.1629999999996</c:v>
                </c:pt>
                <c:pt idx="2">
                  <c:v>6134.808</c:v>
                </c:pt>
                <c:pt idx="3">
                  <c:v>6037.1549999999997</c:v>
                </c:pt>
                <c:pt idx="4">
                  <c:v>6056.6980000000003</c:v>
                </c:pt>
                <c:pt idx="5">
                  <c:v>6005.1760000000004</c:v>
                </c:pt>
                <c:pt idx="6">
                  <c:v>6203.0940000000001</c:v>
                </c:pt>
                <c:pt idx="7">
                  <c:v>5956.7740000000003</c:v>
                </c:pt>
                <c:pt idx="8">
                  <c:v>5939.7179999999998</c:v>
                </c:pt>
                <c:pt idx="9">
                  <c:v>5798.2709999999997</c:v>
                </c:pt>
                <c:pt idx="10">
                  <c:v>5931.28</c:v>
                </c:pt>
                <c:pt idx="11">
                  <c:v>5960.0460000000003</c:v>
                </c:pt>
                <c:pt idx="12">
                  <c:v>5841</c:v>
                </c:pt>
                <c:pt idx="13">
                  <c:v>5654.7550000000001</c:v>
                </c:pt>
                <c:pt idx="14">
                  <c:v>5777.14</c:v>
                </c:pt>
                <c:pt idx="15">
                  <c:v>5786.5429999999997</c:v>
                </c:pt>
                <c:pt idx="16">
                  <c:v>5723.2659999999996</c:v>
                </c:pt>
                <c:pt idx="17">
                  <c:v>5890.6459999999997</c:v>
                </c:pt>
                <c:pt idx="18">
                  <c:v>5824.4040000000005</c:v>
                </c:pt>
                <c:pt idx="19">
                  <c:v>5532.3959999999997</c:v>
                </c:pt>
                <c:pt idx="20">
                  <c:v>5584.6639999999998</c:v>
                </c:pt>
                <c:pt idx="21">
                  <c:v>5441.58</c:v>
                </c:pt>
                <c:pt idx="22">
                  <c:v>5684.1450000000004</c:v>
                </c:pt>
                <c:pt idx="23">
                  <c:v>5726.36</c:v>
                </c:pt>
                <c:pt idx="24">
                  <c:v>5671.08</c:v>
                </c:pt>
                <c:pt idx="25">
                  <c:v>5749.6689999999999</c:v>
                </c:pt>
                <c:pt idx="26">
                  <c:v>5664.598</c:v>
                </c:pt>
                <c:pt idx="27">
                  <c:v>5747.7839999999997</c:v>
                </c:pt>
                <c:pt idx="28">
                  <c:v>5543.5720000000001</c:v>
                </c:pt>
                <c:pt idx="29">
                  <c:v>5437.2330000000002</c:v>
                </c:pt>
                <c:pt idx="30">
                  <c:v>5538.4480000000003</c:v>
                </c:pt>
                <c:pt idx="31">
                  <c:v>5671.31</c:v>
                </c:pt>
                <c:pt idx="32">
                  <c:v>5574.1639999999998</c:v>
                </c:pt>
                <c:pt idx="33">
                  <c:v>5469.1779999999999</c:v>
                </c:pt>
                <c:pt idx="34">
                  <c:v>5386.4380000000001</c:v>
                </c:pt>
                <c:pt idx="35">
                  <c:v>5293.99</c:v>
                </c:pt>
                <c:pt idx="36">
                  <c:v>5392.6</c:v>
                </c:pt>
                <c:pt idx="37">
                  <c:v>5278.27</c:v>
                </c:pt>
                <c:pt idx="38">
                  <c:v>5280.1530000000002</c:v>
                </c:pt>
                <c:pt idx="39">
                  <c:v>5034.7920000000004</c:v>
                </c:pt>
                <c:pt idx="40">
                  <c:v>5262.5829999999996</c:v>
                </c:pt>
                <c:pt idx="41">
                  <c:v>5004.759</c:v>
                </c:pt>
                <c:pt idx="42">
                  <c:v>5018.5919999999996</c:v>
                </c:pt>
                <c:pt idx="43">
                  <c:v>4968.74</c:v>
                </c:pt>
                <c:pt idx="44">
                  <c:v>4881.3909999999996</c:v>
                </c:pt>
                <c:pt idx="45">
                  <c:v>4943.6710000000003</c:v>
                </c:pt>
                <c:pt idx="46">
                  <c:v>4747.3450000000003</c:v>
                </c:pt>
                <c:pt idx="47">
                  <c:v>4763.0479999999998</c:v>
                </c:pt>
                <c:pt idx="48">
                  <c:v>4665.72</c:v>
                </c:pt>
                <c:pt idx="49">
                  <c:v>4617.558</c:v>
                </c:pt>
                <c:pt idx="50">
                  <c:v>4567.741</c:v>
                </c:pt>
                <c:pt idx="51">
                  <c:v>4775.7950000000001</c:v>
                </c:pt>
                <c:pt idx="52">
                  <c:v>4685.1040000000003</c:v>
                </c:pt>
                <c:pt idx="53">
                  <c:v>4638.1559999999999</c:v>
                </c:pt>
                <c:pt idx="54">
                  <c:v>4506.3140000000003</c:v>
                </c:pt>
                <c:pt idx="55">
                  <c:v>4667.32</c:v>
                </c:pt>
                <c:pt idx="56">
                  <c:v>4441.7809999999999</c:v>
                </c:pt>
                <c:pt idx="57">
                  <c:v>4551.3639999999996</c:v>
                </c:pt>
                <c:pt idx="58">
                  <c:v>4566.4859999999999</c:v>
                </c:pt>
                <c:pt idx="59">
                  <c:v>4610.9719999999998</c:v>
                </c:pt>
                <c:pt idx="60">
                  <c:v>4538.28</c:v>
                </c:pt>
                <c:pt idx="61">
                  <c:v>4531.9939999999997</c:v>
                </c:pt>
                <c:pt idx="62">
                  <c:v>4577.8959999999997</c:v>
                </c:pt>
                <c:pt idx="63">
                  <c:v>4493.4539999999997</c:v>
                </c:pt>
                <c:pt idx="64">
                  <c:v>4410.3339999999998</c:v>
                </c:pt>
                <c:pt idx="65">
                  <c:v>4320.6229999999996</c:v>
                </c:pt>
                <c:pt idx="66">
                  <c:v>4280.78</c:v>
                </c:pt>
                <c:pt idx="67">
                  <c:v>4268.5010000000002</c:v>
                </c:pt>
                <c:pt idx="68">
                  <c:v>4119.4110000000001</c:v>
                </c:pt>
                <c:pt idx="69">
                  <c:v>4127.3869999999997</c:v>
                </c:pt>
                <c:pt idx="70">
                  <c:v>4054.0590000000002</c:v>
                </c:pt>
                <c:pt idx="71">
                  <c:v>4129.4380000000001</c:v>
                </c:pt>
                <c:pt idx="72">
                  <c:v>4113.4799999999996</c:v>
                </c:pt>
                <c:pt idx="73">
                  <c:v>4102.7629999999999</c:v>
                </c:pt>
                <c:pt idx="74">
                  <c:v>4111.4350000000004</c:v>
                </c:pt>
                <c:pt idx="75">
                  <c:v>4017.9720000000002</c:v>
                </c:pt>
                <c:pt idx="76">
                  <c:v>4084.6129999999998</c:v>
                </c:pt>
                <c:pt idx="77">
                  <c:v>4141.7389999999996</c:v>
                </c:pt>
                <c:pt idx="78">
                  <c:v>4036.4609999999998</c:v>
                </c:pt>
                <c:pt idx="79">
                  <c:v>3959.6190000000001</c:v>
                </c:pt>
                <c:pt idx="80">
                  <c:v>4059.2860000000001</c:v>
                </c:pt>
                <c:pt idx="81">
                  <c:v>4194.0460000000003</c:v>
                </c:pt>
                <c:pt idx="82">
                  <c:v>4022.6990000000001</c:v>
                </c:pt>
                <c:pt idx="83">
                  <c:v>3938.931</c:v>
                </c:pt>
                <c:pt idx="84">
                  <c:v>3962.44</c:v>
                </c:pt>
                <c:pt idx="85">
                  <c:v>3880.1329999999998</c:v>
                </c:pt>
                <c:pt idx="86">
                  <c:v>3991.366</c:v>
                </c:pt>
                <c:pt idx="87">
                  <c:v>3950.1959999999999</c:v>
                </c:pt>
                <c:pt idx="88">
                  <c:v>3903.24</c:v>
                </c:pt>
                <c:pt idx="89">
                  <c:v>3908.4879999999998</c:v>
                </c:pt>
                <c:pt idx="90">
                  <c:v>3733.2959999999998</c:v>
                </c:pt>
                <c:pt idx="91">
                  <c:v>3717.28</c:v>
                </c:pt>
                <c:pt idx="92">
                  <c:v>3831.48</c:v>
                </c:pt>
                <c:pt idx="93">
                  <c:v>3860.25</c:v>
                </c:pt>
                <c:pt idx="94">
                  <c:v>4000.1109999999999</c:v>
                </c:pt>
                <c:pt idx="95">
                  <c:v>3951.17</c:v>
                </c:pt>
                <c:pt idx="96">
                  <c:v>3827.92</c:v>
                </c:pt>
                <c:pt idx="97">
                  <c:v>3909.0889999999999</c:v>
                </c:pt>
                <c:pt idx="98">
                  <c:v>3881.3</c:v>
                </c:pt>
                <c:pt idx="99">
                  <c:v>3920.1170000000002</c:v>
                </c:pt>
                <c:pt idx="100">
                  <c:v>3710.7289999999998</c:v>
                </c:pt>
                <c:pt idx="101">
                  <c:v>3765.85</c:v>
                </c:pt>
                <c:pt idx="102">
                  <c:v>3793.1959999999999</c:v>
                </c:pt>
                <c:pt idx="103">
                  <c:v>3606.3449999999998</c:v>
                </c:pt>
                <c:pt idx="104">
                  <c:v>3728.8389999999999</c:v>
                </c:pt>
                <c:pt idx="105">
                  <c:v>3725.308</c:v>
                </c:pt>
                <c:pt idx="106">
                  <c:v>3876.451</c:v>
                </c:pt>
                <c:pt idx="107">
                  <c:v>3683.3270000000002</c:v>
                </c:pt>
                <c:pt idx="108">
                  <c:v>3676.88</c:v>
                </c:pt>
                <c:pt idx="109">
                  <c:v>3557.5819999999999</c:v>
                </c:pt>
                <c:pt idx="110">
                  <c:v>3732.7559999999999</c:v>
                </c:pt>
                <c:pt idx="111">
                  <c:v>3876.5549999999998</c:v>
                </c:pt>
                <c:pt idx="112">
                  <c:v>3881.7220000000002</c:v>
                </c:pt>
                <c:pt idx="113">
                  <c:v>3909.279</c:v>
                </c:pt>
                <c:pt idx="114">
                  <c:v>3922.3290000000002</c:v>
                </c:pt>
                <c:pt idx="115">
                  <c:v>3960.056</c:v>
                </c:pt>
                <c:pt idx="116">
                  <c:v>3993.348</c:v>
                </c:pt>
                <c:pt idx="117">
                  <c:v>4062.8029999999999</c:v>
                </c:pt>
                <c:pt idx="118">
                  <c:v>4045.386</c:v>
                </c:pt>
                <c:pt idx="119">
                  <c:v>4149.5569999999998</c:v>
                </c:pt>
                <c:pt idx="120">
                  <c:v>4170.12</c:v>
                </c:pt>
                <c:pt idx="121">
                  <c:v>4236.5709999999999</c:v>
                </c:pt>
                <c:pt idx="122">
                  <c:v>4357.3590000000004</c:v>
                </c:pt>
                <c:pt idx="123">
                  <c:v>4290.4369999999999</c:v>
                </c:pt>
                <c:pt idx="124">
                  <c:v>4253.93</c:v>
                </c:pt>
                <c:pt idx="125">
                  <c:v>4297.701</c:v>
                </c:pt>
                <c:pt idx="126">
                  <c:v>4269.0389999999998</c:v>
                </c:pt>
                <c:pt idx="127">
                  <c:v>4297.5879999999997</c:v>
                </c:pt>
                <c:pt idx="128">
                  <c:v>4262.8469999999998</c:v>
                </c:pt>
                <c:pt idx="129">
                  <c:v>4275.8280000000004</c:v>
                </c:pt>
                <c:pt idx="130">
                  <c:v>4224.78</c:v>
                </c:pt>
                <c:pt idx="131">
                  <c:v>4324.8860000000004</c:v>
                </c:pt>
                <c:pt idx="132">
                  <c:v>4337.68</c:v>
                </c:pt>
                <c:pt idx="133">
                  <c:v>4397.4170000000004</c:v>
                </c:pt>
                <c:pt idx="134">
                  <c:v>4307.0839999999998</c:v>
                </c:pt>
                <c:pt idx="135">
                  <c:v>4149.509</c:v>
                </c:pt>
                <c:pt idx="136">
                  <c:v>4190.3609999999999</c:v>
                </c:pt>
                <c:pt idx="137">
                  <c:v>4172.7569999999996</c:v>
                </c:pt>
                <c:pt idx="138">
                  <c:v>4069.9270000000001</c:v>
                </c:pt>
                <c:pt idx="139">
                  <c:v>4024.2429999999999</c:v>
                </c:pt>
                <c:pt idx="140">
                  <c:v>4078.1060000000002</c:v>
                </c:pt>
                <c:pt idx="141">
                  <c:v>3915.261</c:v>
                </c:pt>
                <c:pt idx="142">
                  <c:v>3841.759</c:v>
                </c:pt>
                <c:pt idx="143">
                  <c:v>3971.6619999999998</c:v>
                </c:pt>
                <c:pt idx="144">
                  <c:v>3827.92</c:v>
                </c:pt>
                <c:pt idx="145">
                  <c:v>3899.2620000000002</c:v>
                </c:pt>
                <c:pt idx="146">
                  <c:v>3882.2539999999999</c:v>
                </c:pt>
                <c:pt idx="147">
                  <c:v>3855.8040000000001</c:v>
                </c:pt>
                <c:pt idx="148">
                  <c:v>3775.0479999999998</c:v>
                </c:pt>
                <c:pt idx="149">
                  <c:v>3943.8380000000002</c:v>
                </c:pt>
                <c:pt idx="150">
                  <c:v>3874.9050000000002</c:v>
                </c:pt>
                <c:pt idx="151">
                  <c:v>3886.1170000000002</c:v>
                </c:pt>
                <c:pt idx="152">
                  <c:v>3737.6770000000001</c:v>
                </c:pt>
                <c:pt idx="153">
                  <c:v>3764.61</c:v>
                </c:pt>
                <c:pt idx="154">
                  <c:v>3883.7350000000001</c:v>
                </c:pt>
                <c:pt idx="155">
                  <c:v>3738.2910000000002</c:v>
                </c:pt>
                <c:pt idx="156">
                  <c:v>3825.56</c:v>
                </c:pt>
                <c:pt idx="157">
                  <c:v>3743.5479999999998</c:v>
                </c:pt>
                <c:pt idx="158">
                  <c:v>3533.8980000000001</c:v>
                </c:pt>
                <c:pt idx="159">
                  <c:v>3650.2370000000001</c:v>
                </c:pt>
                <c:pt idx="160">
                  <c:v>3443.6860000000001</c:v>
                </c:pt>
                <c:pt idx="161">
                  <c:v>3605.2379999999998</c:v>
                </c:pt>
                <c:pt idx="162">
                  <c:v>3399.3150000000001</c:v>
                </c:pt>
                <c:pt idx="163">
                  <c:v>3175.2139999999999</c:v>
                </c:pt>
                <c:pt idx="164">
                  <c:v>3196.4650000000001</c:v>
                </c:pt>
                <c:pt idx="165">
                  <c:v>3156.7220000000002</c:v>
                </c:pt>
                <c:pt idx="166">
                  <c:v>3125.223</c:v>
                </c:pt>
                <c:pt idx="167">
                  <c:v>2956.2890000000002</c:v>
                </c:pt>
                <c:pt idx="168">
                  <c:v>2912.24</c:v>
                </c:pt>
                <c:pt idx="169">
                  <c:v>2891.0010000000002</c:v>
                </c:pt>
                <c:pt idx="170">
                  <c:v>2836.6060000000002</c:v>
                </c:pt>
                <c:pt idx="171">
                  <c:v>2869.9029999999998</c:v>
                </c:pt>
                <c:pt idx="172">
                  <c:v>2816.5309999999999</c:v>
                </c:pt>
                <c:pt idx="173">
                  <c:v>2710.5430000000001</c:v>
                </c:pt>
                <c:pt idx="174">
                  <c:v>2636.335</c:v>
                </c:pt>
                <c:pt idx="175">
                  <c:v>2686.5039999999999</c:v>
                </c:pt>
                <c:pt idx="176">
                  <c:v>2493.2559999999999</c:v>
                </c:pt>
                <c:pt idx="177">
                  <c:v>2621.241</c:v>
                </c:pt>
                <c:pt idx="178">
                  <c:v>2399.3020000000001</c:v>
                </c:pt>
                <c:pt idx="179">
                  <c:v>2397.19</c:v>
                </c:pt>
                <c:pt idx="180">
                  <c:v>2454.4</c:v>
                </c:pt>
                <c:pt idx="181">
                  <c:v>2438.1</c:v>
                </c:pt>
                <c:pt idx="182">
                  <c:v>2390.21</c:v>
                </c:pt>
                <c:pt idx="183">
                  <c:v>2295.6640000000002</c:v>
                </c:pt>
                <c:pt idx="184">
                  <c:v>2347.913</c:v>
                </c:pt>
                <c:pt idx="185">
                  <c:v>2223.904</c:v>
                </c:pt>
                <c:pt idx="186">
                  <c:v>2184.6030000000001</c:v>
                </c:pt>
                <c:pt idx="187">
                  <c:v>2138.9059999999999</c:v>
                </c:pt>
                <c:pt idx="188">
                  <c:v>2215.2930000000001</c:v>
                </c:pt>
                <c:pt idx="189">
                  <c:v>2092.88</c:v>
                </c:pt>
                <c:pt idx="190">
                  <c:v>2095</c:v>
                </c:pt>
                <c:pt idx="191">
                  <c:v>2076.7440000000001</c:v>
                </c:pt>
                <c:pt idx="192">
                  <c:v>2015.44</c:v>
                </c:pt>
                <c:pt idx="193">
                  <c:v>1932.588</c:v>
                </c:pt>
                <c:pt idx="194">
                  <c:v>2065.723</c:v>
                </c:pt>
                <c:pt idx="195">
                  <c:v>2102.654</c:v>
                </c:pt>
                <c:pt idx="196">
                  <c:v>2004.778</c:v>
                </c:pt>
                <c:pt idx="197">
                  <c:v>2010.7560000000001</c:v>
                </c:pt>
                <c:pt idx="198">
                  <c:v>2038.309</c:v>
                </c:pt>
                <c:pt idx="199">
                  <c:v>2093.4160000000002</c:v>
                </c:pt>
                <c:pt idx="200">
                  <c:v>2155.6030000000001</c:v>
                </c:pt>
                <c:pt idx="201">
                  <c:v>2089.2829999999999</c:v>
                </c:pt>
                <c:pt idx="202">
                  <c:v>2082.3119999999999</c:v>
                </c:pt>
                <c:pt idx="203">
                  <c:v>2129.989</c:v>
                </c:pt>
                <c:pt idx="204">
                  <c:v>2109.84</c:v>
                </c:pt>
                <c:pt idx="205">
                  <c:v>2225.54</c:v>
                </c:pt>
                <c:pt idx="206">
                  <c:v>2228.1390000000001</c:v>
                </c:pt>
                <c:pt idx="207">
                  <c:v>2128.3119999999999</c:v>
                </c:pt>
                <c:pt idx="208">
                  <c:v>2268.4589999999998</c:v>
                </c:pt>
                <c:pt idx="209">
                  <c:v>2253.953</c:v>
                </c:pt>
                <c:pt idx="210">
                  <c:v>2341.194</c:v>
                </c:pt>
                <c:pt idx="211">
                  <c:v>2368.683</c:v>
                </c:pt>
                <c:pt idx="212">
                  <c:v>2313.67</c:v>
                </c:pt>
                <c:pt idx="213">
                  <c:v>2393.0659999999998</c:v>
                </c:pt>
                <c:pt idx="214">
                  <c:v>2382.6030000000001</c:v>
                </c:pt>
                <c:pt idx="215">
                  <c:v>2402.4670000000001</c:v>
                </c:pt>
                <c:pt idx="216">
                  <c:v>2485.08</c:v>
                </c:pt>
                <c:pt idx="217">
                  <c:v>2733.2849999999999</c:v>
                </c:pt>
                <c:pt idx="218">
                  <c:v>2746.09</c:v>
                </c:pt>
                <c:pt idx="219">
                  <c:v>2863.4850000000001</c:v>
                </c:pt>
                <c:pt idx="220">
                  <c:v>2965.1930000000002</c:v>
                </c:pt>
                <c:pt idx="221">
                  <c:v>3063.5509999999999</c:v>
                </c:pt>
                <c:pt idx="222">
                  <c:v>3261.9409999999998</c:v>
                </c:pt>
                <c:pt idx="223">
                  <c:v>3156.5120000000002</c:v>
                </c:pt>
                <c:pt idx="224">
                  <c:v>3274.288</c:v>
                </c:pt>
                <c:pt idx="225">
                  <c:v>3420.2860000000001</c:v>
                </c:pt>
                <c:pt idx="226">
                  <c:v>3545.4839999999999</c:v>
                </c:pt>
                <c:pt idx="227">
                  <c:v>3728.1849999999999</c:v>
                </c:pt>
                <c:pt idx="228">
                  <c:v>3794.88</c:v>
                </c:pt>
                <c:pt idx="229">
                  <c:v>3918.277</c:v>
                </c:pt>
                <c:pt idx="230">
                  <c:v>3899.3850000000002</c:v>
                </c:pt>
                <c:pt idx="231">
                  <c:v>4212.71</c:v>
                </c:pt>
                <c:pt idx="232">
                  <c:v>4362.9369999999999</c:v>
                </c:pt>
                <c:pt idx="233">
                  <c:v>4381.8729999999996</c:v>
                </c:pt>
                <c:pt idx="234">
                  <c:v>4580.7020000000002</c:v>
                </c:pt>
                <c:pt idx="235">
                  <c:v>4762.8710000000001</c:v>
                </c:pt>
                <c:pt idx="236">
                  <c:v>4908.3959999999997</c:v>
                </c:pt>
                <c:pt idx="237">
                  <c:v>4807.348</c:v>
                </c:pt>
                <c:pt idx="238">
                  <c:v>4998.0259999999998</c:v>
                </c:pt>
                <c:pt idx="239">
                  <c:v>5051.9129999999996</c:v>
                </c:pt>
                <c:pt idx="240">
                  <c:v>5246.28</c:v>
                </c:pt>
                <c:pt idx="241">
                  <c:v>5067.1719999999996</c:v>
                </c:pt>
                <c:pt idx="242">
                  <c:v>5206.5159999999996</c:v>
                </c:pt>
                <c:pt idx="243">
                  <c:v>5143.7879999999996</c:v>
                </c:pt>
                <c:pt idx="244">
                  <c:v>5113.5029999999997</c:v>
                </c:pt>
                <c:pt idx="245">
                  <c:v>5372.5940000000001</c:v>
                </c:pt>
                <c:pt idx="246">
                  <c:v>5258.518</c:v>
                </c:pt>
                <c:pt idx="247">
                  <c:v>5241.8249999999998</c:v>
                </c:pt>
                <c:pt idx="248">
                  <c:v>5199.4290000000001</c:v>
                </c:pt>
                <c:pt idx="249">
                  <c:v>5334.1670000000004</c:v>
                </c:pt>
                <c:pt idx="250">
                  <c:v>5238.9979999999996</c:v>
                </c:pt>
                <c:pt idx="251">
                  <c:v>5248.3909999999996</c:v>
                </c:pt>
                <c:pt idx="252">
                  <c:v>5295.84</c:v>
                </c:pt>
                <c:pt idx="253">
                  <c:v>5203.8</c:v>
                </c:pt>
                <c:pt idx="254">
                  <c:v>5424.1059999999998</c:v>
                </c:pt>
                <c:pt idx="255">
                  <c:v>5286.0360000000001</c:v>
                </c:pt>
                <c:pt idx="256">
                  <c:v>5330.2280000000001</c:v>
                </c:pt>
                <c:pt idx="257">
                  <c:v>5329.83</c:v>
                </c:pt>
                <c:pt idx="258">
                  <c:v>5409.2219999999998</c:v>
                </c:pt>
                <c:pt idx="259">
                  <c:v>5447.9620000000004</c:v>
                </c:pt>
                <c:pt idx="260">
                  <c:v>5472.1779999999999</c:v>
                </c:pt>
                <c:pt idx="261">
                  <c:v>5565.857</c:v>
                </c:pt>
                <c:pt idx="262">
                  <c:v>5628.5780000000004</c:v>
                </c:pt>
                <c:pt idx="263">
                  <c:v>5447.15</c:v>
                </c:pt>
                <c:pt idx="264">
                  <c:v>5574.32</c:v>
                </c:pt>
                <c:pt idx="265">
                  <c:v>5604.0839999999998</c:v>
                </c:pt>
                <c:pt idx="266">
                  <c:v>5693.6139999999996</c:v>
                </c:pt>
                <c:pt idx="267">
                  <c:v>5570.3879999999999</c:v>
                </c:pt>
                <c:pt idx="268">
                  <c:v>5578.0640000000003</c:v>
                </c:pt>
                <c:pt idx="269">
                  <c:v>5609.83</c:v>
                </c:pt>
                <c:pt idx="270">
                  <c:v>5541.991</c:v>
                </c:pt>
                <c:pt idx="271">
                  <c:v>5554.06</c:v>
                </c:pt>
                <c:pt idx="272">
                  <c:v>5590.0029999999997</c:v>
                </c:pt>
                <c:pt idx="273">
                  <c:v>5727.9880000000003</c:v>
                </c:pt>
                <c:pt idx="274">
                  <c:v>5749.6120000000001</c:v>
                </c:pt>
                <c:pt idx="275">
                  <c:v>5665.7520000000004</c:v>
                </c:pt>
                <c:pt idx="276">
                  <c:v>5687.6</c:v>
                </c:pt>
                <c:pt idx="277">
                  <c:v>5573.0910000000003</c:v>
                </c:pt>
                <c:pt idx="278">
                  <c:v>5500.634</c:v>
                </c:pt>
                <c:pt idx="279">
                  <c:v>5567.107</c:v>
                </c:pt>
                <c:pt idx="280">
                  <c:v>5498.0219999999999</c:v>
                </c:pt>
                <c:pt idx="281">
                  <c:v>5606.8249999999998</c:v>
                </c:pt>
                <c:pt idx="282">
                  <c:v>5396.3559999999998</c:v>
                </c:pt>
                <c:pt idx="283">
                  <c:v>5459.8220000000001</c:v>
                </c:pt>
                <c:pt idx="284">
                  <c:v>5440.9639999999999</c:v>
                </c:pt>
                <c:pt idx="285">
                  <c:v>5301.9970000000003</c:v>
                </c:pt>
                <c:pt idx="286">
                  <c:v>5384.3829999999998</c:v>
                </c:pt>
                <c:pt idx="287">
                  <c:v>5323.1270000000004</c:v>
                </c:pt>
                <c:pt idx="288">
                  <c:v>5243.92</c:v>
                </c:pt>
                <c:pt idx="289">
                  <c:v>5186.5969999999998</c:v>
                </c:pt>
                <c:pt idx="290">
                  <c:v>5086.018</c:v>
                </c:pt>
                <c:pt idx="291">
                  <c:v>5064.4620000000004</c:v>
                </c:pt>
                <c:pt idx="292">
                  <c:v>4975.8810000000003</c:v>
                </c:pt>
                <c:pt idx="293">
                  <c:v>5095.7569999999996</c:v>
                </c:pt>
                <c:pt idx="294">
                  <c:v>4982.4229999999998</c:v>
                </c:pt>
                <c:pt idx="295">
                  <c:v>4908.2160000000003</c:v>
                </c:pt>
                <c:pt idx="296">
                  <c:v>4818.7079999999996</c:v>
                </c:pt>
                <c:pt idx="297">
                  <c:v>4870.63</c:v>
                </c:pt>
                <c:pt idx="298">
                  <c:v>4853.3620000000001</c:v>
                </c:pt>
                <c:pt idx="299">
                  <c:v>4892.1639999999998</c:v>
                </c:pt>
                <c:pt idx="300">
                  <c:v>4738.88</c:v>
                </c:pt>
                <c:pt idx="301">
                  <c:v>4692.2950000000001</c:v>
                </c:pt>
                <c:pt idx="302">
                  <c:v>4589.5609999999997</c:v>
                </c:pt>
                <c:pt idx="303">
                  <c:v>4527.3429999999998</c:v>
                </c:pt>
                <c:pt idx="304">
                  <c:v>4523.7439999999997</c:v>
                </c:pt>
                <c:pt idx="305">
                  <c:v>4690.6719999999996</c:v>
                </c:pt>
                <c:pt idx="306">
                  <c:v>4739.8890000000001</c:v>
                </c:pt>
                <c:pt idx="307">
                  <c:v>4370.2579999999998</c:v>
                </c:pt>
                <c:pt idx="308">
                  <c:v>4473.3789999999999</c:v>
                </c:pt>
                <c:pt idx="309">
                  <c:v>4611.5919999999996</c:v>
                </c:pt>
                <c:pt idx="310">
                  <c:v>4392.8029999999999</c:v>
                </c:pt>
                <c:pt idx="311">
                  <c:v>4456.2579999999998</c:v>
                </c:pt>
                <c:pt idx="312">
                  <c:v>4332.96</c:v>
                </c:pt>
                <c:pt idx="313">
                  <c:v>4334.2830000000004</c:v>
                </c:pt>
                <c:pt idx="314">
                  <c:v>4212.7759999999998</c:v>
                </c:pt>
                <c:pt idx="315">
                  <c:v>4430.9539999999997</c:v>
                </c:pt>
                <c:pt idx="316">
                  <c:v>4187.7479999999996</c:v>
                </c:pt>
                <c:pt idx="317">
                  <c:v>4296.4660000000003</c:v>
                </c:pt>
                <c:pt idx="318">
                  <c:v>4320.0439999999999</c:v>
                </c:pt>
                <c:pt idx="319">
                  <c:v>4305.7809999999999</c:v>
                </c:pt>
                <c:pt idx="320">
                  <c:v>4122.107</c:v>
                </c:pt>
                <c:pt idx="321">
                  <c:v>3941.4989999999998</c:v>
                </c:pt>
                <c:pt idx="322">
                  <c:v>4063.5540000000001</c:v>
                </c:pt>
                <c:pt idx="323">
                  <c:v>3862.2190000000001</c:v>
                </c:pt>
                <c:pt idx="324">
                  <c:v>3978.96</c:v>
                </c:pt>
                <c:pt idx="325">
                  <c:v>3960.0540000000001</c:v>
                </c:pt>
                <c:pt idx="326">
                  <c:v>3940.192</c:v>
                </c:pt>
                <c:pt idx="327">
                  <c:v>3760.7640000000001</c:v>
                </c:pt>
                <c:pt idx="328">
                  <c:v>3745.89</c:v>
                </c:pt>
                <c:pt idx="329">
                  <c:v>3536.931</c:v>
                </c:pt>
                <c:pt idx="330">
                  <c:v>3565.9870000000001</c:v>
                </c:pt>
                <c:pt idx="331">
                  <c:v>3556.4479999999999</c:v>
                </c:pt>
                <c:pt idx="332">
                  <c:v>3474.8049999999998</c:v>
                </c:pt>
                <c:pt idx="333">
                  <c:v>3387.3409999999999</c:v>
                </c:pt>
                <c:pt idx="334">
                  <c:v>3401.6080000000002</c:v>
                </c:pt>
                <c:pt idx="335">
                  <c:v>3246.3180000000002</c:v>
                </c:pt>
                <c:pt idx="336">
                  <c:v>3209.6</c:v>
                </c:pt>
                <c:pt idx="337">
                  <c:v>3227.4839999999999</c:v>
                </c:pt>
                <c:pt idx="338">
                  <c:v>3136.7060000000001</c:v>
                </c:pt>
                <c:pt idx="339">
                  <c:v>3136.49</c:v>
                </c:pt>
                <c:pt idx="340">
                  <c:v>2936.1120000000001</c:v>
                </c:pt>
                <c:pt idx="341">
                  <c:v>3004.3130000000001</c:v>
                </c:pt>
                <c:pt idx="342">
                  <c:v>2981.0129999999999</c:v>
                </c:pt>
                <c:pt idx="343">
                  <c:v>3036.3389999999999</c:v>
                </c:pt>
                <c:pt idx="344">
                  <c:v>2906.0129999999999</c:v>
                </c:pt>
                <c:pt idx="345">
                  <c:v>2886.5259999999998</c:v>
                </c:pt>
                <c:pt idx="346">
                  <c:v>2951.3319999999999</c:v>
                </c:pt>
                <c:pt idx="347">
                  <c:v>2741.9250000000002</c:v>
                </c:pt>
                <c:pt idx="348">
                  <c:v>2794.24</c:v>
                </c:pt>
                <c:pt idx="349">
                  <c:v>2809.8870000000002</c:v>
                </c:pt>
                <c:pt idx="350">
                  <c:v>2699.252</c:v>
                </c:pt>
                <c:pt idx="351">
                  <c:v>2727.7730000000001</c:v>
                </c:pt>
                <c:pt idx="352">
                  <c:v>2754.5720000000001</c:v>
                </c:pt>
                <c:pt idx="353">
                  <c:v>2642.3029999999999</c:v>
                </c:pt>
                <c:pt idx="354">
                  <c:v>2619.3629999999998</c:v>
                </c:pt>
                <c:pt idx="355">
                  <c:v>2732.5059999999999</c:v>
                </c:pt>
                <c:pt idx="356">
                  <c:v>2510.83</c:v>
                </c:pt>
                <c:pt idx="357">
                  <c:v>2567.9340000000002</c:v>
                </c:pt>
                <c:pt idx="358">
                  <c:v>2633.404</c:v>
                </c:pt>
                <c:pt idx="359">
                  <c:v>2463.4209999999998</c:v>
                </c:pt>
                <c:pt idx="360">
                  <c:v>2503.96</c:v>
                </c:pt>
                <c:pt idx="361">
                  <c:v>2389.06</c:v>
                </c:pt>
                <c:pt idx="362">
                  <c:v>2351.5920000000001</c:v>
                </c:pt>
                <c:pt idx="363">
                  <c:v>2251.4470000000001</c:v>
                </c:pt>
                <c:pt idx="364">
                  <c:v>2280.9609999999998</c:v>
                </c:pt>
                <c:pt idx="365">
                  <c:v>2331.1309999999999</c:v>
                </c:pt>
                <c:pt idx="366">
                  <c:v>2264.7530000000002</c:v>
                </c:pt>
                <c:pt idx="367">
                  <c:v>2119.4450000000002</c:v>
                </c:pt>
                <c:pt idx="368">
                  <c:v>1985.1790000000001</c:v>
                </c:pt>
                <c:pt idx="369">
                  <c:v>2126.3380000000002</c:v>
                </c:pt>
                <c:pt idx="370">
                  <c:v>1983.2339999999999</c:v>
                </c:pt>
                <c:pt idx="371">
                  <c:v>1917.0830000000001</c:v>
                </c:pt>
                <c:pt idx="372">
                  <c:v>1836.08</c:v>
                </c:pt>
                <c:pt idx="373">
                  <c:v>1725.5719999999999</c:v>
                </c:pt>
                <c:pt idx="374">
                  <c:v>1731.153</c:v>
                </c:pt>
                <c:pt idx="375">
                  <c:v>1703.56</c:v>
                </c:pt>
                <c:pt idx="376">
                  <c:v>1691.4949999999999</c:v>
                </c:pt>
                <c:pt idx="377">
                  <c:v>1605.107</c:v>
                </c:pt>
                <c:pt idx="378">
                  <c:v>1536.8989999999999</c:v>
                </c:pt>
                <c:pt idx="379">
                  <c:v>1511.2809999999999</c:v>
                </c:pt>
                <c:pt idx="380">
                  <c:v>1462.663</c:v>
                </c:pt>
                <c:pt idx="381">
                  <c:v>1407.309</c:v>
                </c:pt>
                <c:pt idx="382">
                  <c:v>1394.039</c:v>
                </c:pt>
                <c:pt idx="383">
                  <c:v>1329.9639999999999</c:v>
                </c:pt>
                <c:pt idx="384">
                  <c:v>1290.92</c:v>
                </c:pt>
                <c:pt idx="385">
                  <c:v>1291.049</c:v>
                </c:pt>
                <c:pt idx="386">
                  <c:v>1309.28</c:v>
                </c:pt>
                <c:pt idx="387">
                  <c:v>1226.742</c:v>
                </c:pt>
                <c:pt idx="388">
                  <c:v>1313.4079999999999</c:v>
                </c:pt>
                <c:pt idx="389">
                  <c:v>1271.0820000000001</c:v>
                </c:pt>
                <c:pt idx="390">
                  <c:v>1233.1420000000001</c:v>
                </c:pt>
                <c:pt idx="391">
                  <c:v>1328.9649999999999</c:v>
                </c:pt>
                <c:pt idx="392">
                  <c:v>1277.7429999999999</c:v>
                </c:pt>
                <c:pt idx="393">
                  <c:v>1284.2550000000001</c:v>
                </c:pt>
                <c:pt idx="394">
                  <c:v>1229.1880000000001</c:v>
                </c:pt>
                <c:pt idx="395">
                  <c:v>1312.009</c:v>
                </c:pt>
                <c:pt idx="396">
                  <c:v>1279.1199999999999</c:v>
                </c:pt>
                <c:pt idx="397">
                  <c:v>1201.6600000000001</c:v>
                </c:pt>
                <c:pt idx="398">
                  <c:v>1193.2470000000001</c:v>
                </c:pt>
                <c:pt idx="399">
                  <c:v>1093.848</c:v>
                </c:pt>
                <c:pt idx="400">
                  <c:v>1051.7070000000001</c:v>
                </c:pt>
                <c:pt idx="401">
                  <c:v>1009.952</c:v>
                </c:pt>
                <c:pt idx="402">
                  <c:v>922.28</c:v>
                </c:pt>
                <c:pt idx="403">
                  <c:v>879.21600000000001</c:v>
                </c:pt>
                <c:pt idx="404">
                  <c:v>829.06700000000001</c:v>
                </c:pt>
                <c:pt idx="405">
                  <c:v>786.86599999999999</c:v>
                </c:pt>
                <c:pt idx="406">
                  <c:v>703.55100000000004</c:v>
                </c:pt>
                <c:pt idx="407">
                  <c:v>641.75800000000004</c:v>
                </c:pt>
                <c:pt idx="408">
                  <c:v>573.48</c:v>
                </c:pt>
                <c:pt idx="409">
                  <c:v>561.78399999999999</c:v>
                </c:pt>
                <c:pt idx="410">
                  <c:v>593.44799999999998</c:v>
                </c:pt>
                <c:pt idx="411">
                  <c:v>616.32500000000005</c:v>
                </c:pt>
                <c:pt idx="412">
                  <c:v>625.94200000000001</c:v>
                </c:pt>
                <c:pt idx="413">
                  <c:v>656.09199999999998</c:v>
                </c:pt>
                <c:pt idx="414">
                  <c:v>688.43399999999997</c:v>
                </c:pt>
                <c:pt idx="415">
                  <c:v>691.87699999999995</c:v>
                </c:pt>
                <c:pt idx="416">
                  <c:v>693.596</c:v>
                </c:pt>
                <c:pt idx="417">
                  <c:v>684.10199999999998</c:v>
                </c:pt>
                <c:pt idx="418">
                  <c:v>735.37400000000002</c:v>
                </c:pt>
                <c:pt idx="419">
                  <c:v>751.63199999999995</c:v>
                </c:pt>
                <c:pt idx="420">
                  <c:v>767</c:v>
                </c:pt>
                <c:pt idx="421">
                  <c:v>746.84500000000003</c:v>
                </c:pt>
                <c:pt idx="422">
                  <c:v>743.64400000000001</c:v>
                </c:pt>
                <c:pt idx="423">
                  <c:v>715.34</c:v>
                </c:pt>
                <c:pt idx="424">
                  <c:v>726.09400000000005</c:v>
                </c:pt>
                <c:pt idx="425">
                  <c:v>718.93299999999999</c:v>
                </c:pt>
                <c:pt idx="426">
                  <c:v>690.14800000000002</c:v>
                </c:pt>
                <c:pt idx="427">
                  <c:v>650.255</c:v>
                </c:pt>
                <c:pt idx="428">
                  <c:v>665.45299999999997</c:v>
                </c:pt>
                <c:pt idx="429">
                  <c:v>632.14499999999998</c:v>
                </c:pt>
                <c:pt idx="430">
                  <c:v>625.32100000000003</c:v>
                </c:pt>
                <c:pt idx="431">
                  <c:v>615.69799999999998</c:v>
                </c:pt>
                <c:pt idx="432">
                  <c:v>601.79999999999995</c:v>
                </c:pt>
                <c:pt idx="433">
                  <c:v>606.78700000000003</c:v>
                </c:pt>
                <c:pt idx="434">
                  <c:v>593.41499999999996</c:v>
                </c:pt>
                <c:pt idx="435">
                  <c:v>639.80999999999995</c:v>
                </c:pt>
                <c:pt idx="436">
                  <c:v>630.33699999999999</c:v>
                </c:pt>
                <c:pt idx="437">
                  <c:v>628.14700000000005</c:v>
                </c:pt>
                <c:pt idx="438">
                  <c:v>621.096</c:v>
                </c:pt>
                <c:pt idx="439">
                  <c:v>637.09900000000005</c:v>
                </c:pt>
                <c:pt idx="440">
                  <c:v>668.83699999999999</c:v>
                </c:pt>
                <c:pt idx="441">
                  <c:v>643.327</c:v>
                </c:pt>
                <c:pt idx="442">
                  <c:v>673.25599999999997</c:v>
                </c:pt>
                <c:pt idx="443">
                  <c:v>669.32600000000002</c:v>
                </c:pt>
                <c:pt idx="444">
                  <c:v>672.6</c:v>
                </c:pt>
                <c:pt idx="445">
                  <c:v>675.66200000000003</c:v>
                </c:pt>
                <c:pt idx="446">
                  <c:v>682.15700000000004</c:v>
                </c:pt>
                <c:pt idx="447">
                  <c:v>699.69399999999996</c:v>
                </c:pt>
                <c:pt idx="448">
                  <c:v>708.61099999999999</c:v>
                </c:pt>
                <c:pt idx="449">
                  <c:v>702.73800000000006</c:v>
                </c:pt>
                <c:pt idx="450">
                  <c:v>729.30399999999997</c:v>
                </c:pt>
                <c:pt idx="451">
                  <c:v>721.31200000000001</c:v>
                </c:pt>
                <c:pt idx="452">
                  <c:v>737.65700000000004</c:v>
                </c:pt>
                <c:pt idx="453">
                  <c:v>708.197</c:v>
                </c:pt>
                <c:pt idx="454">
                  <c:v>735.7</c:v>
                </c:pt>
                <c:pt idx="455">
                  <c:v>727.24199999999996</c:v>
                </c:pt>
                <c:pt idx="456">
                  <c:v>757.56</c:v>
                </c:pt>
                <c:pt idx="457">
                  <c:v>742.005</c:v>
                </c:pt>
                <c:pt idx="458">
                  <c:v>747.93100000000004</c:v>
                </c:pt>
                <c:pt idx="459">
                  <c:v>763.976</c:v>
                </c:pt>
                <c:pt idx="460">
                  <c:v>799.95</c:v>
                </c:pt>
                <c:pt idx="461">
                  <c:v>794.58900000000006</c:v>
                </c:pt>
                <c:pt idx="462">
                  <c:v>762.52200000000005</c:v>
                </c:pt>
                <c:pt idx="463">
                  <c:v>793.57399999999996</c:v>
                </c:pt>
                <c:pt idx="464">
                  <c:v>788.22799999999995</c:v>
                </c:pt>
                <c:pt idx="465">
                  <c:v>782.76900000000001</c:v>
                </c:pt>
                <c:pt idx="466">
                  <c:v>826.95600000000002</c:v>
                </c:pt>
                <c:pt idx="467">
                  <c:v>761.697</c:v>
                </c:pt>
                <c:pt idx="468">
                  <c:v>823.64</c:v>
                </c:pt>
                <c:pt idx="469">
                  <c:v>879.51800000000003</c:v>
                </c:pt>
                <c:pt idx="470">
                  <c:v>814.56899999999996</c:v>
                </c:pt>
                <c:pt idx="471">
                  <c:v>838.75</c:v>
                </c:pt>
                <c:pt idx="472">
                  <c:v>827.85599999999999</c:v>
                </c:pt>
                <c:pt idx="473">
                  <c:v>850.92</c:v>
                </c:pt>
                <c:pt idx="474">
                  <c:v>842.70899999999995</c:v>
                </c:pt>
                <c:pt idx="475">
                  <c:v>884.39</c:v>
                </c:pt>
                <c:pt idx="476">
                  <c:v>840.17600000000004</c:v>
                </c:pt>
                <c:pt idx="477">
                  <c:v>837.99300000000005</c:v>
                </c:pt>
                <c:pt idx="478">
                  <c:v>891.48299999999995</c:v>
                </c:pt>
                <c:pt idx="479">
                  <c:v>897.15</c:v>
                </c:pt>
                <c:pt idx="480">
                  <c:v>873.2</c:v>
                </c:pt>
                <c:pt idx="481">
                  <c:v>907.00800000000004</c:v>
                </c:pt>
                <c:pt idx="482">
                  <c:v>946.37900000000002</c:v>
                </c:pt>
                <c:pt idx="483">
                  <c:v>1002.596</c:v>
                </c:pt>
                <c:pt idx="484">
                  <c:v>1025.67</c:v>
                </c:pt>
                <c:pt idx="485">
                  <c:v>1060.7239999999999</c:v>
                </c:pt>
                <c:pt idx="486">
                  <c:v>1115.3399999999999</c:v>
                </c:pt>
                <c:pt idx="487">
                  <c:v>1144.9870000000001</c:v>
                </c:pt>
                <c:pt idx="488">
                  <c:v>1158.6079999999999</c:v>
                </c:pt>
                <c:pt idx="489">
                  <c:v>1232.42</c:v>
                </c:pt>
                <c:pt idx="490">
                  <c:v>1293.847</c:v>
                </c:pt>
                <c:pt idx="491">
                  <c:v>1307.26</c:v>
                </c:pt>
                <c:pt idx="492">
                  <c:v>1326.32</c:v>
                </c:pt>
                <c:pt idx="493">
                  <c:v>1420.319</c:v>
                </c:pt>
                <c:pt idx="494">
                  <c:v>1463.415</c:v>
                </c:pt>
                <c:pt idx="495">
                  <c:v>1599.2429999999999</c:v>
                </c:pt>
                <c:pt idx="496">
                  <c:v>1573.4390000000001</c:v>
                </c:pt>
                <c:pt idx="497">
                  <c:v>1754.4269999999999</c:v>
                </c:pt>
                <c:pt idx="498">
                  <c:v>1773.0609999999999</c:v>
                </c:pt>
                <c:pt idx="499">
                  <c:v>1888.461</c:v>
                </c:pt>
                <c:pt idx="500">
                  <c:v>2004.616</c:v>
                </c:pt>
                <c:pt idx="501">
                  <c:v>2004.002</c:v>
                </c:pt>
                <c:pt idx="502">
                  <c:v>2169.4279999999999</c:v>
                </c:pt>
                <c:pt idx="503">
                  <c:v>2161.998</c:v>
                </c:pt>
                <c:pt idx="504">
                  <c:v>2263.2399999999998</c:v>
                </c:pt>
                <c:pt idx="505">
                  <c:v>2300.11</c:v>
                </c:pt>
                <c:pt idx="506">
                  <c:v>2430.2669999999998</c:v>
                </c:pt>
                <c:pt idx="507">
                  <c:v>2520.4589999999998</c:v>
                </c:pt>
                <c:pt idx="508">
                  <c:v>2481.797</c:v>
                </c:pt>
                <c:pt idx="509">
                  <c:v>2673.3820000000001</c:v>
                </c:pt>
                <c:pt idx="510">
                  <c:v>2752.0859999999998</c:v>
                </c:pt>
                <c:pt idx="511">
                  <c:v>2831.62</c:v>
                </c:pt>
                <c:pt idx="512">
                  <c:v>2922.6619999999998</c:v>
                </c:pt>
                <c:pt idx="513">
                  <c:v>2915.598</c:v>
                </c:pt>
                <c:pt idx="514">
                  <c:v>2979.64</c:v>
                </c:pt>
                <c:pt idx="515">
                  <c:v>3032.442</c:v>
                </c:pt>
                <c:pt idx="516">
                  <c:v>3164.76</c:v>
                </c:pt>
                <c:pt idx="517">
                  <c:v>3411.893</c:v>
                </c:pt>
                <c:pt idx="518">
                  <c:v>3335.23</c:v>
                </c:pt>
                <c:pt idx="519">
                  <c:v>3528.1529999999998</c:v>
                </c:pt>
                <c:pt idx="520">
                  <c:v>3588.3240000000001</c:v>
                </c:pt>
                <c:pt idx="521">
                  <c:v>3712.4059999999999</c:v>
                </c:pt>
                <c:pt idx="522">
                  <c:v>3767.2510000000002</c:v>
                </c:pt>
                <c:pt idx="523">
                  <c:v>3786.951</c:v>
                </c:pt>
                <c:pt idx="524">
                  <c:v>3905.5729999999999</c:v>
                </c:pt>
                <c:pt idx="525">
                  <c:v>4099.3729999999996</c:v>
                </c:pt>
                <c:pt idx="526">
                  <c:v>4141.3230000000003</c:v>
                </c:pt>
                <c:pt idx="527">
                  <c:v>4249.2950000000001</c:v>
                </c:pt>
                <c:pt idx="528">
                  <c:v>4361.28</c:v>
                </c:pt>
                <c:pt idx="529">
                  <c:v>4373.4560000000001</c:v>
                </c:pt>
                <c:pt idx="530">
                  <c:v>4170.652</c:v>
                </c:pt>
                <c:pt idx="531">
                  <c:v>4097.4790000000003</c:v>
                </c:pt>
                <c:pt idx="532">
                  <c:v>4075.0160000000001</c:v>
                </c:pt>
                <c:pt idx="533">
                  <c:v>3893.058</c:v>
                </c:pt>
                <c:pt idx="534">
                  <c:v>3900.9430000000002</c:v>
                </c:pt>
                <c:pt idx="535">
                  <c:v>3793.1610000000001</c:v>
                </c:pt>
                <c:pt idx="536">
                  <c:v>3789.1149999999998</c:v>
                </c:pt>
                <c:pt idx="537">
                  <c:v>3842.5920000000001</c:v>
                </c:pt>
                <c:pt idx="538">
                  <c:v>3594.3449999999998</c:v>
                </c:pt>
                <c:pt idx="539">
                  <c:v>3563.3180000000002</c:v>
                </c:pt>
                <c:pt idx="540">
                  <c:v>3525.84</c:v>
                </c:pt>
                <c:pt idx="541">
                  <c:v>3502.9290000000001</c:v>
                </c:pt>
                <c:pt idx="542">
                  <c:v>3609.0410000000002</c:v>
                </c:pt>
                <c:pt idx="543">
                  <c:v>3417.0189999999998</c:v>
                </c:pt>
                <c:pt idx="544">
                  <c:v>3514.973</c:v>
                </c:pt>
                <c:pt idx="545">
                  <c:v>3350.0520000000001</c:v>
                </c:pt>
                <c:pt idx="546">
                  <c:v>3413.027</c:v>
                </c:pt>
                <c:pt idx="547">
                  <c:v>3363.7240000000002</c:v>
                </c:pt>
                <c:pt idx="548">
                  <c:v>3463.26</c:v>
                </c:pt>
                <c:pt idx="549">
                  <c:v>3335.9920000000002</c:v>
                </c:pt>
                <c:pt idx="550">
                  <c:v>3409.4839999999999</c:v>
                </c:pt>
                <c:pt idx="551">
                  <c:v>3383.1210000000001</c:v>
                </c:pt>
                <c:pt idx="552">
                  <c:v>3358.28</c:v>
                </c:pt>
                <c:pt idx="553">
                  <c:v>3405.1669999999999</c:v>
                </c:pt>
                <c:pt idx="554">
                  <c:v>3501.538</c:v>
                </c:pt>
                <c:pt idx="555">
                  <c:v>3474.0790000000002</c:v>
                </c:pt>
                <c:pt idx="556">
                  <c:v>3512.0810000000001</c:v>
                </c:pt>
                <c:pt idx="557">
                  <c:v>3476.35</c:v>
                </c:pt>
                <c:pt idx="558">
                  <c:v>3599.4940000000001</c:v>
                </c:pt>
                <c:pt idx="559">
                  <c:v>3585.645</c:v>
                </c:pt>
                <c:pt idx="560">
                  <c:v>3747.127</c:v>
                </c:pt>
                <c:pt idx="561">
                  <c:v>3782.9409999999998</c:v>
                </c:pt>
                <c:pt idx="562">
                  <c:v>3747.12</c:v>
                </c:pt>
                <c:pt idx="563">
                  <c:v>3836.4560000000001</c:v>
                </c:pt>
                <c:pt idx="564">
                  <c:v>3844.44</c:v>
                </c:pt>
                <c:pt idx="565">
                  <c:v>3715.125</c:v>
                </c:pt>
                <c:pt idx="566">
                  <c:v>3889.4349999999999</c:v>
                </c:pt>
                <c:pt idx="567">
                  <c:v>3829.0630000000001</c:v>
                </c:pt>
                <c:pt idx="568">
                  <c:v>4008.221</c:v>
                </c:pt>
                <c:pt idx="569">
                  <c:v>3887.3670000000002</c:v>
                </c:pt>
                <c:pt idx="570">
                  <c:v>3840.9549999999999</c:v>
                </c:pt>
                <c:pt idx="571">
                  <c:v>3874.8119999999999</c:v>
                </c:pt>
                <c:pt idx="572">
                  <c:v>4037.2579999999998</c:v>
                </c:pt>
                <c:pt idx="573">
                  <c:v>4095.5239999999999</c:v>
                </c:pt>
                <c:pt idx="574">
                  <c:v>4045.4270000000001</c:v>
                </c:pt>
                <c:pt idx="575">
                  <c:v>4002.9140000000002</c:v>
                </c:pt>
                <c:pt idx="576">
                  <c:v>4007.28</c:v>
                </c:pt>
                <c:pt idx="577">
                  <c:v>3906.6849999999999</c:v>
                </c:pt>
                <c:pt idx="578">
                  <c:v>3703.7730000000001</c:v>
                </c:pt>
                <c:pt idx="579">
                  <c:v>3790.587</c:v>
                </c:pt>
                <c:pt idx="580">
                  <c:v>3721.4279999999999</c:v>
                </c:pt>
                <c:pt idx="581">
                  <c:v>3740.491</c:v>
                </c:pt>
                <c:pt idx="582">
                  <c:v>3592.7979999999998</c:v>
                </c:pt>
                <c:pt idx="583">
                  <c:v>3438.0810000000001</c:v>
                </c:pt>
                <c:pt idx="584">
                  <c:v>3262.7559999999999</c:v>
                </c:pt>
                <c:pt idx="585">
                  <c:v>3311.0590000000002</c:v>
                </c:pt>
                <c:pt idx="586">
                  <c:v>3198.3809999999999</c:v>
                </c:pt>
                <c:pt idx="587">
                  <c:v>3090.4009999999998</c:v>
                </c:pt>
                <c:pt idx="588">
                  <c:v>3079.8</c:v>
                </c:pt>
                <c:pt idx="589">
                  <c:v>3016.6149999999998</c:v>
                </c:pt>
                <c:pt idx="590">
                  <c:v>3061.808</c:v>
                </c:pt>
                <c:pt idx="591">
                  <c:v>2900.7179999999998</c:v>
                </c:pt>
                <c:pt idx="592">
                  <c:v>2944.23</c:v>
                </c:pt>
                <c:pt idx="593">
                  <c:v>2902.9090000000001</c:v>
                </c:pt>
                <c:pt idx="594">
                  <c:v>2926.143</c:v>
                </c:pt>
                <c:pt idx="595">
                  <c:v>2823.4569999999999</c:v>
                </c:pt>
                <c:pt idx="596">
                  <c:v>2749.3310000000001</c:v>
                </c:pt>
                <c:pt idx="597">
                  <c:v>2648.1909999999998</c:v>
                </c:pt>
                <c:pt idx="598">
                  <c:v>2618.0010000000002</c:v>
                </c:pt>
                <c:pt idx="599">
                  <c:v>2647.5059999999999</c:v>
                </c:pt>
                <c:pt idx="600">
                  <c:v>2593.64</c:v>
                </c:pt>
                <c:pt idx="601">
                  <c:v>2678.1080000000002</c:v>
                </c:pt>
                <c:pt idx="602">
                  <c:v>2666.3560000000002</c:v>
                </c:pt>
                <c:pt idx="603">
                  <c:v>2758.335</c:v>
                </c:pt>
                <c:pt idx="604">
                  <c:v>2745.88</c:v>
                </c:pt>
                <c:pt idx="605">
                  <c:v>2769.672</c:v>
                </c:pt>
                <c:pt idx="606">
                  <c:v>2929.95</c:v>
                </c:pt>
                <c:pt idx="607">
                  <c:v>2917.9989999999998</c:v>
                </c:pt>
                <c:pt idx="608">
                  <c:v>2995.1149999999998</c:v>
                </c:pt>
                <c:pt idx="609">
                  <c:v>2995.4490000000001</c:v>
                </c:pt>
                <c:pt idx="610">
                  <c:v>3079.9749999999999</c:v>
                </c:pt>
                <c:pt idx="611">
                  <c:v>3177.3939999999998</c:v>
                </c:pt>
                <c:pt idx="612">
                  <c:v>3221.4</c:v>
                </c:pt>
                <c:pt idx="613">
                  <c:v>3200.6970000000001</c:v>
                </c:pt>
                <c:pt idx="614">
                  <c:v>3136.9549999999999</c:v>
                </c:pt>
                <c:pt idx="615">
                  <c:v>3078.2269999999999</c:v>
                </c:pt>
                <c:pt idx="616">
                  <c:v>2934.9490000000001</c:v>
                </c:pt>
                <c:pt idx="617">
                  <c:v>3027.203</c:v>
                </c:pt>
                <c:pt idx="618">
                  <c:v>2926.5129999999999</c:v>
                </c:pt>
                <c:pt idx="619">
                  <c:v>2829.0970000000002</c:v>
                </c:pt>
                <c:pt idx="620">
                  <c:v>2869.1570000000002</c:v>
                </c:pt>
                <c:pt idx="621">
                  <c:v>2747.902</c:v>
                </c:pt>
                <c:pt idx="622">
                  <c:v>2742.2829999999999</c:v>
                </c:pt>
                <c:pt idx="623">
                  <c:v>2689.319</c:v>
                </c:pt>
                <c:pt idx="624">
                  <c:v>2631.4</c:v>
                </c:pt>
                <c:pt idx="625">
                  <c:v>2609.7930000000001</c:v>
                </c:pt>
                <c:pt idx="626">
                  <c:v>2669.174</c:v>
                </c:pt>
                <c:pt idx="627">
                  <c:v>2553.4760000000001</c:v>
                </c:pt>
                <c:pt idx="628">
                  <c:v>2706.779</c:v>
                </c:pt>
                <c:pt idx="629">
                  <c:v>2618.9029999999998</c:v>
                </c:pt>
                <c:pt idx="630">
                  <c:v>2652.0949999999998</c:v>
                </c:pt>
                <c:pt idx="631">
                  <c:v>2664.1619999999998</c:v>
                </c:pt>
                <c:pt idx="632">
                  <c:v>2734.3989999999999</c:v>
                </c:pt>
                <c:pt idx="633">
                  <c:v>2821.1489999999999</c:v>
                </c:pt>
                <c:pt idx="634">
                  <c:v>2773.8449999999998</c:v>
                </c:pt>
                <c:pt idx="635">
                  <c:v>2713.5239999999999</c:v>
                </c:pt>
                <c:pt idx="636">
                  <c:v>2756.48</c:v>
                </c:pt>
                <c:pt idx="637">
                  <c:v>2806.5230000000001</c:v>
                </c:pt>
                <c:pt idx="638">
                  <c:v>2693.8829999999998</c:v>
                </c:pt>
                <c:pt idx="639">
                  <c:v>2835.8670000000002</c:v>
                </c:pt>
                <c:pt idx="640">
                  <c:v>2753.4029999999998</c:v>
                </c:pt>
                <c:pt idx="641">
                  <c:v>2683.1210000000001</c:v>
                </c:pt>
                <c:pt idx="642">
                  <c:v>2730.605</c:v>
                </c:pt>
                <c:pt idx="643">
                  <c:v>2722.1909999999998</c:v>
                </c:pt>
                <c:pt idx="644">
                  <c:v>2690.1709999999998</c:v>
                </c:pt>
                <c:pt idx="645">
                  <c:v>2805.165</c:v>
                </c:pt>
                <c:pt idx="646">
                  <c:v>2730.8890000000001</c:v>
                </c:pt>
                <c:pt idx="647">
                  <c:v>2697.7750000000001</c:v>
                </c:pt>
                <c:pt idx="648">
                  <c:v>2749.4</c:v>
                </c:pt>
                <c:pt idx="649">
                  <c:v>2632.7779999999998</c:v>
                </c:pt>
                <c:pt idx="650">
                  <c:v>2496.44</c:v>
                </c:pt>
                <c:pt idx="651">
                  <c:v>2424.8690000000001</c:v>
                </c:pt>
                <c:pt idx="652">
                  <c:v>2216.3130000000001</c:v>
                </c:pt>
                <c:pt idx="653">
                  <c:v>2060.7089999999998</c:v>
                </c:pt>
                <c:pt idx="654">
                  <c:v>1857.854</c:v>
                </c:pt>
                <c:pt idx="655">
                  <c:v>1806.3030000000001</c:v>
                </c:pt>
                <c:pt idx="656">
                  <c:v>1697.856</c:v>
                </c:pt>
                <c:pt idx="657">
                  <c:v>1487.0630000000001</c:v>
                </c:pt>
                <c:pt idx="658">
                  <c:v>1463.953</c:v>
                </c:pt>
                <c:pt idx="659">
                  <c:v>1280.5129999999999</c:v>
                </c:pt>
                <c:pt idx="660">
                  <c:v>1154.04</c:v>
                </c:pt>
                <c:pt idx="661">
                  <c:v>1023.634</c:v>
                </c:pt>
                <c:pt idx="662">
                  <c:v>969.76199999999994</c:v>
                </c:pt>
                <c:pt idx="663">
                  <c:v>934.03300000000002</c:v>
                </c:pt>
                <c:pt idx="664">
                  <c:v>893.52599999999995</c:v>
                </c:pt>
                <c:pt idx="665">
                  <c:v>803.62199999999996</c:v>
                </c:pt>
                <c:pt idx="666">
                  <c:v>720.57600000000002</c:v>
                </c:pt>
                <c:pt idx="667">
                  <c:v>668.71</c:v>
                </c:pt>
                <c:pt idx="668">
                  <c:v>595.25199999999995</c:v>
                </c:pt>
                <c:pt idx="669">
                  <c:v>511.35</c:v>
                </c:pt>
                <c:pt idx="670">
                  <c:v>433.51400000000001</c:v>
                </c:pt>
                <c:pt idx="671">
                  <c:v>391.65199999999999</c:v>
                </c:pt>
                <c:pt idx="672">
                  <c:v>302.08</c:v>
                </c:pt>
                <c:pt idx="673">
                  <c:v>358.17</c:v>
                </c:pt>
                <c:pt idx="674">
                  <c:v>385.86500000000001</c:v>
                </c:pt>
                <c:pt idx="675">
                  <c:v>440.07299999999998</c:v>
                </c:pt>
                <c:pt idx="676">
                  <c:v>465.87200000000001</c:v>
                </c:pt>
                <c:pt idx="677">
                  <c:v>505.30700000000002</c:v>
                </c:pt>
                <c:pt idx="678">
                  <c:v>551.60500000000002</c:v>
                </c:pt>
                <c:pt idx="679">
                  <c:v>609.029</c:v>
                </c:pt>
                <c:pt idx="680">
                  <c:v>637.08900000000006</c:v>
                </c:pt>
                <c:pt idx="681">
                  <c:v>694.51400000000001</c:v>
                </c:pt>
                <c:pt idx="682">
                  <c:v>726.81</c:v>
                </c:pt>
                <c:pt idx="683">
                  <c:v>743.38699999999994</c:v>
                </c:pt>
                <c:pt idx="684">
                  <c:v>809.48</c:v>
                </c:pt>
                <c:pt idx="685">
                  <c:v>889.98599999999999</c:v>
                </c:pt>
                <c:pt idx="686">
                  <c:v>901.88499999999999</c:v>
                </c:pt>
                <c:pt idx="687">
                  <c:v>1043.0250000000001</c:v>
                </c:pt>
                <c:pt idx="688">
                  <c:v>1092.3019999999999</c:v>
                </c:pt>
                <c:pt idx="689">
                  <c:v>1132.7339999999999</c:v>
                </c:pt>
                <c:pt idx="690">
                  <c:v>1178.8620000000001</c:v>
                </c:pt>
                <c:pt idx="691">
                  <c:v>1227.683</c:v>
                </c:pt>
                <c:pt idx="692">
                  <c:v>1305.4380000000001</c:v>
                </c:pt>
                <c:pt idx="693">
                  <c:v>1393.453</c:v>
                </c:pt>
                <c:pt idx="694">
                  <c:v>1346.8409999999999</c:v>
                </c:pt>
                <c:pt idx="695">
                  <c:v>1431.777</c:v>
                </c:pt>
                <c:pt idx="696">
                  <c:v>1526.92</c:v>
                </c:pt>
                <c:pt idx="697">
                  <c:v>1608.7560000000001</c:v>
                </c:pt>
                <c:pt idx="698">
                  <c:v>1650.8630000000001</c:v>
                </c:pt>
                <c:pt idx="699">
                  <c:v>1593.9960000000001</c:v>
                </c:pt>
                <c:pt idx="700">
                  <c:v>1734.2339999999999</c:v>
                </c:pt>
                <c:pt idx="701">
                  <c:v>1782.5329999999999</c:v>
                </c:pt>
                <c:pt idx="702">
                  <c:v>1783.2349999999999</c:v>
                </c:pt>
                <c:pt idx="703">
                  <c:v>1825.1959999999999</c:v>
                </c:pt>
                <c:pt idx="704">
                  <c:v>1892.6010000000001</c:v>
                </c:pt>
                <c:pt idx="705">
                  <c:v>1902.34</c:v>
                </c:pt>
                <c:pt idx="706">
                  <c:v>1984.0440000000001</c:v>
                </c:pt>
                <c:pt idx="707">
                  <c:v>2081.1129999999998</c:v>
                </c:pt>
                <c:pt idx="708">
                  <c:v>2076.8000000000002</c:v>
                </c:pt>
                <c:pt idx="709">
                  <c:v>2147.2080000000001</c:v>
                </c:pt>
                <c:pt idx="710">
                  <c:v>2127.9340000000002</c:v>
                </c:pt>
                <c:pt idx="711">
                  <c:v>2083.152</c:v>
                </c:pt>
                <c:pt idx="712">
                  <c:v>2052.663</c:v>
                </c:pt>
                <c:pt idx="713">
                  <c:v>1993.385</c:v>
                </c:pt>
                <c:pt idx="714">
                  <c:v>2039.7339999999999</c:v>
                </c:pt>
                <c:pt idx="715">
                  <c:v>2085.1579999999999</c:v>
                </c:pt>
                <c:pt idx="716">
                  <c:v>2115.761</c:v>
                </c:pt>
                <c:pt idx="717">
                  <c:v>2117.3220000000001</c:v>
                </c:pt>
                <c:pt idx="718">
                  <c:v>1937.0039999999999</c:v>
                </c:pt>
                <c:pt idx="719">
                  <c:v>2030.335</c:v>
                </c:pt>
                <c:pt idx="720">
                  <c:v>1991.84</c:v>
                </c:pt>
                <c:pt idx="721">
                  <c:v>1926.9259999999999</c:v>
                </c:pt>
                <c:pt idx="722">
                  <c:v>2122.308</c:v>
                </c:pt>
                <c:pt idx="723">
                  <c:v>1973.396</c:v>
                </c:pt>
                <c:pt idx="724">
                  <c:v>2043.1849999999999</c:v>
                </c:pt>
                <c:pt idx="725">
                  <c:v>2059.5610000000001</c:v>
                </c:pt>
                <c:pt idx="726">
                  <c:v>1992.31</c:v>
                </c:pt>
                <c:pt idx="727">
                  <c:v>1966.9110000000001</c:v>
                </c:pt>
                <c:pt idx="728">
                  <c:v>2121.5659999999998</c:v>
                </c:pt>
                <c:pt idx="729">
                  <c:v>2019.7760000000001</c:v>
                </c:pt>
                <c:pt idx="730">
                  <c:v>2160.8560000000002</c:v>
                </c:pt>
                <c:pt idx="731">
                  <c:v>2089.2550000000001</c:v>
                </c:pt>
                <c:pt idx="732">
                  <c:v>2072.08</c:v>
                </c:pt>
                <c:pt idx="733">
                  <c:v>1997.3489999999999</c:v>
                </c:pt>
                <c:pt idx="734">
                  <c:v>2012.2940000000001</c:v>
                </c:pt>
                <c:pt idx="735">
                  <c:v>2051.721</c:v>
                </c:pt>
                <c:pt idx="736">
                  <c:v>1991.684</c:v>
                </c:pt>
                <c:pt idx="737">
                  <c:v>2154.7640000000001</c:v>
                </c:pt>
                <c:pt idx="738">
                  <c:v>2103.904</c:v>
                </c:pt>
                <c:pt idx="739">
                  <c:v>2131.0129999999999</c:v>
                </c:pt>
                <c:pt idx="740">
                  <c:v>2064.8710000000001</c:v>
                </c:pt>
                <c:pt idx="741">
                  <c:v>2091.4899999999998</c:v>
                </c:pt>
                <c:pt idx="742">
                  <c:v>1914</c:v>
                </c:pt>
                <c:pt idx="743">
                  <c:v>2056.8719999999998</c:v>
                </c:pt>
                <c:pt idx="744">
                  <c:v>2022.52</c:v>
                </c:pt>
                <c:pt idx="745">
                  <c:v>1974.3440000000001</c:v>
                </c:pt>
                <c:pt idx="746">
                  <c:v>1953.0440000000001</c:v>
                </c:pt>
                <c:pt idx="747">
                  <c:v>1923.0239999999999</c:v>
                </c:pt>
                <c:pt idx="748">
                  <c:v>1879.672</c:v>
                </c:pt>
                <c:pt idx="749">
                  <c:v>1922.367</c:v>
                </c:pt>
                <c:pt idx="750">
                  <c:v>1784.008</c:v>
                </c:pt>
                <c:pt idx="751">
                  <c:v>1743.3420000000001</c:v>
                </c:pt>
                <c:pt idx="752">
                  <c:v>1729.384</c:v>
                </c:pt>
                <c:pt idx="753">
                  <c:v>1749.2809999999999</c:v>
                </c:pt>
                <c:pt idx="754">
                  <c:v>1590.298</c:v>
                </c:pt>
                <c:pt idx="755">
                  <c:v>1626.124</c:v>
                </c:pt>
                <c:pt idx="756">
                  <c:v>1595.36</c:v>
                </c:pt>
                <c:pt idx="757">
                  <c:v>1609.7670000000001</c:v>
                </c:pt>
                <c:pt idx="758">
                  <c:v>1518.0709999999999</c:v>
                </c:pt>
                <c:pt idx="759">
                  <c:v>1600.652</c:v>
                </c:pt>
                <c:pt idx="760">
                  <c:v>1574.4359999999999</c:v>
                </c:pt>
                <c:pt idx="761">
                  <c:v>1553.933</c:v>
                </c:pt>
                <c:pt idx="762">
                  <c:v>1445.6120000000001</c:v>
                </c:pt>
                <c:pt idx="763">
                  <c:v>1437.5219999999999</c:v>
                </c:pt>
                <c:pt idx="764">
                  <c:v>1505.2809999999999</c:v>
                </c:pt>
                <c:pt idx="765">
                  <c:v>1501.925</c:v>
                </c:pt>
                <c:pt idx="766">
                  <c:v>1493.9</c:v>
                </c:pt>
                <c:pt idx="767">
                  <c:v>1469.625</c:v>
                </c:pt>
                <c:pt idx="768">
                  <c:v>1425.44</c:v>
                </c:pt>
                <c:pt idx="769">
                  <c:v>1382.944</c:v>
                </c:pt>
                <c:pt idx="770">
                  <c:v>1489.9069999999999</c:v>
                </c:pt>
                <c:pt idx="771">
                  <c:v>1499.1849999999999</c:v>
                </c:pt>
                <c:pt idx="772">
                  <c:v>1498.893</c:v>
                </c:pt>
                <c:pt idx="773">
                  <c:v>1511.125</c:v>
                </c:pt>
                <c:pt idx="774">
                  <c:v>1569.441</c:v>
                </c:pt>
                <c:pt idx="775">
                  <c:v>1583.86</c:v>
                </c:pt>
                <c:pt idx="776">
                  <c:v>1501.588</c:v>
                </c:pt>
                <c:pt idx="777">
                  <c:v>1567.692</c:v>
                </c:pt>
                <c:pt idx="778">
                  <c:v>1539.0440000000001</c:v>
                </c:pt>
                <c:pt idx="779">
                  <c:v>1601.8</c:v>
                </c:pt>
                <c:pt idx="780">
                  <c:v>1600.08</c:v>
                </c:pt>
                <c:pt idx="781">
                  <c:v>1624.136</c:v>
                </c:pt>
                <c:pt idx="782">
                  <c:v>1788.6020000000001</c:v>
                </c:pt>
                <c:pt idx="783">
                  <c:v>1751.2670000000001</c:v>
                </c:pt>
                <c:pt idx="784">
                  <c:v>1840.41</c:v>
                </c:pt>
                <c:pt idx="785">
                  <c:v>1931.067</c:v>
                </c:pt>
                <c:pt idx="786">
                  <c:v>1905.367</c:v>
                </c:pt>
                <c:pt idx="787">
                  <c:v>2033.7570000000001</c:v>
                </c:pt>
                <c:pt idx="788">
                  <c:v>2109.4850000000001</c:v>
                </c:pt>
                <c:pt idx="789">
                  <c:v>2111.6190000000001</c:v>
                </c:pt>
                <c:pt idx="790">
                  <c:v>2153.4699999999998</c:v>
                </c:pt>
                <c:pt idx="791">
                  <c:v>2226.2330000000002</c:v>
                </c:pt>
                <c:pt idx="792">
                  <c:v>2291.56</c:v>
                </c:pt>
                <c:pt idx="793">
                  <c:v>2434.473</c:v>
                </c:pt>
                <c:pt idx="794">
                  <c:v>2397.7959999999998</c:v>
                </c:pt>
                <c:pt idx="795">
                  <c:v>2541.0439999999999</c:v>
                </c:pt>
                <c:pt idx="796">
                  <c:v>2611.71</c:v>
                </c:pt>
                <c:pt idx="797">
                  <c:v>2715.0749999999998</c:v>
                </c:pt>
                <c:pt idx="798">
                  <c:v>2818.1289999999999</c:v>
                </c:pt>
                <c:pt idx="799">
                  <c:v>2784.1109999999999</c:v>
                </c:pt>
                <c:pt idx="800">
                  <c:v>2944.9490000000001</c:v>
                </c:pt>
                <c:pt idx="801">
                  <c:v>2998.0320000000002</c:v>
                </c:pt>
                <c:pt idx="802">
                  <c:v>3089.4479999999999</c:v>
                </c:pt>
                <c:pt idx="803">
                  <c:v>3110.5970000000002</c:v>
                </c:pt>
                <c:pt idx="804">
                  <c:v>3237.92</c:v>
                </c:pt>
                <c:pt idx="805">
                  <c:v>3422.38</c:v>
                </c:pt>
                <c:pt idx="806">
                  <c:v>3387.5770000000002</c:v>
                </c:pt>
                <c:pt idx="807">
                  <c:v>3397.1170000000002</c:v>
                </c:pt>
                <c:pt idx="808">
                  <c:v>3627.0149999999999</c:v>
                </c:pt>
                <c:pt idx="809">
                  <c:v>3586.4189999999999</c:v>
                </c:pt>
                <c:pt idx="810">
                  <c:v>3847.6329999999998</c:v>
                </c:pt>
                <c:pt idx="811">
                  <c:v>3895.5360000000001</c:v>
                </c:pt>
                <c:pt idx="812">
                  <c:v>3943.4720000000002</c:v>
                </c:pt>
                <c:pt idx="813">
                  <c:v>3906.951</c:v>
                </c:pt>
                <c:pt idx="814">
                  <c:v>4170.1450000000004</c:v>
                </c:pt>
                <c:pt idx="815">
                  <c:v>4259.1319999999996</c:v>
                </c:pt>
                <c:pt idx="816">
                  <c:v>4276.32</c:v>
                </c:pt>
                <c:pt idx="817">
                  <c:v>4405.5119999999997</c:v>
                </c:pt>
                <c:pt idx="818">
                  <c:v>4306.17</c:v>
                </c:pt>
                <c:pt idx="819">
                  <c:v>4196.7759999999998</c:v>
                </c:pt>
                <c:pt idx="820">
                  <c:v>4392.1809999999996</c:v>
                </c:pt>
                <c:pt idx="821">
                  <c:v>4175.7920000000004</c:v>
                </c:pt>
                <c:pt idx="822">
                  <c:v>4443.6809999999996</c:v>
                </c:pt>
                <c:pt idx="823">
                  <c:v>4364.16</c:v>
                </c:pt>
                <c:pt idx="824">
                  <c:v>4411.8220000000001</c:v>
                </c:pt>
                <c:pt idx="825">
                  <c:v>4519.38</c:v>
                </c:pt>
                <c:pt idx="826">
                  <c:v>4624.8490000000002</c:v>
                </c:pt>
                <c:pt idx="827">
                  <c:v>4639.6329999999998</c:v>
                </c:pt>
                <c:pt idx="828">
                  <c:v>4602</c:v>
                </c:pt>
                <c:pt idx="829">
                  <c:v>4599.8580000000002</c:v>
                </c:pt>
                <c:pt idx="830">
                  <c:v>4671.4279999999999</c:v>
                </c:pt>
                <c:pt idx="831">
                  <c:v>4746.0460000000003</c:v>
                </c:pt>
                <c:pt idx="832">
                  <c:v>4619.9110000000001</c:v>
                </c:pt>
                <c:pt idx="833">
                  <c:v>4861.866</c:v>
                </c:pt>
                <c:pt idx="834">
                  <c:v>4939.5780000000004</c:v>
                </c:pt>
                <c:pt idx="835">
                  <c:v>4757.4369999999999</c:v>
                </c:pt>
                <c:pt idx="836">
                  <c:v>4836.9089999999997</c:v>
                </c:pt>
                <c:pt idx="837">
                  <c:v>4755.2110000000002</c:v>
                </c:pt>
                <c:pt idx="838">
                  <c:v>4905.6930000000002</c:v>
                </c:pt>
                <c:pt idx="839">
                  <c:v>4878.3540000000003</c:v>
                </c:pt>
                <c:pt idx="840">
                  <c:v>4998.4799999999996</c:v>
                </c:pt>
                <c:pt idx="841">
                  <c:v>4865.9250000000002</c:v>
                </c:pt>
                <c:pt idx="842">
                  <c:v>4994.0559999999996</c:v>
                </c:pt>
                <c:pt idx="843">
                  <c:v>4917.1130000000003</c:v>
                </c:pt>
                <c:pt idx="844">
                  <c:v>4897.098</c:v>
                </c:pt>
                <c:pt idx="845">
                  <c:v>5019.0169999999998</c:v>
                </c:pt>
                <c:pt idx="846">
                  <c:v>4960.5020000000004</c:v>
                </c:pt>
                <c:pt idx="847">
                  <c:v>4889.5420000000004</c:v>
                </c:pt>
                <c:pt idx="848">
                  <c:v>4977.6239999999998</c:v>
                </c:pt>
                <c:pt idx="849">
                  <c:v>4711.2179999999998</c:v>
                </c:pt>
                <c:pt idx="850">
                  <c:v>4914.7690000000002</c:v>
                </c:pt>
                <c:pt idx="851">
                  <c:v>4998.7039999999997</c:v>
                </c:pt>
                <c:pt idx="852">
                  <c:v>4838</c:v>
                </c:pt>
                <c:pt idx="853">
                  <c:v>4761.1270000000004</c:v>
                </c:pt>
                <c:pt idx="854">
                  <c:v>4811.0280000000002</c:v>
                </c:pt>
                <c:pt idx="855">
                  <c:v>5080.3519999999999</c:v>
                </c:pt>
                <c:pt idx="856">
                  <c:v>5162.3620000000001</c:v>
                </c:pt>
                <c:pt idx="857">
                  <c:v>5009.116</c:v>
                </c:pt>
                <c:pt idx="858">
                  <c:v>5070.451</c:v>
                </c:pt>
                <c:pt idx="859">
                  <c:v>5311.0469999999996</c:v>
                </c:pt>
                <c:pt idx="860">
                  <c:v>5104.8280000000004</c:v>
                </c:pt>
                <c:pt idx="861">
                  <c:v>5138.4340000000002</c:v>
                </c:pt>
                <c:pt idx="862">
                  <c:v>5427.66</c:v>
                </c:pt>
                <c:pt idx="863">
                  <c:v>5374.8050000000003</c:v>
                </c:pt>
                <c:pt idx="864">
                  <c:v>5418.56</c:v>
                </c:pt>
                <c:pt idx="865">
                  <c:v>5526.9350000000004</c:v>
                </c:pt>
                <c:pt idx="866">
                  <c:v>5430.3810000000003</c:v>
                </c:pt>
                <c:pt idx="867">
                  <c:v>5462.9769999999999</c:v>
                </c:pt>
                <c:pt idx="868">
                  <c:v>5496.7730000000001</c:v>
                </c:pt>
                <c:pt idx="869">
                  <c:v>5444.6149999999998</c:v>
                </c:pt>
                <c:pt idx="870">
                  <c:v>5336.2150000000001</c:v>
                </c:pt>
                <c:pt idx="871">
                  <c:v>5554.665</c:v>
                </c:pt>
                <c:pt idx="872">
                  <c:v>5534.5069999999996</c:v>
                </c:pt>
                <c:pt idx="873">
                  <c:v>5384.9840000000004</c:v>
                </c:pt>
                <c:pt idx="874">
                  <c:v>5667.2330000000002</c:v>
                </c:pt>
                <c:pt idx="875">
                  <c:v>5571.8519999999999</c:v>
                </c:pt>
                <c:pt idx="876">
                  <c:v>5571.96</c:v>
                </c:pt>
                <c:pt idx="877">
                  <c:v>5467.4889999999996</c:v>
                </c:pt>
                <c:pt idx="878">
                  <c:v>5662.9110000000001</c:v>
                </c:pt>
                <c:pt idx="879">
                  <c:v>5355.9610000000002</c:v>
                </c:pt>
                <c:pt idx="880">
                  <c:v>5312.1760000000004</c:v>
                </c:pt>
                <c:pt idx="881">
                  <c:v>5421.0360000000001</c:v>
                </c:pt>
                <c:pt idx="882">
                  <c:v>5513.2659999999996</c:v>
                </c:pt>
                <c:pt idx="883">
                  <c:v>5243.1189999999997</c:v>
                </c:pt>
                <c:pt idx="884">
                  <c:v>5133.4049999999997</c:v>
                </c:pt>
                <c:pt idx="885">
                  <c:v>5239.3130000000001</c:v>
                </c:pt>
                <c:pt idx="886">
                  <c:v>5029.6289999999999</c:v>
                </c:pt>
                <c:pt idx="887">
                  <c:v>5014.5439999999999</c:v>
                </c:pt>
                <c:pt idx="888">
                  <c:v>5088.16</c:v>
                </c:pt>
                <c:pt idx="889">
                  <c:v>5091.7250000000004</c:v>
                </c:pt>
                <c:pt idx="890">
                  <c:v>5038.0240000000003</c:v>
                </c:pt>
                <c:pt idx="891">
                  <c:v>4891.116</c:v>
                </c:pt>
                <c:pt idx="892">
                  <c:v>4992.1239999999998</c:v>
                </c:pt>
                <c:pt idx="893">
                  <c:v>4703.6760000000004</c:v>
                </c:pt>
                <c:pt idx="894">
                  <c:v>4977.0839999999998</c:v>
                </c:pt>
                <c:pt idx="895">
                  <c:v>4847.4430000000002</c:v>
                </c:pt>
                <c:pt idx="896">
                  <c:v>4699.0280000000002</c:v>
                </c:pt>
                <c:pt idx="897">
                  <c:v>4944.1809999999996</c:v>
                </c:pt>
                <c:pt idx="898">
                  <c:v>4801.8639999999996</c:v>
                </c:pt>
                <c:pt idx="899">
                  <c:v>4684.7740000000003</c:v>
                </c:pt>
                <c:pt idx="900">
                  <c:v>4675.16</c:v>
                </c:pt>
                <c:pt idx="901">
                  <c:v>4659.3779999999997</c:v>
                </c:pt>
                <c:pt idx="902">
                  <c:v>4646.2939999999999</c:v>
                </c:pt>
                <c:pt idx="903">
                  <c:v>4596.0230000000001</c:v>
                </c:pt>
                <c:pt idx="904">
                  <c:v>4424.2730000000001</c:v>
                </c:pt>
                <c:pt idx="905">
                  <c:v>4570.8140000000003</c:v>
                </c:pt>
                <c:pt idx="906">
                  <c:v>4580.8860000000004</c:v>
                </c:pt>
                <c:pt idx="907">
                  <c:v>4478.5690000000004</c:v>
                </c:pt>
                <c:pt idx="908">
                  <c:v>4546.6790000000001</c:v>
                </c:pt>
                <c:pt idx="909">
                  <c:v>4271.3519999999999</c:v>
                </c:pt>
                <c:pt idx="910">
                  <c:v>4498.134</c:v>
                </c:pt>
                <c:pt idx="911">
                  <c:v>4300.9920000000002</c:v>
                </c:pt>
                <c:pt idx="912">
                  <c:v>4354.2</c:v>
                </c:pt>
                <c:pt idx="913">
                  <c:v>4354.2790000000005</c:v>
                </c:pt>
                <c:pt idx="914">
                  <c:v>4351.6660000000002</c:v>
                </c:pt>
                <c:pt idx="915">
                  <c:v>4359.12</c:v>
                </c:pt>
                <c:pt idx="916">
                  <c:v>4391.732</c:v>
                </c:pt>
                <c:pt idx="917">
                  <c:v>4299.5910000000003</c:v>
                </c:pt>
                <c:pt idx="918">
                  <c:v>4220.1450000000004</c:v>
                </c:pt>
                <c:pt idx="919">
                  <c:v>4152.366</c:v>
                </c:pt>
                <c:pt idx="920">
                  <c:v>4300.9610000000002</c:v>
                </c:pt>
                <c:pt idx="921">
                  <c:v>4240.0370000000003</c:v>
                </c:pt>
                <c:pt idx="922">
                  <c:v>3952.0189999999998</c:v>
                </c:pt>
                <c:pt idx="923">
                  <c:v>4060.4659999999999</c:v>
                </c:pt>
                <c:pt idx="924">
                  <c:v>4101.68</c:v>
                </c:pt>
                <c:pt idx="925">
                  <c:v>4151.6040000000003</c:v>
                </c:pt>
                <c:pt idx="926">
                  <c:v>4065.2370000000001</c:v>
                </c:pt>
                <c:pt idx="927">
                  <c:v>4122.9089999999997</c:v>
                </c:pt>
                <c:pt idx="928">
                  <c:v>4153.4719999999998</c:v>
                </c:pt>
                <c:pt idx="929">
                  <c:v>3859.2629999999999</c:v>
                </c:pt>
                <c:pt idx="930">
                  <c:v>3844.53</c:v>
                </c:pt>
                <c:pt idx="931">
                  <c:v>3990.2269999999999</c:v>
                </c:pt>
                <c:pt idx="932">
                  <c:v>3993.67</c:v>
                </c:pt>
                <c:pt idx="933">
                  <c:v>3984.268</c:v>
                </c:pt>
                <c:pt idx="934">
                  <c:v>3848.3710000000001</c:v>
                </c:pt>
                <c:pt idx="935">
                  <c:v>4073.0540000000001</c:v>
                </c:pt>
                <c:pt idx="936">
                  <c:v>3901.08</c:v>
                </c:pt>
                <c:pt idx="937">
                  <c:v>3826.4650000000001</c:v>
                </c:pt>
                <c:pt idx="938">
                  <c:v>3810.2579999999998</c:v>
                </c:pt>
                <c:pt idx="939">
                  <c:v>3602.1120000000001</c:v>
                </c:pt>
                <c:pt idx="940">
                  <c:v>3696.0010000000002</c:v>
                </c:pt>
                <c:pt idx="941">
                  <c:v>3453.17</c:v>
                </c:pt>
                <c:pt idx="942">
                  <c:v>3422.5309999999999</c:v>
                </c:pt>
                <c:pt idx="943">
                  <c:v>3285.6619999999998</c:v>
                </c:pt>
                <c:pt idx="944">
                  <c:v>3344.7829999999999</c:v>
                </c:pt>
                <c:pt idx="945">
                  <c:v>3281.9639999999999</c:v>
                </c:pt>
                <c:pt idx="946">
                  <c:v>3121.1790000000001</c:v>
                </c:pt>
                <c:pt idx="947">
                  <c:v>3088.538</c:v>
                </c:pt>
                <c:pt idx="948">
                  <c:v>2985.4</c:v>
                </c:pt>
                <c:pt idx="949">
                  <c:v>2978.625</c:v>
                </c:pt>
                <c:pt idx="950">
                  <c:v>2731.2719999999999</c:v>
                </c:pt>
                <c:pt idx="951">
                  <c:v>2788.6239999999998</c:v>
                </c:pt>
                <c:pt idx="952">
                  <c:v>2724.1010000000001</c:v>
                </c:pt>
                <c:pt idx="953">
                  <c:v>2664.2080000000001</c:v>
                </c:pt>
                <c:pt idx="954">
                  <c:v>2550.1439999999998</c:v>
                </c:pt>
                <c:pt idx="955">
                  <c:v>2548.9740000000002</c:v>
                </c:pt>
                <c:pt idx="956">
                  <c:v>2388.598</c:v>
                </c:pt>
                <c:pt idx="957">
                  <c:v>2295.2159999999999</c:v>
                </c:pt>
                <c:pt idx="958">
                  <c:v>2293.5700000000002</c:v>
                </c:pt>
                <c:pt idx="959">
                  <c:v>2144.5230000000001</c:v>
                </c:pt>
                <c:pt idx="960">
                  <c:v>2124</c:v>
                </c:pt>
                <c:pt idx="961">
                  <c:v>2067.6860000000001</c:v>
                </c:pt>
                <c:pt idx="962">
                  <c:v>2003.087</c:v>
                </c:pt>
                <c:pt idx="963">
                  <c:v>2045.146</c:v>
                </c:pt>
                <c:pt idx="964">
                  <c:v>2101.8670000000002</c:v>
                </c:pt>
                <c:pt idx="965">
                  <c:v>2090.8240000000001</c:v>
                </c:pt>
                <c:pt idx="966">
                  <c:v>1988.075</c:v>
                </c:pt>
                <c:pt idx="967">
                  <c:v>1958.886</c:v>
                </c:pt>
                <c:pt idx="968">
                  <c:v>1990.0129999999999</c:v>
                </c:pt>
                <c:pt idx="969">
                  <c:v>2058.6770000000001</c:v>
                </c:pt>
                <c:pt idx="970">
                  <c:v>2014.847</c:v>
                </c:pt>
                <c:pt idx="971">
                  <c:v>1974.4760000000001</c:v>
                </c:pt>
                <c:pt idx="972">
                  <c:v>1968.24</c:v>
                </c:pt>
                <c:pt idx="973">
                  <c:v>1970.3910000000001</c:v>
                </c:pt>
                <c:pt idx="974">
                  <c:v>1910.425</c:v>
                </c:pt>
                <c:pt idx="975">
                  <c:v>2001.873</c:v>
                </c:pt>
                <c:pt idx="976">
                  <c:v>1947.9349999999999</c:v>
                </c:pt>
                <c:pt idx="977">
                  <c:v>1928.481</c:v>
                </c:pt>
                <c:pt idx="978">
                  <c:v>1909.9939999999999</c:v>
                </c:pt>
                <c:pt idx="979">
                  <c:v>1884.6849999999999</c:v>
                </c:pt>
                <c:pt idx="980">
                  <c:v>1900.277</c:v>
                </c:pt>
                <c:pt idx="981">
                  <c:v>1806.106</c:v>
                </c:pt>
                <c:pt idx="982">
                  <c:v>1913.4929999999999</c:v>
                </c:pt>
                <c:pt idx="983">
                  <c:v>1831.7929999999999</c:v>
                </c:pt>
                <c:pt idx="984">
                  <c:v>1873.84</c:v>
                </c:pt>
                <c:pt idx="985">
                  <c:v>1835.1420000000001</c:v>
                </c:pt>
                <c:pt idx="986">
                  <c:v>1824.6669999999999</c:v>
                </c:pt>
                <c:pt idx="987">
                  <c:v>1711.357</c:v>
                </c:pt>
                <c:pt idx="988">
                  <c:v>1698.4659999999999</c:v>
                </c:pt>
                <c:pt idx="989">
                  <c:v>1650.7270000000001</c:v>
                </c:pt>
                <c:pt idx="990">
                  <c:v>1552.1510000000001</c:v>
                </c:pt>
                <c:pt idx="991">
                  <c:v>1587.306</c:v>
                </c:pt>
                <c:pt idx="992">
                  <c:v>1440.183</c:v>
                </c:pt>
                <c:pt idx="993">
                  <c:v>1467.7750000000001</c:v>
                </c:pt>
                <c:pt idx="994">
                  <c:v>1435.9670000000001</c:v>
                </c:pt>
                <c:pt idx="995">
                  <c:v>1357.1780000000001</c:v>
                </c:pt>
                <c:pt idx="996">
                  <c:v>1316.88</c:v>
                </c:pt>
                <c:pt idx="997">
                  <c:v>1297.7339999999999</c:v>
                </c:pt>
                <c:pt idx="998">
                  <c:v>1236.241</c:v>
                </c:pt>
                <c:pt idx="999">
                  <c:v>1121.1859999999999</c:v>
                </c:pt>
                <c:pt idx="1000">
                  <c:v>1116.4829999999999</c:v>
                </c:pt>
                <c:pt idx="1001">
                  <c:v>1097.0329999999999</c:v>
                </c:pt>
                <c:pt idx="1002">
                  <c:v>1033.751</c:v>
                </c:pt>
                <c:pt idx="1003">
                  <c:v>980.97</c:v>
                </c:pt>
                <c:pt idx="1004">
                  <c:v>936.70600000000002</c:v>
                </c:pt>
                <c:pt idx="1005">
                  <c:v>905.60500000000002</c:v>
                </c:pt>
                <c:pt idx="1006">
                  <c:v>858.36800000000005</c:v>
                </c:pt>
                <c:pt idx="1007">
                  <c:v>825.90499999999997</c:v>
                </c:pt>
                <c:pt idx="1008">
                  <c:v>767</c:v>
                </c:pt>
                <c:pt idx="1009">
                  <c:v>777.09299999999996</c:v>
                </c:pt>
                <c:pt idx="1010">
                  <c:v>786.02700000000004</c:v>
                </c:pt>
                <c:pt idx="1011">
                  <c:v>769.15499999999997</c:v>
                </c:pt>
                <c:pt idx="1012">
                  <c:v>758.46699999999998</c:v>
                </c:pt>
                <c:pt idx="1013">
                  <c:v>762.85699999999997</c:v>
                </c:pt>
                <c:pt idx="1014">
                  <c:v>768.97900000000004</c:v>
                </c:pt>
                <c:pt idx="1015">
                  <c:v>801.58299999999997</c:v>
                </c:pt>
                <c:pt idx="1016">
                  <c:v>733.73199999999997</c:v>
                </c:pt>
                <c:pt idx="1017">
                  <c:v>756.73199999999997</c:v>
                </c:pt>
                <c:pt idx="1018">
                  <c:v>737.92399999999998</c:v>
                </c:pt>
                <c:pt idx="1019">
                  <c:v>733.42200000000003</c:v>
                </c:pt>
                <c:pt idx="1020">
                  <c:v>755.2</c:v>
                </c:pt>
                <c:pt idx="1021">
                  <c:v>717.71299999999997</c:v>
                </c:pt>
                <c:pt idx="1022">
                  <c:v>717.41300000000001</c:v>
                </c:pt>
                <c:pt idx="1023">
                  <c:v>733.94</c:v>
                </c:pt>
                <c:pt idx="1024">
                  <c:v>732.74699999999996</c:v>
                </c:pt>
                <c:pt idx="1025">
                  <c:v>710.322</c:v>
                </c:pt>
                <c:pt idx="1026">
                  <c:v>664.12199999999996</c:v>
                </c:pt>
                <c:pt idx="1027">
                  <c:v>638.07100000000003</c:v>
                </c:pt>
                <c:pt idx="1028">
                  <c:v>645.99099999999999</c:v>
                </c:pt>
                <c:pt idx="1029">
                  <c:v>625.58600000000001</c:v>
                </c:pt>
                <c:pt idx="1030">
                  <c:v>617.13800000000003</c:v>
                </c:pt>
                <c:pt idx="1031">
                  <c:v>611.17100000000005</c:v>
                </c:pt>
                <c:pt idx="1032">
                  <c:v>597.08000000000004</c:v>
                </c:pt>
                <c:pt idx="1033">
                  <c:v>604.93600000000004</c:v>
                </c:pt>
                <c:pt idx="1034">
                  <c:v>611.99</c:v>
                </c:pt>
                <c:pt idx="1035">
                  <c:v>586.70699999999999</c:v>
                </c:pt>
                <c:pt idx="1036">
                  <c:v>578.18700000000001</c:v>
                </c:pt>
                <c:pt idx="1037">
                  <c:v>599.44899999999996</c:v>
                </c:pt>
                <c:pt idx="1038">
                  <c:v>624.40200000000004</c:v>
                </c:pt>
                <c:pt idx="1039">
                  <c:v>610.23099999999999</c:v>
                </c:pt>
                <c:pt idx="1040">
                  <c:v>609.92399999999998</c:v>
                </c:pt>
                <c:pt idx="1041">
                  <c:v>619.93399999999997</c:v>
                </c:pt>
                <c:pt idx="1042">
                  <c:v>617.16700000000003</c:v>
                </c:pt>
                <c:pt idx="1043">
                  <c:v>650.34400000000005</c:v>
                </c:pt>
                <c:pt idx="1044">
                  <c:v>641.91999999999996</c:v>
                </c:pt>
                <c:pt idx="1045">
                  <c:v>654.38699999999994</c:v>
                </c:pt>
                <c:pt idx="1046">
                  <c:v>638.17700000000002</c:v>
                </c:pt>
                <c:pt idx="1047">
                  <c:v>635.59100000000001</c:v>
                </c:pt>
                <c:pt idx="1048">
                  <c:v>581.28700000000003</c:v>
                </c:pt>
                <c:pt idx="1049">
                  <c:v>547.149</c:v>
                </c:pt>
                <c:pt idx="1050">
                  <c:v>571.03899999999999</c:v>
                </c:pt>
                <c:pt idx="1051">
                  <c:v>565.61500000000001</c:v>
                </c:pt>
                <c:pt idx="1052">
                  <c:v>537.62400000000002</c:v>
                </c:pt>
                <c:pt idx="1053">
                  <c:v>524.995</c:v>
                </c:pt>
                <c:pt idx="1054">
                  <c:v>542.79700000000003</c:v>
                </c:pt>
                <c:pt idx="1055">
                  <c:v>528.91200000000003</c:v>
                </c:pt>
                <c:pt idx="1056">
                  <c:v>495.6</c:v>
                </c:pt>
                <c:pt idx="1057">
                  <c:v>480.589</c:v>
                </c:pt>
                <c:pt idx="1058">
                  <c:v>477.15899999999999</c:v>
                </c:pt>
                <c:pt idx="1059">
                  <c:v>441.72399999999999</c:v>
                </c:pt>
                <c:pt idx="1060">
                  <c:v>416.08800000000002</c:v>
                </c:pt>
                <c:pt idx="1061">
                  <c:v>428.79700000000003</c:v>
                </c:pt>
                <c:pt idx="1062">
                  <c:v>389.41800000000001</c:v>
                </c:pt>
                <c:pt idx="1063">
                  <c:v>381.75099999999998</c:v>
                </c:pt>
                <c:pt idx="1064">
                  <c:v>372.50799999999998</c:v>
                </c:pt>
                <c:pt idx="1065">
                  <c:v>363.93200000000002</c:v>
                </c:pt>
                <c:pt idx="1066">
                  <c:v>347.33600000000001</c:v>
                </c:pt>
                <c:pt idx="1067">
                  <c:v>318.56200000000001</c:v>
                </c:pt>
                <c:pt idx="1068">
                  <c:v>304.44</c:v>
                </c:pt>
                <c:pt idx="1069">
                  <c:v>346.02199999999999</c:v>
                </c:pt>
                <c:pt idx="1070">
                  <c:v>413.01799999999997</c:v>
                </c:pt>
                <c:pt idx="1071">
                  <c:v>465.34199999999998</c:v>
                </c:pt>
                <c:pt idx="1072">
                  <c:v>506.49700000000001</c:v>
                </c:pt>
                <c:pt idx="1073">
                  <c:v>539.34500000000003</c:v>
                </c:pt>
                <c:pt idx="1074">
                  <c:v>605.28</c:v>
                </c:pt>
                <c:pt idx="1075">
                  <c:v>659.06500000000005</c:v>
                </c:pt>
                <c:pt idx="1076">
                  <c:v>679.54100000000005</c:v>
                </c:pt>
                <c:pt idx="1077">
                  <c:v>775.73500000000001</c:v>
                </c:pt>
                <c:pt idx="1078">
                  <c:v>787.79100000000005</c:v>
                </c:pt>
                <c:pt idx="1079">
                  <c:v>841.82299999999998</c:v>
                </c:pt>
                <c:pt idx="1080">
                  <c:v>892.08</c:v>
                </c:pt>
                <c:pt idx="1081">
                  <c:v>882.51700000000005</c:v>
                </c:pt>
                <c:pt idx="1082">
                  <c:v>909.87400000000002</c:v>
                </c:pt>
                <c:pt idx="1083">
                  <c:v>936.38400000000001</c:v>
                </c:pt>
                <c:pt idx="1084">
                  <c:v>953.92</c:v>
                </c:pt>
                <c:pt idx="1085">
                  <c:v>914.05600000000004</c:v>
                </c:pt>
                <c:pt idx="1086">
                  <c:v>897.05</c:v>
                </c:pt>
                <c:pt idx="1087">
                  <c:v>927.60199999999998</c:v>
                </c:pt>
                <c:pt idx="1088">
                  <c:v>904.21699999999998</c:v>
                </c:pt>
                <c:pt idx="1089">
                  <c:v>917.21699999999998</c:v>
                </c:pt>
                <c:pt idx="1090">
                  <c:v>952.30499999999995</c:v>
                </c:pt>
                <c:pt idx="1091">
                  <c:v>935.18899999999996</c:v>
                </c:pt>
                <c:pt idx="1092">
                  <c:v>910.96</c:v>
                </c:pt>
                <c:pt idx="1093">
                  <c:v>938.09400000000005</c:v>
                </c:pt>
                <c:pt idx="1094">
                  <c:v>974.24599999999998</c:v>
                </c:pt>
                <c:pt idx="1095">
                  <c:v>1006.591</c:v>
                </c:pt>
                <c:pt idx="1096">
                  <c:v>1080.7550000000001</c:v>
                </c:pt>
                <c:pt idx="1097">
                  <c:v>1159.0250000000001</c:v>
                </c:pt>
                <c:pt idx="1098">
                  <c:v>1169.126</c:v>
                </c:pt>
                <c:pt idx="1099">
                  <c:v>1189.4860000000001</c:v>
                </c:pt>
                <c:pt idx="1100">
                  <c:v>1209.3440000000001</c:v>
                </c:pt>
                <c:pt idx="1101">
                  <c:v>1246.1769999999999</c:v>
                </c:pt>
                <c:pt idx="1102">
                  <c:v>1289.0609999999999</c:v>
                </c:pt>
                <c:pt idx="1103">
                  <c:v>1310.028</c:v>
                </c:pt>
                <c:pt idx="1104">
                  <c:v>1380.6</c:v>
                </c:pt>
                <c:pt idx="1105">
                  <c:v>1402.5329999999999</c:v>
                </c:pt>
                <c:pt idx="1106">
                  <c:v>1511.1610000000001</c:v>
                </c:pt>
                <c:pt idx="1107">
                  <c:v>1670.6969999999999</c:v>
                </c:pt>
                <c:pt idx="1108">
                  <c:v>1731.8630000000001</c:v>
                </c:pt>
                <c:pt idx="1109">
                  <c:v>1772.075</c:v>
                </c:pt>
                <c:pt idx="1110">
                  <c:v>1894.241</c:v>
                </c:pt>
                <c:pt idx="1111">
                  <c:v>1928.338</c:v>
                </c:pt>
                <c:pt idx="1112">
                  <c:v>2059.7689999999998</c:v>
                </c:pt>
                <c:pt idx="1113">
                  <c:v>2107.7959999999998</c:v>
                </c:pt>
                <c:pt idx="1114">
                  <c:v>2261.86</c:v>
                </c:pt>
                <c:pt idx="1115">
                  <c:v>2294.0250000000001</c:v>
                </c:pt>
                <c:pt idx="1116">
                  <c:v>2374.16</c:v>
                </c:pt>
                <c:pt idx="1117">
                  <c:v>2381.152</c:v>
                </c:pt>
                <c:pt idx="1118">
                  <c:v>2377.9659999999999</c:v>
                </c:pt>
                <c:pt idx="1119">
                  <c:v>2198.5700000000002</c:v>
                </c:pt>
                <c:pt idx="1120">
                  <c:v>2275.7860000000001</c:v>
                </c:pt>
                <c:pt idx="1121">
                  <c:v>2202.268</c:v>
                </c:pt>
                <c:pt idx="1122">
                  <c:v>2348.3690000000001</c:v>
                </c:pt>
                <c:pt idx="1123">
                  <c:v>2185.239</c:v>
                </c:pt>
                <c:pt idx="1124">
                  <c:v>2157.9789999999998</c:v>
                </c:pt>
                <c:pt idx="1125">
                  <c:v>2258.2510000000002</c:v>
                </c:pt>
                <c:pt idx="1126">
                  <c:v>2104.4160000000002</c:v>
                </c:pt>
                <c:pt idx="1127">
                  <c:v>2196.627</c:v>
                </c:pt>
                <c:pt idx="1128">
                  <c:v>2093.3200000000002</c:v>
                </c:pt>
                <c:pt idx="1129">
                  <c:v>2173.1489999999999</c:v>
                </c:pt>
                <c:pt idx="1130">
                  <c:v>2122.143</c:v>
                </c:pt>
                <c:pt idx="1131">
                  <c:v>2015.3040000000001</c:v>
                </c:pt>
                <c:pt idx="1132">
                  <c:v>2030.0930000000001</c:v>
                </c:pt>
                <c:pt idx="1133">
                  <c:v>2108.0430000000001</c:v>
                </c:pt>
                <c:pt idx="1134">
                  <c:v>1959.846</c:v>
                </c:pt>
                <c:pt idx="1135">
                  <c:v>2017.2360000000001</c:v>
                </c:pt>
                <c:pt idx="1136">
                  <c:v>1963.192</c:v>
                </c:pt>
                <c:pt idx="1137">
                  <c:v>2101.6869999999999</c:v>
                </c:pt>
                <c:pt idx="1138">
                  <c:v>1978.519</c:v>
                </c:pt>
                <c:pt idx="1139">
                  <c:v>1951.2449999999999</c:v>
                </c:pt>
                <c:pt idx="1140">
                  <c:v>2006</c:v>
                </c:pt>
                <c:pt idx="1141">
                  <c:v>1989.8009999999999</c:v>
                </c:pt>
                <c:pt idx="1142">
                  <c:v>2021.1590000000001</c:v>
                </c:pt>
                <c:pt idx="1143">
                  <c:v>2009.366</c:v>
                </c:pt>
                <c:pt idx="1144">
                  <c:v>2012.4960000000001</c:v>
                </c:pt>
                <c:pt idx="1145">
                  <c:v>2027.5429999999999</c:v>
                </c:pt>
                <c:pt idx="1146">
                  <c:v>2187.77</c:v>
                </c:pt>
                <c:pt idx="1147">
                  <c:v>2058.4780000000001</c:v>
                </c:pt>
                <c:pt idx="1148">
                  <c:v>2212.788</c:v>
                </c:pt>
                <c:pt idx="1149">
                  <c:v>2030.915</c:v>
                </c:pt>
                <c:pt idx="1150">
                  <c:v>2109.7800000000002</c:v>
                </c:pt>
                <c:pt idx="1151">
                  <c:v>2221.973</c:v>
                </c:pt>
                <c:pt idx="1152">
                  <c:v>2178.2800000000002</c:v>
                </c:pt>
                <c:pt idx="1153">
                  <c:v>2180.2950000000001</c:v>
                </c:pt>
                <c:pt idx="1154">
                  <c:v>2138.8440000000001</c:v>
                </c:pt>
                <c:pt idx="1155">
                  <c:v>2146.739</c:v>
                </c:pt>
                <c:pt idx="1156">
                  <c:v>2276.8040000000001</c:v>
                </c:pt>
                <c:pt idx="1157">
                  <c:v>2312.183</c:v>
                </c:pt>
                <c:pt idx="1158">
                  <c:v>2149.6410000000001</c:v>
                </c:pt>
                <c:pt idx="1159">
                  <c:v>2230.027</c:v>
                </c:pt>
                <c:pt idx="1160">
                  <c:v>2265.0309999999999</c:v>
                </c:pt>
                <c:pt idx="1161">
                  <c:v>2214.6320000000001</c:v>
                </c:pt>
                <c:pt idx="1162">
                  <c:v>2293.5149999999999</c:v>
                </c:pt>
                <c:pt idx="1163">
                  <c:v>2259.7959999999998</c:v>
                </c:pt>
                <c:pt idx="1164">
                  <c:v>2279.7600000000002</c:v>
                </c:pt>
                <c:pt idx="1165">
                  <c:v>2283.172</c:v>
                </c:pt>
                <c:pt idx="1166">
                  <c:v>2288.5030000000002</c:v>
                </c:pt>
                <c:pt idx="1167">
                  <c:v>2345.873</c:v>
                </c:pt>
                <c:pt idx="1168">
                  <c:v>2278.038</c:v>
                </c:pt>
                <c:pt idx="1169">
                  <c:v>2410.9989999999998</c:v>
                </c:pt>
                <c:pt idx="1170">
                  <c:v>2272.3710000000001</c:v>
                </c:pt>
                <c:pt idx="1171">
                  <c:v>2287.4279999999999</c:v>
                </c:pt>
                <c:pt idx="1172">
                  <c:v>2233.049</c:v>
                </c:pt>
                <c:pt idx="1173">
                  <c:v>2366.4989999999998</c:v>
                </c:pt>
                <c:pt idx="1174">
                  <c:v>2433.924</c:v>
                </c:pt>
                <c:pt idx="1175">
                  <c:v>2357.3829999999998</c:v>
                </c:pt>
                <c:pt idx="1176">
                  <c:v>2362.36</c:v>
                </c:pt>
                <c:pt idx="1177">
                  <c:v>2435.6010000000001</c:v>
                </c:pt>
                <c:pt idx="1178">
                  <c:v>2543.0279999999998</c:v>
                </c:pt>
                <c:pt idx="1179">
                  <c:v>2514.12</c:v>
                </c:pt>
                <c:pt idx="1180">
                  <c:v>2662.855</c:v>
                </c:pt>
                <c:pt idx="1181">
                  <c:v>2672.89</c:v>
                </c:pt>
                <c:pt idx="1182">
                  <c:v>2806.837</c:v>
                </c:pt>
                <c:pt idx="1183">
                  <c:v>2805.21</c:v>
                </c:pt>
                <c:pt idx="1184">
                  <c:v>2879.51</c:v>
                </c:pt>
                <c:pt idx="1185">
                  <c:v>2885.721</c:v>
                </c:pt>
                <c:pt idx="1186">
                  <c:v>3055.5059999999999</c:v>
                </c:pt>
                <c:pt idx="1187">
                  <c:v>3189.1379999999999</c:v>
                </c:pt>
                <c:pt idx="1188">
                  <c:v>3079.8</c:v>
                </c:pt>
                <c:pt idx="1189">
                  <c:v>3116.8879999999999</c:v>
                </c:pt>
                <c:pt idx="1190">
                  <c:v>3064.7330000000002</c:v>
                </c:pt>
                <c:pt idx="1191">
                  <c:v>3139.4810000000002</c:v>
                </c:pt>
                <c:pt idx="1192">
                  <c:v>3175.011</c:v>
                </c:pt>
                <c:pt idx="1193">
                  <c:v>3246.817</c:v>
                </c:pt>
                <c:pt idx="1194">
                  <c:v>3282.0509999999999</c:v>
                </c:pt>
                <c:pt idx="1195">
                  <c:v>3302.3339999999998</c:v>
                </c:pt>
                <c:pt idx="1196">
                  <c:v>3193.21</c:v>
                </c:pt>
                <c:pt idx="1197">
                  <c:v>3360.3110000000001</c:v>
                </c:pt>
                <c:pt idx="1198">
                  <c:v>3421.3389999999999</c:v>
                </c:pt>
                <c:pt idx="1199">
                  <c:v>3298.7979999999998</c:v>
                </c:pt>
                <c:pt idx="1200">
                  <c:v>3355.92</c:v>
                </c:pt>
                <c:pt idx="1201">
                  <c:v>3240.9459999999999</c:v>
                </c:pt>
                <c:pt idx="1202">
                  <c:v>3250.6190000000001</c:v>
                </c:pt>
                <c:pt idx="1203">
                  <c:v>3111.116</c:v>
                </c:pt>
                <c:pt idx="1204">
                  <c:v>3145.1109999999999</c:v>
                </c:pt>
                <c:pt idx="1205">
                  <c:v>3065.4470000000001</c:v>
                </c:pt>
                <c:pt idx="1206">
                  <c:v>3227.2550000000001</c:v>
                </c:pt>
                <c:pt idx="1207">
                  <c:v>3036.3020000000001</c:v>
                </c:pt>
                <c:pt idx="1208">
                  <c:v>3061.01</c:v>
                </c:pt>
                <c:pt idx="1209">
                  <c:v>2954.4549999999999</c:v>
                </c:pt>
                <c:pt idx="1210">
                  <c:v>3081.1979999999999</c:v>
                </c:pt>
                <c:pt idx="1211">
                  <c:v>2999.9859999999999</c:v>
                </c:pt>
                <c:pt idx="1212">
                  <c:v>2954.72</c:v>
                </c:pt>
                <c:pt idx="1213">
                  <c:v>2969.134</c:v>
                </c:pt>
                <c:pt idx="1214">
                  <c:v>2815.4479999999999</c:v>
                </c:pt>
                <c:pt idx="1215">
                  <c:v>2782.2719999999999</c:v>
                </c:pt>
                <c:pt idx="1216">
                  <c:v>2648.4609999999998</c:v>
                </c:pt>
                <c:pt idx="1217">
                  <c:v>2776.75</c:v>
                </c:pt>
                <c:pt idx="1218">
                  <c:v>2674.5360000000001</c:v>
                </c:pt>
                <c:pt idx="1219">
                  <c:v>2634.3739999999998</c:v>
                </c:pt>
                <c:pt idx="1220">
                  <c:v>2593.7150000000001</c:v>
                </c:pt>
                <c:pt idx="1221">
                  <c:v>2412.9949999999999</c:v>
                </c:pt>
                <c:pt idx="1222">
                  <c:v>2424.9670000000001</c:v>
                </c:pt>
                <c:pt idx="1223">
                  <c:v>2418.4609999999998</c:v>
                </c:pt>
                <c:pt idx="1224">
                  <c:v>2371.8000000000002</c:v>
                </c:pt>
                <c:pt idx="1225">
                  <c:v>2444.7959999999998</c:v>
                </c:pt>
                <c:pt idx="1226">
                  <c:v>2254.5210000000002</c:v>
                </c:pt>
                <c:pt idx="1227">
                  <c:v>2094.8440000000001</c:v>
                </c:pt>
                <c:pt idx="1228">
                  <c:v>2103.4549999999999</c:v>
                </c:pt>
                <c:pt idx="1229">
                  <c:v>2071.069</c:v>
                </c:pt>
                <c:pt idx="1230">
                  <c:v>2048.7350000000001</c:v>
                </c:pt>
                <c:pt idx="1231">
                  <c:v>1916.0930000000001</c:v>
                </c:pt>
                <c:pt idx="1232">
                  <c:v>1866.7049999999999</c:v>
                </c:pt>
                <c:pt idx="1233">
                  <c:v>1734.874</c:v>
                </c:pt>
                <c:pt idx="1234">
                  <c:v>1716.4690000000001</c:v>
                </c:pt>
                <c:pt idx="1235">
                  <c:v>1666.309</c:v>
                </c:pt>
                <c:pt idx="1236">
                  <c:v>1611.88</c:v>
                </c:pt>
                <c:pt idx="1237">
                  <c:v>1541.557</c:v>
                </c:pt>
                <c:pt idx="1238">
                  <c:v>1501.251</c:v>
                </c:pt>
                <c:pt idx="1239">
                  <c:v>1426.5219999999999</c:v>
                </c:pt>
                <c:pt idx="1240">
                  <c:v>1325.4849999999999</c:v>
                </c:pt>
                <c:pt idx="1241">
                  <c:v>1390.9090000000001</c:v>
                </c:pt>
                <c:pt idx="1242">
                  <c:v>1279.9570000000001</c:v>
                </c:pt>
                <c:pt idx="1243">
                  <c:v>1248.827</c:v>
                </c:pt>
                <c:pt idx="1244">
                  <c:v>1179.7629999999999</c:v>
                </c:pt>
                <c:pt idx="1245">
                  <c:v>1128.624</c:v>
                </c:pt>
                <c:pt idx="1246">
                  <c:v>1044.779</c:v>
                </c:pt>
                <c:pt idx="1247">
                  <c:v>1023.986</c:v>
                </c:pt>
                <c:pt idx="1248">
                  <c:v>967.6</c:v>
                </c:pt>
                <c:pt idx="1249">
                  <c:v>978.38499999999999</c:v>
                </c:pt>
                <c:pt idx="1250">
                  <c:v>948.07</c:v>
                </c:pt>
                <c:pt idx="1251">
                  <c:v>924.21400000000006</c:v>
                </c:pt>
                <c:pt idx="1252">
                  <c:v>964.50400000000002</c:v>
                </c:pt>
                <c:pt idx="1253">
                  <c:v>943.23599999999999</c:v>
                </c:pt>
                <c:pt idx="1254">
                  <c:v>923.42899999999997</c:v>
                </c:pt>
                <c:pt idx="1255">
                  <c:v>966.43700000000001</c:v>
                </c:pt>
                <c:pt idx="1256">
                  <c:v>913.24900000000002</c:v>
                </c:pt>
                <c:pt idx="1257">
                  <c:v>982.47799999999995</c:v>
                </c:pt>
                <c:pt idx="1258">
                  <c:v>964.48</c:v>
                </c:pt>
                <c:pt idx="1259">
                  <c:v>905.14499999999998</c:v>
                </c:pt>
                <c:pt idx="1260">
                  <c:v>941.64</c:v>
                </c:pt>
                <c:pt idx="1261">
                  <c:v>890.88599999999997</c:v>
                </c:pt>
                <c:pt idx="1262">
                  <c:v>883.83199999999999</c:v>
                </c:pt>
                <c:pt idx="1263">
                  <c:v>867.34400000000005</c:v>
                </c:pt>
                <c:pt idx="1264">
                  <c:v>852.87699999999995</c:v>
                </c:pt>
                <c:pt idx="1265">
                  <c:v>805.27700000000004</c:v>
                </c:pt>
                <c:pt idx="1266">
                  <c:v>798.60299999999995</c:v>
                </c:pt>
                <c:pt idx="1267">
                  <c:v>806.17600000000004</c:v>
                </c:pt>
                <c:pt idx="1268">
                  <c:v>735.07</c:v>
                </c:pt>
                <c:pt idx="1269">
                  <c:v>701.37800000000004</c:v>
                </c:pt>
                <c:pt idx="1270">
                  <c:v>705.36099999999999</c:v>
                </c:pt>
                <c:pt idx="1271">
                  <c:v>709.47699999999998</c:v>
                </c:pt>
                <c:pt idx="1272">
                  <c:v>665.52</c:v>
                </c:pt>
                <c:pt idx="1273">
                  <c:v>718.31399999999996</c:v>
                </c:pt>
                <c:pt idx="1274">
                  <c:v>807.98599999999999</c:v>
                </c:pt>
                <c:pt idx="1275">
                  <c:v>836.97400000000005</c:v>
                </c:pt>
                <c:pt idx="1276">
                  <c:v>884.04</c:v>
                </c:pt>
                <c:pt idx="1277">
                  <c:v>983.45399999999995</c:v>
                </c:pt>
                <c:pt idx="1278">
                  <c:v>955.58100000000002</c:v>
                </c:pt>
                <c:pt idx="1279">
                  <c:v>1070.905</c:v>
                </c:pt>
                <c:pt idx="1280">
                  <c:v>1128.172</c:v>
                </c:pt>
                <c:pt idx="1281">
                  <c:v>1111.3920000000001</c:v>
                </c:pt>
                <c:pt idx="1282">
                  <c:v>1190.8620000000001</c:v>
                </c:pt>
                <c:pt idx="1283">
                  <c:v>1289.489</c:v>
                </c:pt>
                <c:pt idx="1284">
                  <c:v>1359.36</c:v>
                </c:pt>
                <c:pt idx="1285">
                  <c:v>1470.694</c:v>
                </c:pt>
                <c:pt idx="1286">
                  <c:v>1640.373</c:v>
                </c:pt>
                <c:pt idx="1287">
                  <c:v>1626.42</c:v>
                </c:pt>
                <c:pt idx="1288">
                  <c:v>1790.616</c:v>
                </c:pt>
                <c:pt idx="1289">
                  <c:v>1963.211</c:v>
                </c:pt>
                <c:pt idx="1290">
                  <c:v>2106.4679999999998</c:v>
                </c:pt>
                <c:pt idx="1291">
                  <c:v>2101.761</c:v>
                </c:pt>
                <c:pt idx="1292">
                  <c:v>2287.1860000000001</c:v>
                </c:pt>
                <c:pt idx="1293">
                  <c:v>2324.0059999999999</c:v>
                </c:pt>
                <c:pt idx="1294">
                  <c:v>2480.857</c:v>
                </c:pt>
                <c:pt idx="1295">
                  <c:v>2802.44</c:v>
                </c:pt>
                <c:pt idx="1296">
                  <c:v>2737.6</c:v>
                </c:pt>
                <c:pt idx="1297">
                  <c:v>2796.9059999999999</c:v>
                </c:pt>
                <c:pt idx="1298">
                  <c:v>2953.9380000000001</c:v>
                </c:pt>
                <c:pt idx="1299">
                  <c:v>2927.18</c:v>
                </c:pt>
                <c:pt idx="1300">
                  <c:v>2815.6729999999998</c:v>
                </c:pt>
                <c:pt idx="1301">
                  <c:v>2801.5430000000001</c:v>
                </c:pt>
                <c:pt idx="1302">
                  <c:v>2916.982</c:v>
                </c:pt>
                <c:pt idx="1303">
                  <c:v>2957.4609999999998</c:v>
                </c:pt>
                <c:pt idx="1304">
                  <c:v>3110.1350000000002</c:v>
                </c:pt>
                <c:pt idx="1305">
                  <c:v>2933.4740000000002</c:v>
                </c:pt>
                <c:pt idx="1306">
                  <c:v>3026.9749999999999</c:v>
                </c:pt>
                <c:pt idx="1307">
                  <c:v>3100.0450000000001</c:v>
                </c:pt>
                <c:pt idx="1308">
                  <c:v>3075.08</c:v>
                </c:pt>
                <c:pt idx="1309">
                  <c:v>3000.3420000000001</c:v>
                </c:pt>
                <c:pt idx="1310">
                  <c:v>3107.4760000000001</c:v>
                </c:pt>
                <c:pt idx="1311">
                  <c:v>2912.1970000000001</c:v>
                </c:pt>
                <c:pt idx="1312">
                  <c:v>3013.473</c:v>
                </c:pt>
                <c:pt idx="1313">
                  <c:v>3059.239</c:v>
                </c:pt>
                <c:pt idx="1314">
                  <c:v>3138.4569999999999</c:v>
                </c:pt>
                <c:pt idx="1315">
                  <c:v>2996.7359999999999</c:v>
                </c:pt>
                <c:pt idx="1316">
                  <c:v>3100.8580000000002</c:v>
                </c:pt>
                <c:pt idx="1317">
                  <c:v>3064.01</c:v>
                </c:pt>
                <c:pt idx="1318">
                  <c:v>3066.538</c:v>
                </c:pt>
                <c:pt idx="1319">
                  <c:v>3009.2939999999999</c:v>
                </c:pt>
                <c:pt idx="1320">
                  <c:v>3025.52</c:v>
                </c:pt>
                <c:pt idx="1321">
                  <c:v>2905.3609999999999</c:v>
                </c:pt>
                <c:pt idx="1322">
                  <c:v>2907.933</c:v>
                </c:pt>
                <c:pt idx="1323">
                  <c:v>2776.8220000000001</c:v>
                </c:pt>
                <c:pt idx="1324">
                  <c:v>2721.9140000000002</c:v>
                </c:pt>
                <c:pt idx="1325">
                  <c:v>2748.377</c:v>
                </c:pt>
                <c:pt idx="1326">
                  <c:v>2622.7420000000002</c:v>
                </c:pt>
                <c:pt idx="1327">
                  <c:v>2455.0010000000002</c:v>
                </c:pt>
                <c:pt idx="1328">
                  <c:v>2540.9180000000001</c:v>
                </c:pt>
                <c:pt idx="1329">
                  <c:v>2403.0030000000002</c:v>
                </c:pt>
                <c:pt idx="1330">
                  <c:v>2240.6239999999998</c:v>
                </c:pt>
                <c:pt idx="1331">
                  <c:v>2346.7930000000001</c:v>
                </c:pt>
                <c:pt idx="1332">
                  <c:v>2175.92</c:v>
                </c:pt>
                <c:pt idx="1333">
                  <c:v>2149.08</c:v>
                </c:pt>
                <c:pt idx="1334">
                  <c:v>2131.192</c:v>
                </c:pt>
                <c:pt idx="1335">
                  <c:v>2055.2719999999999</c:v>
                </c:pt>
                <c:pt idx="1336">
                  <c:v>1897.336</c:v>
                </c:pt>
                <c:pt idx="1337">
                  <c:v>1832.402</c:v>
                </c:pt>
                <c:pt idx="1338">
                  <c:v>1819.943</c:v>
                </c:pt>
                <c:pt idx="1339">
                  <c:v>1789.0409999999999</c:v>
                </c:pt>
                <c:pt idx="1340">
                  <c:v>1736.0419999999999</c:v>
                </c:pt>
                <c:pt idx="1341">
                  <c:v>1580.748</c:v>
                </c:pt>
                <c:pt idx="1342">
                  <c:v>1580.2</c:v>
                </c:pt>
                <c:pt idx="1343">
                  <c:v>1476.5940000000001</c:v>
                </c:pt>
                <c:pt idx="1344">
                  <c:v>1425.44</c:v>
                </c:pt>
                <c:pt idx="1345">
                  <c:v>1413.3810000000001</c:v>
                </c:pt>
                <c:pt idx="1346">
                  <c:v>1386.3910000000001</c:v>
                </c:pt>
                <c:pt idx="1347">
                  <c:v>1354.856</c:v>
                </c:pt>
                <c:pt idx="1348">
                  <c:v>1335.9159999999999</c:v>
                </c:pt>
                <c:pt idx="1349">
                  <c:v>1257.5840000000001</c:v>
                </c:pt>
                <c:pt idx="1350">
                  <c:v>1301.1210000000001</c:v>
                </c:pt>
                <c:pt idx="1351">
                  <c:v>1232.873</c:v>
                </c:pt>
                <c:pt idx="1352">
                  <c:v>1185.905</c:v>
                </c:pt>
                <c:pt idx="1353">
                  <c:v>1186.8710000000001</c:v>
                </c:pt>
                <c:pt idx="1354">
                  <c:v>1177.636</c:v>
                </c:pt>
                <c:pt idx="1355">
                  <c:v>1136.0550000000001</c:v>
                </c:pt>
                <c:pt idx="1356">
                  <c:v>1104.48</c:v>
                </c:pt>
                <c:pt idx="1357">
                  <c:v>1107.9369999999999</c:v>
                </c:pt>
                <c:pt idx="1358">
                  <c:v>1091.2950000000001</c:v>
                </c:pt>
                <c:pt idx="1359">
                  <c:v>1046.665</c:v>
                </c:pt>
                <c:pt idx="1360">
                  <c:v>1059.489</c:v>
                </c:pt>
                <c:pt idx="1361">
                  <c:v>1063.1110000000001</c:v>
                </c:pt>
                <c:pt idx="1362">
                  <c:v>1037.92</c:v>
                </c:pt>
                <c:pt idx="1363">
                  <c:v>1041.605</c:v>
                </c:pt>
                <c:pt idx="1364">
                  <c:v>1042.4580000000001</c:v>
                </c:pt>
                <c:pt idx="1365">
                  <c:v>1020.1130000000001</c:v>
                </c:pt>
                <c:pt idx="1366">
                  <c:v>970.96</c:v>
                </c:pt>
                <c:pt idx="1367">
                  <c:v>958.05100000000004</c:v>
                </c:pt>
                <c:pt idx="1368">
                  <c:v>965.24</c:v>
                </c:pt>
                <c:pt idx="1369">
                  <c:v>1079.6199999999999</c:v>
                </c:pt>
                <c:pt idx="1370">
                  <c:v>1181.4159999999999</c:v>
                </c:pt>
                <c:pt idx="1371">
                  <c:v>1244.4459999999999</c:v>
                </c:pt>
                <c:pt idx="1372">
                  <c:v>1357.1</c:v>
                </c:pt>
                <c:pt idx="1373">
                  <c:v>1472.1859999999999</c:v>
                </c:pt>
                <c:pt idx="1374">
                  <c:v>1525.6489999999999</c:v>
                </c:pt>
                <c:pt idx="1375">
                  <c:v>1683.211</c:v>
                </c:pt>
                <c:pt idx="1376">
                  <c:v>1740.0630000000001</c:v>
                </c:pt>
                <c:pt idx="1377">
                  <c:v>1841.1610000000001</c:v>
                </c:pt>
                <c:pt idx="1378">
                  <c:v>2040.1569999999999</c:v>
                </c:pt>
                <c:pt idx="1379">
                  <c:v>2082.2539999999999</c:v>
                </c:pt>
                <c:pt idx="1380">
                  <c:v>2192.44</c:v>
                </c:pt>
                <c:pt idx="1381">
                  <c:v>2338.9650000000001</c:v>
                </c:pt>
                <c:pt idx="1382">
                  <c:v>2515.9870000000001</c:v>
                </c:pt>
                <c:pt idx="1383">
                  <c:v>2667.1680000000001</c:v>
                </c:pt>
                <c:pt idx="1384">
                  <c:v>2789.4070000000002</c:v>
                </c:pt>
                <c:pt idx="1385">
                  <c:v>2848.34</c:v>
                </c:pt>
                <c:pt idx="1386">
                  <c:v>3003.163</c:v>
                </c:pt>
                <c:pt idx="1387">
                  <c:v>3207.241</c:v>
                </c:pt>
                <c:pt idx="1388">
                  <c:v>3290.6460000000002</c:v>
                </c:pt>
                <c:pt idx="1389">
                  <c:v>3434.8589999999999</c:v>
                </c:pt>
                <c:pt idx="1390">
                  <c:v>3660.4050000000002</c:v>
                </c:pt>
                <c:pt idx="1391">
                  <c:v>3718.5129999999999</c:v>
                </c:pt>
                <c:pt idx="1392">
                  <c:v>3905.8</c:v>
                </c:pt>
                <c:pt idx="1393">
                  <c:v>3889.1779999999999</c:v>
                </c:pt>
                <c:pt idx="1394">
                  <c:v>3927.58</c:v>
                </c:pt>
                <c:pt idx="1395">
                  <c:v>4161.442</c:v>
                </c:pt>
                <c:pt idx="1396">
                  <c:v>4228.13</c:v>
                </c:pt>
                <c:pt idx="1397">
                  <c:v>4418.9059999999999</c:v>
                </c:pt>
                <c:pt idx="1398">
                  <c:v>4399.8549999999996</c:v>
                </c:pt>
                <c:pt idx="1399">
                  <c:v>4505.5129999999999</c:v>
                </c:pt>
                <c:pt idx="1400">
                  <c:v>4585.6170000000002</c:v>
                </c:pt>
                <c:pt idx="1401">
                  <c:v>4581.0460000000003</c:v>
                </c:pt>
                <c:pt idx="1402">
                  <c:v>4808.9279999999999</c:v>
                </c:pt>
                <c:pt idx="1403">
                  <c:v>4908.21</c:v>
                </c:pt>
                <c:pt idx="1404">
                  <c:v>4899.3599999999997</c:v>
                </c:pt>
                <c:pt idx="1405">
                  <c:v>5118.7240000000002</c:v>
                </c:pt>
                <c:pt idx="1406">
                  <c:v>4859.18</c:v>
                </c:pt>
                <c:pt idx="1407">
                  <c:v>4760.5240000000003</c:v>
                </c:pt>
                <c:pt idx="1408">
                  <c:v>5005.665</c:v>
                </c:pt>
                <c:pt idx="1409">
                  <c:v>4725.1890000000003</c:v>
                </c:pt>
                <c:pt idx="1410">
                  <c:v>4882.7610000000004</c:v>
                </c:pt>
                <c:pt idx="1411">
                  <c:v>4795.7780000000002</c:v>
                </c:pt>
                <c:pt idx="1412">
                  <c:v>4938.2790000000005</c:v>
                </c:pt>
                <c:pt idx="1413">
                  <c:v>4845.8249999999998</c:v>
                </c:pt>
                <c:pt idx="1414">
                  <c:v>4670.3310000000001</c:v>
                </c:pt>
                <c:pt idx="1415">
                  <c:v>4839.6589999999997</c:v>
                </c:pt>
                <c:pt idx="1416">
                  <c:v>4819.12</c:v>
                </c:pt>
                <c:pt idx="1417">
                  <c:v>4913.1639999999998</c:v>
                </c:pt>
                <c:pt idx="1418">
                  <c:v>4970.1959999999999</c:v>
                </c:pt>
                <c:pt idx="1419">
                  <c:v>5001.5379999999996</c:v>
                </c:pt>
                <c:pt idx="1420">
                  <c:v>5108.9679999999998</c:v>
                </c:pt>
                <c:pt idx="1421">
                  <c:v>5143.9409999999998</c:v>
                </c:pt>
                <c:pt idx="1422">
                  <c:v>5153.951</c:v>
                </c:pt>
                <c:pt idx="1423">
                  <c:v>5248.3440000000001</c:v>
                </c:pt>
                <c:pt idx="1424">
                  <c:v>5130.0119999999997</c:v>
                </c:pt>
                <c:pt idx="1425">
                  <c:v>5474.1880000000001</c:v>
                </c:pt>
                <c:pt idx="1426">
                  <c:v>5353.44</c:v>
                </c:pt>
                <c:pt idx="1427">
                  <c:v>5579.7470000000003</c:v>
                </c:pt>
                <c:pt idx="1428">
                  <c:v>5543.64</c:v>
                </c:pt>
                <c:pt idx="1429">
                  <c:v>5459.0429999999997</c:v>
                </c:pt>
                <c:pt idx="1430">
                  <c:v>5439.9</c:v>
                </c:pt>
                <c:pt idx="1431">
                  <c:v>5349.0529999999999</c:v>
                </c:pt>
                <c:pt idx="1432">
                  <c:v>5539.826</c:v>
                </c:pt>
                <c:pt idx="1433">
                  <c:v>5402.0280000000002</c:v>
                </c:pt>
                <c:pt idx="1434">
                  <c:v>5396.7820000000002</c:v>
                </c:pt>
                <c:pt idx="1435">
                  <c:v>5289.6120000000001</c:v>
                </c:pt>
                <c:pt idx="1436">
                  <c:v>5100.3909999999996</c:v>
                </c:pt>
                <c:pt idx="1437">
                  <c:v>5252.768</c:v>
                </c:pt>
                <c:pt idx="1438">
                  <c:v>5250.3109999999997</c:v>
                </c:pt>
                <c:pt idx="1439">
                  <c:v>5218.0339999999997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Scenario3_5_TY_ED!$A$2:$A$1442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Scenario3_5_TY_ED!$E$2:$E$1442</c:f>
              <c:numCache>
                <c:formatCode>General</c:formatCode>
                <c:ptCount val="1441"/>
                <c:pt idx="61">
                  <c:v>0.81699999999999995</c:v>
                </c:pt>
                <c:pt idx="62">
                  <c:v>1.7749999999999999</c:v>
                </c:pt>
                <c:pt idx="63">
                  <c:v>2.391</c:v>
                </c:pt>
                <c:pt idx="64">
                  <c:v>3.0179999999999998</c:v>
                </c:pt>
                <c:pt idx="65">
                  <c:v>4.5259999999999998</c:v>
                </c:pt>
                <c:pt idx="66">
                  <c:v>5.0170000000000003</c:v>
                </c:pt>
                <c:pt idx="67">
                  <c:v>5.6719999999999997</c:v>
                </c:pt>
                <c:pt idx="68">
                  <c:v>6.5670000000000002</c:v>
                </c:pt>
                <c:pt idx="69">
                  <c:v>7.4260000000000002</c:v>
                </c:pt>
                <c:pt idx="70">
                  <c:v>7.7939999999999996</c:v>
                </c:pt>
                <c:pt idx="71">
                  <c:v>8.9760000000000009</c:v>
                </c:pt>
                <c:pt idx="72">
                  <c:v>10</c:v>
                </c:pt>
                <c:pt idx="73">
                  <c:v>27.492999999999999</c:v>
                </c:pt>
                <c:pt idx="74">
                  <c:v>46.246000000000002</c:v>
                </c:pt>
                <c:pt idx="75">
                  <c:v>65.03</c:v>
                </c:pt>
                <c:pt idx="76">
                  <c:v>81.671999999999997</c:v>
                </c:pt>
                <c:pt idx="77">
                  <c:v>100.08</c:v>
                </c:pt>
                <c:pt idx="78">
                  <c:v>122.84699999999999</c:v>
                </c:pt>
                <c:pt idx="79">
                  <c:v>138.88300000000001</c:v>
                </c:pt>
                <c:pt idx="80">
                  <c:v>154.28700000000001</c:v>
                </c:pt>
                <c:pt idx="81">
                  <c:v>172.904</c:v>
                </c:pt>
                <c:pt idx="82">
                  <c:v>191.03299999999999</c:v>
                </c:pt>
                <c:pt idx="83">
                  <c:v>209.48400000000001</c:v>
                </c:pt>
                <c:pt idx="84">
                  <c:v>228.75</c:v>
                </c:pt>
                <c:pt idx="85">
                  <c:v>281.096</c:v>
                </c:pt>
                <c:pt idx="86">
                  <c:v>318.70400000000001</c:v>
                </c:pt>
                <c:pt idx="87">
                  <c:v>380.733</c:v>
                </c:pt>
                <c:pt idx="88">
                  <c:v>422.072</c:v>
                </c:pt>
                <c:pt idx="89">
                  <c:v>476.68700000000001</c:v>
                </c:pt>
                <c:pt idx="90">
                  <c:v>499.17200000000003</c:v>
                </c:pt>
                <c:pt idx="91">
                  <c:v>543.78200000000004</c:v>
                </c:pt>
                <c:pt idx="92">
                  <c:v>608.67499999999995</c:v>
                </c:pt>
                <c:pt idx="93">
                  <c:v>657.928</c:v>
                </c:pt>
                <c:pt idx="94">
                  <c:v>736.71400000000006</c:v>
                </c:pt>
                <c:pt idx="95">
                  <c:v>743.58699999999999</c:v>
                </c:pt>
                <c:pt idx="96">
                  <c:v>801.25</c:v>
                </c:pt>
                <c:pt idx="97">
                  <c:v>890.58900000000006</c:v>
                </c:pt>
                <c:pt idx="98">
                  <c:v>926.60599999999999</c:v>
                </c:pt>
                <c:pt idx="99">
                  <c:v>942.96600000000001</c:v>
                </c:pt>
                <c:pt idx="100">
                  <c:v>1033.221</c:v>
                </c:pt>
                <c:pt idx="101">
                  <c:v>1076.9449999999999</c:v>
                </c:pt>
                <c:pt idx="102">
                  <c:v>1128.1130000000001</c:v>
                </c:pt>
                <c:pt idx="103">
                  <c:v>1184.223</c:v>
                </c:pt>
                <c:pt idx="104">
                  <c:v>1236.845</c:v>
                </c:pt>
                <c:pt idx="105">
                  <c:v>1323.1010000000001</c:v>
                </c:pt>
                <c:pt idx="106">
                  <c:v>1325.0540000000001</c:v>
                </c:pt>
                <c:pt idx="107">
                  <c:v>1397.1389999999999</c:v>
                </c:pt>
                <c:pt idx="108">
                  <c:v>1477.5</c:v>
                </c:pt>
                <c:pt idx="109">
                  <c:v>1548.56</c:v>
                </c:pt>
                <c:pt idx="110">
                  <c:v>1495.7639999999999</c:v>
                </c:pt>
                <c:pt idx="111">
                  <c:v>1569.29</c:v>
                </c:pt>
                <c:pt idx="112">
                  <c:v>1659.0309999999999</c:v>
                </c:pt>
                <c:pt idx="113">
                  <c:v>1692.08</c:v>
                </c:pt>
                <c:pt idx="114">
                  <c:v>1760.9269999999999</c:v>
                </c:pt>
                <c:pt idx="115">
                  <c:v>1825.597</c:v>
                </c:pt>
                <c:pt idx="116">
                  <c:v>1856.423</c:v>
                </c:pt>
                <c:pt idx="117">
                  <c:v>1934.8620000000001</c:v>
                </c:pt>
                <c:pt idx="118">
                  <c:v>1937.5070000000001</c:v>
                </c:pt>
                <c:pt idx="119">
                  <c:v>1917.4960000000001</c:v>
                </c:pt>
                <c:pt idx="120">
                  <c:v>1992.5</c:v>
                </c:pt>
                <c:pt idx="121">
                  <c:v>2011.87</c:v>
                </c:pt>
                <c:pt idx="122">
                  <c:v>2091.0390000000002</c:v>
                </c:pt>
                <c:pt idx="123">
                  <c:v>2099.2489999999998</c:v>
                </c:pt>
                <c:pt idx="124">
                  <c:v>2067.6210000000001</c:v>
                </c:pt>
                <c:pt idx="125">
                  <c:v>2116.7739999999999</c:v>
                </c:pt>
                <c:pt idx="126">
                  <c:v>2170.857</c:v>
                </c:pt>
                <c:pt idx="127">
                  <c:v>2330.6770000000001</c:v>
                </c:pt>
                <c:pt idx="128">
                  <c:v>2307.9050000000002</c:v>
                </c:pt>
                <c:pt idx="129">
                  <c:v>2285.1</c:v>
                </c:pt>
                <c:pt idx="130">
                  <c:v>2388.1</c:v>
                </c:pt>
                <c:pt idx="131">
                  <c:v>2444.2049999999999</c:v>
                </c:pt>
                <c:pt idx="132">
                  <c:v>2433.75</c:v>
                </c:pt>
                <c:pt idx="133">
                  <c:v>2446.2449999999999</c:v>
                </c:pt>
                <c:pt idx="134">
                  <c:v>2460.0419999999999</c:v>
                </c:pt>
                <c:pt idx="135">
                  <c:v>2512.6689999999999</c:v>
                </c:pt>
                <c:pt idx="136">
                  <c:v>2518.538</c:v>
                </c:pt>
                <c:pt idx="137">
                  <c:v>2518.0369999999998</c:v>
                </c:pt>
                <c:pt idx="138">
                  <c:v>2623.0120000000002</c:v>
                </c:pt>
                <c:pt idx="139">
                  <c:v>2744.634</c:v>
                </c:pt>
                <c:pt idx="140">
                  <c:v>2543.4450000000002</c:v>
                </c:pt>
                <c:pt idx="141">
                  <c:v>2703.7559999999999</c:v>
                </c:pt>
                <c:pt idx="142">
                  <c:v>2685.0230000000001</c:v>
                </c:pt>
                <c:pt idx="143">
                  <c:v>2679.16</c:v>
                </c:pt>
                <c:pt idx="144">
                  <c:v>2708.75</c:v>
                </c:pt>
                <c:pt idx="145">
                  <c:v>2688.6759999999999</c:v>
                </c:pt>
                <c:pt idx="146">
                  <c:v>2722.576</c:v>
                </c:pt>
                <c:pt idx="147">
                  <c:v>2680.0129999999999</c:v>
                </c:pt>
                <c:pt idx="148">
                  <c:v>2646.28</c:v>
                </c:pt>
                <c:pt idx="149">
                  <c:v>2615.3049999999998</c:v>
                </c:pt>
                <c:pt idx="150">
                  <c:v>2618.41</c:v>
                </c:pt>
                <c:pt idx="151">
                  <c:v>2644.6709999999998</c:v>
                </c:pt>
                <c:pt idx="152">
                  <c:v>2743.2959999999998</c:v>
                </c:pt>
                <c:pt idx="153">
                  <c:v>2714.9479999999999</c:v>
                </c:pt>
                <c:pt idx="154">
                  <c:v>2665.8719999999998</c:v>
                </c:pt>
                <c:pt idx="155">
                  <c:v>2523.7420000000002</c:v>
                </c:pt>
                <c:pt idx="156">
                  <c:v>2610</c:v>
                </c:pt>
                <c:pt idx="157">
                  <c:v>2574.2730000000001</c:v>
                </c:pt>
                <c:pt idx="158">
                  <c:v>2591.7109999999998</c:v>
                </c:pt>
                <c:pt idx="159">
                  <c:v>2659.1869999999999</c:v>
                </c:pt>
                <c:pt idx="160">
                  <c:v>2556.752</c:v>
                </c:pt>
                <c:pt idx="161">
                  <c:v>2611.3670000000002</c:v>
                </c:pt>
                <c:pt idx="162">
                  <c:v>2570.4389999999999</c:v>
                </c:pt>
                <c:pt idx="163">
                  <c:v>2650.0259999999998</c:v>
                </c:pt>
                <c:pt idx="164">
                  <c:v>2602.9650000000001</c:v>
                </c:pt>
                <c:pt idx="165">
                  <c:v>2542.6990000000001</c:v>
                </c:pt>
                <c:pt idx="166">
                  <c:v>2612.2379999999998</c:v>
                </c:pt>
                <c:pt idx="167">
                  <c:v>2554.348</c:v>
                </c:pt>
                <c:pt idx="168">
                  <c:v>2593.75</c:v>
                </c:pt>
                <c:pt idx="169">
                  <c:v>2566.0169999999998</c:v>
                </c:pt>
                <c:pt idx="170">
                  <c:v>2455.7550000000001</c:v>
                </c:pt>
                <c:pt idx="171">
                  <c:v>2541.375</c:v>
                </c:pt>
                <c:pt idx="172">
                  <c:v>2451.4459999999999</c:v>
                </c:pt>
                <c:pt idx="173">
                  <c:v>2489.5160000000001</c:v>
                </c:pt>
                <c:pt idx="174">
                  <c:v>2452.6689999999999</c:v>
                </c:pt>
                <c:pt idx="175">
                  <c:v>2398.8919999999998</c:v>
                </c:pt>
                <c:pt idx="176">
                  <c:v>2320.1529999999998</c:v>
                </c:pt>
                <c:pt idx="177">
                  <c:v>2374.018</c:v>
                </c:pt>
                <c:pt idx="178">
                  <c:v>2350.6480000000001</c:v>
                </c:pt>
                <c:pt idx="179">
                  <c:v>2183.8530000000001</c:v>
                </c:pt>
                <c:pt idx="180">
                  <c:v>2222.5</c:v>
                </c:pt>
                <c:pt idx="181">
                  <c:v>2265.4679999999998</c:v>
                </c:pt>
                <c:pt idx="182">
                  <c:v>2153.7179999999998</c:v>
                </c:pt>
                <c:pt idx="183">
                  <c:v>2097.2179999999998</c:v>
                </c:pt>
                <c:pt idx="184">
                  <c:v>2055.0369999999998</c:v>
                </c:pt>
                <c:pt idx="185">
                  <c:v>2035.9010000000001</c:v>
                </c:pt>
                <c:pt idx="186">
                  <c:v>2039.904</c:v>
                </c:pt>
                <c:pt idx="187">
                  <c:v>1967.3869999999999</c:v>
                </c:pt>
                <c:pt idx="188">
                  <c:v>1901.6410000000001</c:v>
                </c:pt>
                <c:pt idx="189">
                  <c:v>1983.2270000000001</c:v>
                </c:pt>
                <c:pt idx="190">
                  <c:v>1928.72</c:v>
                </c:pt>
                <c:pt idx="191">
                  <c:v>1848.415</c:v>
                </c:pt>
                <c:pt idx="192">
                  <c:v>1846.25</c:v>
                </c:pt>
                <c:pt idx="193">
                  <c:v>1765.662</c:v>
                </c:pt>
                <c:pt idx="194">
                  <c:v>1762.8019999999999</c:v>
                </c:pt>
                <c:pt idx="195">
                  <c:v>1676.6659999999999</c:v>
                </c:pt>
                <c:pt idx="196">
                  <c:v>1667.175</c:v>
                </c:pt>
                <c:pt idx="197">
                  <c:v>1624.585</c:v>
                </c:pt>
                <c:pt idx="198">
                  <c:v>1613.1659999999999</c:v>
                </c:pt>
                <c:pt idx="199">
                  <c:v>1516.1659999999999</c:v>
                </c:pt>
                <c:pt idx="200">
                  <c:v>1488.623</c:v>
                </c:pt>
                <c:pt idx="201">
                  <c:v>1462.625</c:v>
                </c:pt>
                <c:pt idx="202">
                  <c:v>1409.731</c:v>
                </c:pt>
                <c:pt idx="203">
                  <c:v>1373.2860000000001</c:v>
                </c:pt>
                <c:pt idx="204">
                  <c:v>1317.5</c:v>
                </c:pt>
                <c:pt idx="205">
                  <c:v>1346.16</c:v>
                </c:pt>
                <c:pt idx="206">
                  <c:v>1166.6320000000001</c:v>
                </c:pt>
                <c:pt idx="207">
                  <c:v>1176.366</c:v>
                </c:pt>
                <c:pt idx="208">
                  <c:v>1142.25</c:v>
                </c:pt>
                <c:pt idx="209">
                  <c:v>1074.2090000000001</c:v>
                </c:pt>
                <c:pt idx="210">
                  <c:v>1054.2149999999999</c:v>
                </c:pt>
                <c:pt idx="211">
                  <c:v>1014.1950000000001</c:v>
                </c:pt>
                <c:pt idx="212">
                  <c:v>981.81200000000001</c:v>
                </c:pt>
                <c:pt idx="213">
                  <c:v>879.072</c:v>
                </c:pt>
                <c:pt idx="214">
                  <c:v>879.76300000000003</c:v>
                </c:pt>
                <c:pt idx="215">
                  <c:v>798.28899999999999</c:v>
                </c:pt>
                <c:pt idx="216">
                  <c:v>782.5</c:v>
                </c:pt>
                <c:pt idx="217">
                  <c:v>738.63</c:v>
                </c:pt>
                <c:pt idx="218">
                  <c:v>677.10400000000004</c:v>
                </c:pt>
                <c:pt idx="219">
                  <c:v>630.95299999999997</c:v>
                </c:pt>
                <c:pt idx="220">
                  <c:v>629.25</c:v>
                </c:pt>
                <c:pt idx="221">
                  <c:v>544.56899999999996</c:v>
                </c:pt>
                <c:pt idx="222">
                  <c:v>526.65</c:v>
                </c:pt>
                <c:pt idx="223">
                  <c:v>459.09</c:v>
                </c:pt>
                <c:pt idx="224">
                  <c:v>428.05700000000002</c:v>
                </c:pt>
                <c:pt idx="225">
                  <c:v>373.02499999999998</c:v>
                </c:pt>
                <c:pt idx="226">
                  <c:v>334.52800000000002</c:v>
                </c:pt>
                <c:pt idx="227">
                  <c:v>289.23</c:v>
                </c:pt>
                <c:pt idx="228">
                  <c:v>240</c:v>
                </c:pt>
                <c:pt idx="229">
                  <c:v>220.78100000000001</c:v>
                </c:pt>
                <c:pt idx="230">
                  <c:v>205.58</c:v>
                </c:pt>
                <c:pt idx="231">
                  <c:v>177.40299999999999</c:v>
                </c:pt>
                <c:pt idx="232">
                  <c:v>162.05099999999999</c:v>
                </c:pt>
                <c:pt idx="233">
                  <c:v>146.05799999999999</c:v>
                </c:pt>
                <c:pt idx="234">
                  <c:v>125.422</c:v>
                </c:pt>
                <c:pt idx="235">
                  <c:v>105.178</c:v>
                </c:pt>
                <c:pt idx="236">
                  <c:v>87.885000000000005</c:v>
                </c:pt>
                <c:pt idx="237">
                  <c:v>66.340999999999994</c:v>
                </c:pt>
                <c:pt idx="238">
                  <c:v>48.537999999999997</c:v>
                </c:pt>
                <c:pt idx="239">
                  <c:v>29.12</c:v>
                </c:pt>
                <c:pt idx="240">
                  <c:v>10</c:v>
                </c:pt>
                <c:pt idx="241">
                  <c:v>8.8979999999999997</c:v>
                </c:pt>
                <c:pt idx="242">
                  <c:v>8.3079999999999998</c:v>
                </c:pt>
                <c:pt idx="243">
                  <c:v>6.9580000000000002</c:v>
                </c:pt>
                <c:pt idx="244">
                  <c:v>6.4889999999999999</c:v>
                </c:pt>
                <c:pt idx="245">
                  <c:v>6.0309999999999997</c:v>
                </c:pt>
                <c:pt idx="246">
                  <c:v>5.4470000000000001</c:v>
                </c:pt>
                <c:pt idx="247">
                  <c:v>4.3559999999999999</c:v>
                </c:pt>
                <c:pt idx="248">
                  <c:v>3.681</c:v>
                </c:pt>
                <c:pt idx="249">
                  <c:v>2.3980000000000001</c:v>
                </c:pt>
                <c:pt idx="250">
                  <c:v>1.804</c:v>
                </c:pt>
                <c:pt idx="251">
                  <c:v>0.91900000000000004</c:v>
                </c:pt>
                <c:pt idx="349">
                  <c:v>0.439</c:v>
                </c:pt>
                <c:pt idx="350">
                  <c:v>0.88400000000000001</c:v>
                </c:pt>
                <c:pt idx="351">
                  <c:v>1.2270000000000001</c:v>
                </c:pt>
                <c:pt idx="352">
                  <c:v>1.6319999999999999</c:v>
                </c:pt>
                <c:pt idx="353">
                  <c:v>1.9650000000000001</c:v>
                </c:pt>
                <c:pt idx="354">
                  <c:v>2.2309999999999999</c:v>
                </c:pt>
                <c:pt idx="355">
                  <c:v>2.782</c:v>
                </c:pt>
                <c:pt idx="356">
                  <c:v>3.145</c:v>
                </c:pt>
                <c:pt idx="357">
                  <c:v>3.73</c:v>
                </c:pt>
                <c:pt idx="358">
                  <c:v>4.3730000000000002</c:v>
                </c:pt>
                <c:pt idx="359">
                  <c:v>4.5860000000000003</c:v>
                </c:pt>
                <c:pt idx="360">
                  <c:v>5</c:v>
                </c:pt>
                <c:pt idx="361">
                  <c:v>23.346</c:v>
                </c:pt>
                <c:pt idx="362">
                  <c:v>40.118000000000002</c:v>
                </c:pt>
                <c:pt idx="363">
                  <c:v>58.262999999999998</c:v>
                </c:pt>
                <c:pt idx="364">
                  <c:v>77.293000000000006</c:v>
                </c:pt>
                <c:pt idx="365">
                  <c:v>95.173000000000002</c:v>
                </c:pt>
                <c:pt idx="366">
                  <c:v>115.876</c:v>
                </c:pt>
                <c:pt idx="367">
                  <c:v>132.99199999999999</c:v>
                </c:pt>
                <c:pt idx="368">
                  <c:v>148.82499999999999</c:v>
                </c:pt>
                <c:pt idx="369">
                  <c:v>167.55500000000001</c:v>
                </c:pt>
                <c:pt idx="370">
                  <c:v>181.61500000000001</c:v>
                </c:pt>
                <c:pt idx="371">
                  <c:v>204.059</c:v>
                </c:pt>
                <c:pt idx="372">
                  <c:v>221.25</c:v>
                </c:pt>
                <c:pt idx="373">
                  <c:v>255.24799999999999</c:v>
                </c:pt>
                <c:pt idx="374">
                  <c:v>299.63499999999999</c:v>
                </c:pt>
                <c:pt idx="375">
                  <c:v>344.45499999999998</c:v>
                </c:pt>
                <c:pt idx="376">
                  <c:v>383.59199999999998</c:v>
                </c:pt>
                <c:pt idx="377">
                  <c:v>448.209</c:v>
                </c:pt>
                <c:pt idx="378">
                  <c:v>489.21800000000002</c:v>
                </c:pt>
                <c:pt idx="379">
                  <c:v>527.81700000000001</c:v>
                </c:pt>
                <c:pt idx="380">
                  <c:v>569.48800000000006</c:v>
                </c:pt>
                <c:pt idx="381">
                  <c:v>614.54499999999996</c:v>
                </c:pt>
                <c:pt idx="382">
                  <c:v>656.22799999999995</c:v>
                </c:pt>
                <c:pt idx="383">
                  <c:v>688.178</c:v>
                </c:pt>
                <c:pt idx="384">
                  <c:v>740</c:v>
                </c:pt>
                <c:pt idx="385">
                  <c:v>787.01900000000001</c:v>
                </c:pt>
                <c:pt idx="386">
                  <c:v>830.00900000000001</c:v>
                </c:pt>
                <c:pt idx="387">
                  <c:v>893.53599999999994</c:v>
                </c:pt>
                <c:pt idx="388">
                  <c:v>947.93700000000001</c:v>
                </c:pt>
                <c:pt idx="389">
                  <c:v>1040.9369999999999</c:v>
                </c:pt>
                <c:pt idx="390">
                  <c:v>1117.877</c:v>
                </c:pt>
                <c:pt idx="391">
                  <c:v>1181.723</c:v>
                </c:pt>
                <c:pt idx="392">
                  <c:v>1159.3710000000001</c:v>
                </c:pt>
                <c:pt idx="393">
                  <c:v>1262.6489999999999</c:v>
                </c:pt>
                <c:pt idx="394">
                  <c:v>1323.2370000000001</c:v>
                </c:pt>
                <c:pt idx="395">
                  <c:v>1406.6279999999999</c:v>
                </c:pt>
                <c:pt idx="396">
                  <c:v>1432.5</c:v>
                </c:pt>
                <c:pt idx="397">
                  <c:v>1434.069</c:v>
                </c:pt>
                <c:pt idx="398">
                  <c:v>1506.9380000000001</c:v>
                </c:pt>
                <c:pt idx="399">
                  <c:v>1549.347</c:v>
                </c:pt>
                <c:pt idx="400">
                  <c:v>1511.655</c:v>
                </c:pt>
                <c:pt idx="401">
                  <c:v>1625.078</c:v>
                </c:pt>
                <c:pt idx="402">
                  <c:v>1666.2370000000001</c:v>
                </c:pt>
                <c:pt idx="403">
                  <c:v>1640.048</c:v>
                </c:pt>
                <c:pt idx="404">
                  <c:v>1743.038</c:v>
                </c:pt>
                <c:pt idx="405">
                  <c:v>1704.0119999999999</c:v>
                </c:pt>
                <c:pt idx="406">
                  <c:v>1877.9770000000001</c:v>
                </c:pt>
                <c:pt idx="407">
                  <c:v>1806.171</c:v>
                </c:pt>
                <c:pt idx="408">
                  <c:v>1876.25</c:v>
                </c:pt>
                <c:pt idx="409">
                  <c:v>1969.2449999999999</c:v>
                </c:pt>
                <c:pt idx="410">
                  <c:v>1825.171</c:v>
                </c:pt>
                <c:pt idx="411">
                  <c:v>2035.7550000000001</c:v>
                </c:pt>
                <c:pt idx="412">
                  <c:v>2061.77</c:v>
                </c:pt>
                <c:pt idx="413">
                  <c:v>2072.0709999999999</c:v>
                </c:pt>
                <c:pt idx="414">
                  <c:v>2151.4670000000001</c:v>
                </c:pt>
                <c:pt idx="415">
                  <c:v>2249.75</c:v>
                </c:pt>
                <c:pt idx="416">
                  <c:v>2142.6579999999999</c:v>
                </c:pt>
                <c:pt idx="417">
                  <c:v>2298.895</c:v>
                </c:pt>
                <c:pt idx="418">
                  <c:v>2314.623</c:v>
                </c:pt>
                <c:pt idx="419">
                  <c:v>2382.471</c:v>
                </c:pt>
                <c:pt idx="420">
                  <c:v>2441.25</c:v>
                </c:pt>
                <c:pt idx="421">
                  <c:v>2449.5680000000002</c:v>
                </c:pt>
                <c:pt idx="422">
                  <c:v>2553.2370000000001</c:v>
                </c:pt>
                <c:pt idx="423">
                  <c:v>2431.7849999999999</c:v>
                </c:pt>
                <c:pt idx="424">
                  <c:v>2559.5430000000001</c:v>
                </c:pt>
                <c:pt idx="425">
                  <c:v>2489.357</c:v>
                </c:pt>
                <c:pt idx="426">
                  <c:v>2689.0149999999999</c:v>
                </c:pt>
                <c:pt idx="427">
                  <c:v>2600.8429999999998</c:v>
                </c:pt>
                <c:pt idx="428">
                  <c:v>2711.4409999999998</c:v>
                </c:pt>
                <c:pt idx="429">
                  <c:v>2589.2379999999998</c:v>
                </c:pt>
                <c:pt idx="430">
                  <c:v>2612.7939999999999</c:v>
                </c:pt>
                <c:pt idx="431">
                  <c:v>2633.63</c:v>
                </c:pt>
                <c:pt idx="432">
                  <c:v>2696.25</c:v>
                </c:pt>
                <c:pt idx="433">
                  <c:v>2723.0479999999998</c:v>
                </c:pt>
                <c:pt idx="434">
                  <c:v>2729.9169999999999</c:v>
                </c:pt>
                <c:pt idx="435">
                  <c:v>2670.5659999999998</c:v>
                </c:pt>
                <c:pt idx="436">
                  <c:v>2721.636</c:v>
                </c:pt>
                <c:pt idx="437">
                  <c:v>2751.116</c:v>
                </c:pt>
                <c:pt idx="438">
                  <c:v>2687.0680000000002</c:v>
                </c:pt>
                <c:pt idx="439">
                  <c:v>2797.337</c:v>
                </c:pt>
                <c:pt idx="440">
                  <c:v>2715.895</c:v>
                </c:pt>
                <c:pt idx="441">
                  <c:v>2683.8209999999999</c:v>
                </c:pt>
                <c:pt idx="442">
                  <c:v>2664.2620000000002</c:v>
                </c:pt>
                <c:pt idx="443">
                  <c:v>2769.2779999999998</c:v>
                </c:pt>
                <c:pt idx="444">
                  <c:v>2728.75</c:v>
                </c:pt>
                <c:pt idx="445">
                  <c:v>2656.5720000000001</c:v>
                </c:pt>
                <c:pt idx="446">
                  <c:v>2661.239</c:v>
                </c:pt>
                <c:pt idx="447">
                  <c:v>2749.973</c:v>
                </c:pt>
                <c:pt idx="448">
                  <c:v>2636.1770000000001</c:v>
                </c:pt>
                <c:pt idx="449">
                  <c:v>2704.6680000000001</c:v>
                </c:pt>
                <c:pt idx="450">
                  <c:v>2593.4070000000002</c:v>
                </c:pt>
                <c:pt idx="451">
                  <c:v>2742.5309999999999</c:v>
                </c:pt>
                <c:pt idx="452">
                  <c:v>2652.8510000000001</c:v>
                </c:pt>
                <c:pt idx="453">
                  <c:v>2620.8159999999998</c:v>
                </c:pt>
                <c:pt idx="454">
                  <c:v>2746.5070000000001</c:v>
                </c:pt>
                <c:pt idx="455">
                  <c:v>2582.8919999999998</c:v>
                </c:pt>
                <c:pt idx="456">
                  <c:v>2608.75</c:v>
                </c:pt>
                <c:pt idx="457">
                  <c:v>2529.0630000000001</c:v>
                </c:pt>
                <c:pt idx="458">
                  <c:v>2547.3069999999998</c:v>
                </c:pt>
                <c:pt idx="459">
                  <c:v>2544.328</c:v>
                </c:pt>
                <c:pt idx="460">
                  <c:v>2551.3519999999999</c:v>
                </c:pt>
                <c:pt idx="461">
                  <c:v>2523.3429999999998</c:v>
                </c:pt>
                <c:pt idx="462">
                  <c:v>2529.2779999999998</c:v>
                </c:pt>
                <c:pt idx="463">
                  <c:v>2429.56</c:v>
                </c:pt>
                <c:pt idx="464">
                  <c:v>2401.4189999999999</c:v>
                </c:pt>
                <c:pt idx="465">
                  <c:v>2515.5940000000001</c:v>
                </c:pt>
                <c:pt idx="466">
                  <c:v>2381.1669999999999</c:v>
                </c:pt>
                <c:pt idx="467">
                  <c:v>2386.9349999999999</c:v>
                </c:pt>
                <c:pt idx="468">
                  <c:v>2331.25</c:v>
                </c:pt>
                <c:pt idx="469">
                  <c:v>2276.0430000000001</c:v>
                </c:pt>
                <c:pt idx="470">
                  <c:v>2268.462</c:v>
                </c:pt>
                <c:pt idx="471">
                  <c:v>2211.1219999999998</c:v>
                </c:pt>
                <c:pt idx="472">
                  <c:v>2178.3539999999998</c:v>
                </c:pt>
                <c:pt idx="473">
                  <c:v>2159.7220000000002</c:v>
                </c:pt>
                <c:pt idx="474">
                  <c:v>2146.915</c:v>
                </c:pt>
                <c:pt idx="475">
                  <c:v>2145.4340000000002</c:v>
                </c:pt>
                <c:pt idx="476">
                  <c:v>2010.4870000000001</c:v>
                </c:pt>
                <c:pt idx="477">
                  <c:v>2051.6979999999999</c:v>
                </c:pt>
                <c:pt idx="478">
                  <c:v>2035.64</c:v>
                </c:pt>
                <c:pt idx="479">
                  <c:v>2014.521</c:v>
                </c:pt>
                <c:pt idx="480">
                  <c:v>1963.75</c:v>
                </c:pt>
                <c:pt idx="481">
                  <c:v>1956.644</c:v>
                </c:pt>
                <c:pt idx="482">
                  <c:v>1826.461</c:v>
                </c:pt>
                <c:pt idx="483">
                  <c:v>1766.396</c:v>
                </c:pt>
                <c:pt idx="484">
                  <c:v>1812.482</c:v>
                </c:pt>
                <c:pt idx="485">
                  <c:v>1704.6489999999999</c:v>
                </c:pt>
                <c:pt idx="486">
                  <c:v>1649.633</c:v>
                </c:pt>
                <c:pt idx="487">
                  <c:v>1617.607</c:v>
                </c:pt>
                <c:pt idx="488">
                  <c:v>1626.4770000000001</c:v>
                </c:pt>
                <c:pt idx="489">
                  <c:v>1609.88</c:v>
                </c:pt>
                <c:pt idx="490">
                  <c:v>1506.7650000000001</c:v>
                </c:pt>
                <c:pt idx="491">
                  <c:v>1456.8440000000001</c:v>
                </c:pt>
                <c:pt idx="492">
                  <c:v>1421.25</c:v>
                </c:pt>
                <c:pt idx="493">
                  <c:v>1407.251</c:v>
                </c:pt>
                <c:pt idx="494">
                  <c:v>1300.816</c:v>
                </c:pt>
                <c:pt idx="495">
                  <c:v>1256.961</c:v>
                </c:pt>
                <c:pt idx="496">
                  <c:v>1226.42</c:v>
                </c:pt>
                <c:pt idx="497">
                  <c:v>1117.354</c:v>
                </c:pt>
                <c:pt idx="498">
                  <c:v>1050.7360000000001</c:v>
                </c:pt>
                <c:pt idx="499">
                  <c:v>1054.29</c:v>
                </c:pt>
                <c:pt idx="500">
                  <c:v>955.40800000000002</c:v>
                </c:pt>
                <c:pt idx="501">
                  <c:v>931.55499999999995</c:v>
                </c:pt>
                <c:pt idx="502">
                  <c:v>872.55</c:v>
                </c:pt>
                <c:pt idx="503">
                  <c:v>780.76800000000003</c:v>
                </c:pt>
                <c:pt idx="504">
                  <c:v>755</c:v>
                </c:pt>
                <c:pt idx="505">
                  <c:v>695.37400000000002</c:v>
                </c:pt>
                <c:pt idx="506">
                  <c:v>670.51400000000001</c:v>
                </c:pt>
                <c:pt idx="507">
                  <c:v>644.84799999999996</c:v>
                </c:pt>
                <c:pt idx="508">
                  <c:v>593.96900000000005</c:v>
                </c:pt>
                <c:pt idx="509">
                  <c:v>554.65800000000002</c:v>
                </c:pt>
                <c:pt idx="510">
                  <c:v>525.34299999999996</c:v>
                </c:pt>
                <c:pt idx="511">
                  <c:v>456.42700000000002</c:v>
                </c:pt>
                <c:pt idx="512">
                  <c:v>437.95499999999998</c:v>
                </c:pt>
                <c:pt idx="513">
                  <c:v>377.22800000000001</c:v>
                </c:pt>
                <c:pt idx="514">
                  <c:v>344.65600000000001</c:v>
                </c:pt>
                <c:pt idx="515">
                  <c:v>299.74200000000002</c:v>
                </c:pt>
                <c:pt idx="516">
                  <c:v>262.5</c:v>
                </c:pt>
                <c:pt idx="517">
                  <c:v>240.73500000000001</c:v>
                </c:pt>
                <c:pt idx="518">
                  <c:v>220.358</c:v>
                </c:pt>
                <c:pt idx="519">
                  <c:v>190.75800000000001</c:v>
                </c:pt>
                <c:pt idx="520">
                  <c:v>171.73500000000001</c:v>
                </c:pt>
                <c:pt idx="521">
                  <c:v>158.33099999999999</c:v>
                </c:pt>
                <c:pt idx="522">
                  <c:v>141.37299999999999</c:v>
                </c:pt>
                <c:pt idx="523">
                  <c:v>118.59699999999999</c:v>
                </c:pt>
                <c:pt idx="524">
                  <c:v>96.168000000000006</c:v>
                </c:pt>
                <c:pt idx="525">
                  <c:v>73.257000000000005</c:v>
                </c:pt>
                <c:pt idx="526">
                  <c:v>50.969000000000001</c:v>
                </c:pt>
                <c:pt idx="527">
                  <c:v>30.728000000000002</c:v>
                </c:pt>
                <c:pt idx="528">
                  <c:v>10</c:v>
                </c:pt>
                <c:pt idx="529">
                  <c:v>9.0500000000000007</c:v>
                </c:pt>
                <c:pt idx="530">
                  <c:v>7.0789999999999997</c:v>
                </c:pt>
                <c:pt idx="531">
                  <c:v>7.6159999999999997</c:v>
                </c:pt>
                <c:pt idx="532">
                  <c:v>6.4710000000000001</c:v>
                </c:pt>
                <c:pt idx="533">
                  <c:v>5.8949999999999996</c:v>
                </c:pt>
                <c:pt idx="534">
                  <c:v>5.008</c:v>
                </c:pt>
                <c:pt idx="535">
                  <c:v>4.2309999999999999</c:v>
                </c:pt>
                <c:pt idx="536">
                  <c:v>3.1789999999999998</c:v>
                </c:pt>
                <c:pt idx="537">
                  <c:v>2.6040000000000001</c:v>
                </c:pt>
                <c:pt idx="538">
                  <c:v>1.764</c:v>
                </c:pt>
                <c:pt idx="539">
                  <c:v>0.81299999999999994</c:v>
                </c:pt>
                <c:pt idx="637">
                  <c:v>0.39200000000000002</c:v>
                </c:pt>
                <c:pt idx="638">
                  <c:v>0.85399999999999998</c:v>
                </c:pt>
                <c:pt idx="639">
                  <c:v>1.353</c:v>
                </c:pt>
                <c:pt idx="640">
                  <c:v>1.6259999999999999</c:v>
                </c:pt>
                <c:pt idx="641">
                  <c:v>1.9770000000000001</c:v>
                </c:pt>
                <c:pt idx="642">
                  <c:v>2.3450000000000002</c:v>
                </c:pt>
                <c:pt idx="643">
                  <c:v>2.4510000000000001</c:v>
                </c:pt>
                <c:pt idx="644">
                  <c:v>3.2789999999999999</c:v>
                </c:pt>
                <c:pt idx="645">
                  <c:v>3.589</c:v>
                </c:pt>
                <c:pt idx="646">
                  <c:v>4.4000000000000004</c:v>
                </c:pt>
                <c:pt idx="647">
                  <c:v>4.6420000000000003</c:v>
                </c:pt>
                <c:pt idx="648">
                  <c:v>5</c:v>
                </c:pt>
                <c:pt idx="649">
                  <c:v>24.725000000000001</c:v>
                </c:pt>
                <c:pt idx="650">
                  <c:v>42.781999999999996</c:v>
                </c:pt>
                <c:pt idx="651">
                  <c:v>63.359000000000002</c:v>
                </c:pt>
                <c:pt idx="652">
                  <c:v>83.658000000000001</c:v>
                </c:pt>
                <c:pt idx="653">
                  <c:v>98.807000000000002</c:v>
                </c:pt>
                <c:pt idx="654">
                  <c:v>120.083</c:v>
                </c:pt>
                <c:pt idx="655">
                  <c:v>134.50200000000001</c:v>
                </c:pt>
                <c:pt idx="656">
                  <c:v>159.40299999999999</c:v>
                </c:pt>
                <c:pt idx="657">
                  <c:v>176.387</c:v>
                </c:pt>
                <c:pt idx="658">
                  <c:v>189.09700000000001</c:v>
                </c:pt>
                <c:pt idx="659">
                  <c:v>225.65799999999999</c:v>
                </c:pt>
                <c:pt idx="660">
                  <c:v>233.75</c:v>
                </c:pt>
                <c:pt idx="661">
                  <c:v>276.65600000000001</c:v>
                </c:pt>
                <c:pt idx="662">
                  <c:v>330.88900000000001</c:v>
                </c:pt>
                <c:pt idx="663">
                  <c:v>380.10899999999998</c:v>
                </c:pt>
                <c:pt idx="664">
                  <c:v>443.80799999999999</c:v>
                </c:pt>
                <c:pt idx="665">
                  <c:v>492.01799999999997</c:v>
                </c:pt>
                <c:pt idx="666">
                  <c:v>527.46699999999998</c:v>
                </c:pt>
                <c:pt idx="667">
                  <c:v>591.62900000000002</c:v>
                </c:pt>
                <c:pt idx="668">
                  <c:v>648.65899999999999</c:v>
                </c:pt>
                <c:pt idx="669">
                  <c:v>684.66800000000001</c:v>
                </c:pt>
                <c:pt idx="670">
                  <c:v>744.25800000000004</c:v>
                </c:pt>
                <c:pt idx="671">
                  <c:v>791.09100000000001</c:v>
                </c:pt>
                <c:pt idx="672">
                  <c:v>840</c:v>
                </c:pt>
                <c:pt idx="673">
                  <c:v>868.18499999999995</c:v>
                </c:pt>
                <c:pt idx="674">
                  <c:v>970.06399999999996</c:v>
                </c:pt>
                <c:pt idx="675">
                  <c:v>1023.096</c:v>
                </c:pt>
                <c:pt idx="676">
                  <c:v>1089.604</c:v>
                </c:pt>
                <c:pt idx="677">
                  <c:v>1138.643</c:v>
                </c:pt>
                <c:pt idx="678">
                  <c:v>1178.739</c:v>
                </c:pt>
                <c:pt idx="679">
                  <c:v>1237.4590000000001</c:v>
                </c:pt>
                <c:pt idx="680">
                  <c:v>1365.22</c:v>
                </c:pt>
                <c:pt idx="681">
                  <c:v>1358.548</c:v>
                </c:pt>
                <c:pt idx="682">
                  <c:v>1331.3230000000001</c:v>
                </c:pt>
                <c:pt idx="683">
                  <c:v>1476.4190000000001</c:v>
                </c:pt>
                <c:pt idx="684">
                  <c:v>1506.25</c:v>
                </c:pt>
                <c:pt idx="685">
                  <c:v>1523.356</c:v>
                </c:pt>
                <c:pt idx="686">
                  <c:v>1666.7260000000001</c:v>
                </c:pt>
                <c:pt idx="687">
                  <c:v>1669.9359999999999</c:v>
                </c:pt>
                <c:pt idx="688">
                  <c:v>1702.191</c:v>
                </c:pt>
                <c:pt idx="689">
                  <c:v>1704.472</c:v>
                </c:pt>
                <c:pt idx="690">
                  <c:v>1781.9680000000001</c:v>
                </c:pt>
                <c:pt idx="691">
                  <c:v>1743.4459999999999</c:v>
                </c:pt>
                <c:pt idx="692">
                  <c:v>1847.049</c:v>
                </c:pt>
                <c:pt idx="693">
                  <c:v>1919.4559999999999</c:v>
                </c:pt>
                <c:pt idx="694">
                  <c:v>2023.598</c:v>
                </c:pt>
                <c:pt idx="695">
                  <c:v>2041.578</c:v>
                </c:pt>
                <c:pt idx="696">
                  <c:v>2007.5</c:v>
                </c:pt>
                <c:pt idx="697">
                  <c:v>2071.4989999999998</c:v>
                </c:pt>
                <c:pt idx="698">
                  <c:v>2096.7600000000002</c:v>
                </c:pt>
                <c:pt idx="699">
                  <c:v>2121.2249999999999</c:v>
                </c:pt>
                <c:pt idx="700">
                  <c:v>2163.0279999999998</c:v>
                </c:pt>
                <c:pt idx="701">
                  <c:v>2130.797</c:v>
                </c:pt>
                <c:pt idx="702">
                  <c:v>2229.3270000000002</c:v>
                </c:pt>
                <c:pt idx="703">
                  <c:v>2271.1030000000001</c:v>
                </c:pt>
                <c:pt idx="704">
                  <c:v>2338.7489999999998</c:v>
                </c:pt>
                <c:pt idx="705">
                  <c:v>2305.9699999999998</c:v>
                </c:pt>
                <c:pt idx="706">
                  <c:v>2334.5720000000001</c:v>
                </c:pt>
                <c:pt idx="707">
                  <c:v>2465.2429999999999</c:v>
                </c:pt>
                <c:pt idx="708">
                  <c:v>2450</c:v>
                </c:pt>
                <c:pt idx="709">
                  <c:v>2482.8159999999998</c:v>
                </c:pt>
                <c:pt idx="710">
                  <c:v>2434.94</c:v>
                </c:pt>
                <c:pt idx="711">
                  <c:v>2454.442</c:v>
                </c:pt>
                <c:pt idx="712">
                  <c:v>2558.39</c:v>
                </c:pt>
                <c:pt idx="713">
                  <c:v>2536.6370000000002</c:v>
                </c:pt>
                <c:pt idx="714">
                  <c:v>2503.777</c:v>
                </c:pt>
                <c:pt idx="715">
                  <c:v>2688.7350000000001</c:v>
                </c:pt>
                <c:pt idx="716">
                  <c:v>2604.0459999999998</c:v>
                </c:pt>
                <c:pt idx="717">
                  <c:v>2659.8789999999999</c:v>
                </c:pt>
                <c:pt idx="718">
                  <c:v>2617.5630000000001</c:v>
                </c:pt>
                <c:pt idx="719">
                  <c:v>2595.6260000000002</c:v>
                </c:pt>
                <c:pt idx="720">
                  <c:v>2628.75</c:v>
                </c:pt>
                <c:pt idx="721">
                  <c:v>2656.3560000000002</c:v>
                </c:pt>
                <c:pt idx="722">
                  <c:v>2664.9839999999999</c:v>
                </c:pt>
                <c:pt idx="723">
                  <c:v>2796.0250000000001</c:v>
                </c:pt>
                <c:pt idx="724">
                  <c:v>2722.223</c:v>
                </c:pt>
                <c:pt idx="725">
                  <c:v>2730.2849999999999</c:v>
                </c:pt>
                <c:pt idx="726">
                  <c:v>2787.9029999999998</c:v>
                </c:pt>
                <c:pt idx="727">
                  <c:v>2752.875</c:v>
                </c:pt>
                <c:pt idx="728">
                  <c:v>2810.4409999999998</c:v>
                </c:pt>
                <c:pt idx="729">
                  <c:v>2781.3870000000002</c:v>
                </c:pt>
                <c:pt idx="730">
                  <c:v>2809.085</c:v>
                </c:pt>
                <c:pt idx="731">
                  <c:v>2774.136</c:v>
                </c:pt>
                <c:pt idx="732">
                  <c:v>2835</c:v>
                </c:pt>
                <c:pt idx="733">
                  <c:v>2818.2739999999999</c:v>
                </c:pt>
                <c:pt idx="734">
                  <c:v>2698.875</c:v>
                </c:pt>
                <c:pt idx="735">
                  <c:v>2744.5569999999998</c:v>
                </c:pt>
                <c:pt idx="736">
                  <c:v>2768.0610000000001</c:v>
                </c:pt>
                <c:pt idx="737">
                  <c:v>2785.1089999999999</c:v>
                </c:pt>
                <c:pt idx="738">
                  <c:v>2760.1239999999998</c:v>
                </c:pt>
                <c:pt idx="739">
                  <c:v>2617.5189999999998</c:v>
                </c:pt>
                <c:pt idx="740">
                  <c:v>2699.3240000000001</c:v>
                </c:pt>
                <c:pt idx="741">
                  <c:v>2636.681</c:v>
                </c:pt>
                <c:pt idx="742">
                  <c:v>2676.4430000000002</c:v>
                </c:pt>
                <c:pt idx="743">
                  <c:v>2685.13</c:v>
                </c:pt>
                <c:pt idx="744">
                  <c:v>2610</c:v>
                </c:pt>
                <c:pt idx="745">
                  <c:v>2639.098</c:v>
                </c:pt>
                <c:pt idx="746">
                  <c:v>2595.9920000000002</c:v>
                </c:pt>
                <c:pt idx="747">
                  <c:v>2515.4499999999998</c:v>
                </c:pt>
                <c:pt idx="748">
                  <c:v>2548.8020000000001</c:v>
                </c:pt>
                <c:pt idx="749">
                  <c:v>2572.4540000000002</c:v>
                </c:pt>
                <c:pt idx="750">
                  <c:v>2483.3629999999998</c:v>
                </c:pt>
                <c:pt idx="751">
                  <c:v>2561.991</c:v>
                </c:pt>
                <c:pt idx="752">
                  <c:v>2328.9639999999999</c:v>
                </c:pt>
                <c:pt idx="753">
                  <c:v>2270.4859999999999</c:v>
                </c:pt>
                <c:pt idx="754">
                  <c:v>2411.547</c:v>
                </c:pt>
                <c:pt idx="755">
                  <c:v>2412.395</c:v>
                </c:pt>
                <c:pt idx="756">
                  <c:v>2325</c:v>
                </c:pt>
                <c:pt idx="757">
                  <c:v>2367.442</c:v>
                </c:pt>
                <c:pt idx="758">
                  <c:v>2238.067</c:v>
                </c:pt>
                <c:pt idx="759">
                  <c:v>2214.9989999999998</c:v>
                </c:pt>
                <c:pt idx="760">
                  <c:v>2176.0520000000001</c:v>
                </c:pt>
                <c:pt idx="761">
                  <c:v>2196.8440000000001</c:v>
                </c:pt>
                <c:pt idx="762">
                  <c:v>2139.6779999999999</c:v>
                </c:pt>
                <c:pt idx="763">
                  <c:v>2048.3000000000002</c:v>
                </c:pt>
                <c:pt idx="764">
                  <c:v>2071.5320000000002</c:v>
                </c:pt>
                <c:pt idx="765">
                  <c:v>1979.404</c:v>
                </c:pt>
                <c:pt idx="766">
                  <c:v>1999.694</c:v>
                </c:pt>
                <c:pt idx="767">
                  <c:v>1981.413</c:v>
                </c:pt>
                <c:pt idx="768">
                  <c:v>1928.75</c:v>
                </c:pt>
                <c:pt idx="769">
                  <c:v>1905.9190000000001</c:v>
                </c:pt>
                <c:pt idx="770">
                  <c:v>1928.2829999999999</c:v>
                </c:pt>
                <c:pt idx="771">
                  <c:v>1773.472</c:v>
                </c:pt>
                <c:pt idx="772">
                  <c:v>1807.8430000000001</c:v>
                </c:pt>
                <c:pt idx="773">
                  <c:v>1792.4359999999999</c:v>
                </c:pt>
                <c:pt idx="774">
                  <c:v>1724.5709999999999</c:v>
                </c:pt>
                <c:pt idx="775">
                  <c:v>1661.9580000000001</c:v>
                </c:pt>
                <c:pt idx="776">
                  <c:v>1593.691</c:v>
                </c:pt>
                <c:pt idx="777">
                  <c:v>1623.056</c:v>
                </c:pt>
                <c:pt idx="778">
                  <c:v>1464.59</c:v>
                </c:pt>
                <c:pt idx="779">
                  <c:v>1513.9069999999999</c:v>
                </c:pt>
                <c:pt idx="780">
                  <c:v>1455</c:v>
                </c:pt>
                <c:pt idx="781">
                  <c:v>1408.2809999999999</c:v>
                </c:pt>
                <c:pt idx="782">
                  <c:v>1336.2470000000001</c:v>
                </c:pt>
                <c:pt idx="783">
                  <c:v>1299.8720000000001</c:v>
                </c:pt>
                <c:pt idx="784">
                  <c:v>1213.6130000000001</c:v>
                </c:pt>
                <c:pt idx="785">
                  <c:v>1172.0650000000001</c:v>
                </c:pt>
                <c:pt idx="786">
                  <c:v>1135.5899999999999</c:v>
                </c:pt>
                <c:pt idx="787">
                  <c:v>1096.7819999999999</c:v>
                </c:pt>
                <c:pt idx="788">
                  <c:v>1026.412</c:v>
                </c:pt>
                <c:pt idx="789">
                  <c:v>1005.385</c:v>
                </c:pt>
                <c:pt idx="790">
                  <c:v>927.86599999999999</c:v>
                </c:pt>
                <c:pt idx="791">
                  <c:v>894.78700000000003</c:v>
                </c:pt>
                <c:pt idx="792">
                  <c:v>825</c:v>
                </c:pt>
                <c:pt idx="793">
                  <c:v>775.029</c:v>
                </c:pt>
                <c:pt idx="794">
                  <c:v>710.92600000000004</c:v>
                </c:pt>
                <c:pt idx="795">
                  <c:v>700.09699999999998</c:v>
                </c:pt>
                <c:pt idx="796">
                  <c:v>648.65</c:v>
                </c:pt>
                <c:pt idx="797">
                  <c:v>591.298</c:v>
                </c:pt>
                <c:pt idx="798">
                  <c:v>547.87300000000005</c:v>
                </c:pt>
                <c:pt idx="799">
                  <c:v>501.327</c:v>
                </c:pt>
                <c:pt idx="800">
                  <c:v>424.596</c:v>
                </c:pt>
                <c:pt idx="801">
                  <c:v>403.09699999999998</c:v>
                </c:pt>
                <c:pt idx="802">
                  <c:v>344.41500000000002</c:v>
                </c:pt>
                <c:pt idx="803">
                  <c:v>288.24</c:v>
                </c:pt>
                <c:pt idx="804">
                  <c:v>245</c:v>
                </c:pt>
                <c:pt idx="805">
                  <c:v>225.85900000000001</c:v>
                </c:pt>
                <c:pt idx="806">
                  <c:v>205.35</c:v>
                </c:pt>
                <c:pt idx="807">
                  <c:v>185.89500000000001</c:v>
                </c:pt>
                <c:pt idx="808">
                  <c:v>167.767</c:v>
                </c:pt>
                <c:pt idx="809">
                  <c:v>145.262</c:v>
                </c:pt>
                <c:pt idx="810">
                  <c:v>128.893</c:v>
                </c:pt>
                <c:pt idx="811">
                  <c:v>110.006</c:v>
                </c:pt>
                <c:pt idx="812">
                  <c:v>88.655000000000001</c:v>
                </c:pt>
                <c:pt idx="813">
                  <c:v>69.244</c:v>
                </c:pt>
                <c:pt idx="814">
                  <c:v>47.853999999999999</c:v>
                </c:pt>
                <c:pt idx="815">
                  <c:v>29.666</c:v>
                </c:pt>
                <c:pt idx="816">
                  <c:v>10</c:v>
                </c:pt>
                <c:pt idx="817">
                  <c:v>9.77</c:v>
                </c:pt>
                <c:pt idx="818">
                  <c:v>8.4130000000000003</c:v>
                </c:pt>
                <c:pt idx="819">
                  <c:v>7.72</c:v>
                </c:pt>
                <c:pt idx="820">
                  <c:v>6.5679999999999996</c:v>
                </c:pt>
                <c:pt idx="821">
                  <c:v>5.59</c:v>
                </c:pt>
                <c:pt idx="822">
                  <c:v>5.0469999999999997</c:v>
                </c:pt>
                <c:pt idx="823">
                  <c:v>4.4870000000000001</c:v>
                </c:pt>
                <c:pt idx="824">
                  <c:v>3.4140000000000001</c:v>
                </c:pt>
                <c:pt idx="825">
                  <c:v>2.6240000000000001</c:v>
                </c:pt>
                <c:pt idx="826">
                  <c:v>1.6830000000000001</c:v>
                </c:pt>
                <c:pt idx="827">
                  <c:v>0.874</c:v>
                </c:pt>
                <c:pt idx="925">
                  <c:v>0.42299999999999999</c:v>
                </c:pt>
                <c:pt idx="926">
                  <c:v>0.877</c:v>
                </c:pt>
                <c:pt idx="927">
                  <c:v>1.23</c:v>
                </c:pt>
                <c:pt idx="928">
                  <c:v>1.671</c:v>
                </c:pt>
                <c:pt idx="929">
                  <c:v>2.1480000000000001</c:v>
                </c:pt>
                <c:pt idx="930">
                  <c:v>2.742</c:v>
                </c:pt>
                <c:pt idx="931">
                  <c:v>2.9390000000000001</c:v>
                </c:pt>
                <c:pt idx="932">
                  <c:v>3.2370000000000001</c:v>
                </c:pt>
                <c:pt idx="933">
                  <c:v>3.673</c:v>
                </c:pt>
                <c:pt idx="934">
                  <c:v>4.1369999999999996</c:v>
                </c:pt>
                <c:pt idx="935">
                  <c:v>4.5330000000000004</c:v>
                </c:pt>
                <c:pt idx="936">
                  <c:v>5</c:v>
                </c:pt>
                <c:pt idx="937">
                  <c:v>23.765000000000001</c:v>
                </c:pt>
                <c:pt idx="938">
                  <c:v>41.941000000000003</c:v>
                </c:pt>
                <c:pt idx="939">
                  <c:v>62.152000000000001</c:v>
                </c:pt>
                <c:pt idx="940">
                  <c:v>80.534000000000006</c:v>
                </c:pt>
                <c:pt idx="941">
                  <c:v>100.45099999999999</c:v>
                </c:pt>
                <c:pt idx="942">
                  <c:v>116.78400000000001</c:v>
                </c:pt>
                <c:pt idx="943">
                  <c:v>138.10499999999999</c:v>
                </c:pt>
                <c:pt idx="944">
                  <c:v>156.137</c:v>
                </c:pt>
                <c:pt idx="945">
                  <c:v>172.489</c:v>
                </c:pt>
                <c:pt idx="946">
                  <c:v>190.977</c:v>
                </c:pt>
                <c:pt idx="947">
                  <c:v>208.65600000000001</c:v>
                </c:pt>
                <c:pt idx="948">
                  <c:v>231.25</c:v>
                </c:pt>
                <c:pt idx="949">
                  <c:v>276.87200000000001</c:v>
                </c:pt>
                <c:pt idx="950">
                  <c:v>328.73700000000002</c:v>
                </c:pt>
                <c:pt idx="951">
                  <c:v>374.87299999999999</c:v>
                </c:pt>
                <c:pt idx="952">
                  <c:v>413.19099999999997</c:v>
                </c:pt>
                <c:pt idx="953">
                  <c:v>476.93099999999998</c:v>
                </c:pt>
                <c:pt idx="954">
                  <c:v>497.202</c:v>
                </c:pt>
                <c:pt idx="955">
                  <c:v>561.99599999999998</c:v>
                </c:pt>
                <c:pt idx="956">
                  <c:v>608.47199999999998</c:v>
                </c:pt>
                <c:pt idx="957">
                  <c:v>629.36300000000006</c:v>
                </c:pt>
                <c:pt idx="958">
                  <c:v>679.45600000000002</c:v>
                </c:pt>
                <c:pt idx="959">
                  <c:v>700.12699999999995</c:v>
                </c:pt>
                <c:pt idx="960">
                  <c:v>778.75</c:v>
                </c:pt>
                <c:pt idx="961">
                  <c:v>839.755</c:v>
                </c:pt>
                <c:pt idx="962">
                  <c:v>893.15099999999995</c:v>
                </c:pt>
                <c:pt idx="963">
                  <c:v>971.274</c:v>
                </c:pt>
                <c:pt idx="964">
                  <c:v>1013.6130000000001</c:v>
                </c:pt>
                <c:pt idx="965">
                  <c:v>1069.18</c:v>
                </c:pt>
                <c:pt idx="966">
                  <c:v>1102.085</c:v>
                </c:pt>
                <c:pt idx="967">
                  <c:v>1190.759</c:v>
                </c:pt>
                <c:pt idx="968">
                  <c:v>1191.53</c:v>
                </c:pt>
                <c:pt idx="969">
                  <c:v>1308.9570000000001</c:v>
                </c:pt>
                <c:pt idx="970">
                  <c:v>1382.518</c:v>
                </c:pt>
                <c:pt idx="971">
                  <c:v>1348.1310000000001</c:v>
                </c:pt>
                <c:pt idx="972">
                  <c:v>1437.5</c:v>
                </c:pt>
                <c:pt idx="973">
                  <c:v>1449.4490000000001</c:v>
                </c:pt>
                <c:pt idx="974">
                  <c:v>1529.114</c:v>
                </c:pt>
                <c:pt idx="975">
                  <c:v>1539.809</c:v>
                </c:pt>
                <c:pt idx="976">
                  <c:v>1537.789</c:v>
                </c:pt>
                <c:pt idx="977">
                  <c:v>1598.0139999999999</c:v>
                </c:pt>
                <c:pt idx="978">
                  <c:v>1677.2650000000001</c:v>
                </c:pt>
                <c:pt idx="979">
                  <c:v>1665.501</c:v>
                </c:pt>
                <c:pt idx="980">
                  <c:v>1695.221</c:v>
                </c:pt>
                <c:pt idx="981">
                  <c:v>1699.3620000000001</c:v>
                </c:pt>
                <c:pt idx="982">
                  <c:v>1873.65</c:v>
                </c:pt>
                <c:pt idx="983">
                  <c:v>1866.732</c:v>
                </c:pt>
                <c:pt idx="984">
                  <c:v>1866.25</c:v>
                </c:pt>
                <c:pt idx="985">
                  <c:v>1974.703</c:v>
                </c:pt>
                <c:pt idx="986">
                  <c:v>1860.5139999999999</c:v>
                </c:pt>
                <c:pt idx="987">
                  <c:v>1999.462</c:v>
                </c:pt>
                <c:pt idx="988">
                  <c:v>1945.751</c:v>
                </c:pt>
                <c:pt idx="989">
                  <c:v>1999.259</c:v>
                </c:pt>
                <c:pt idx="990">
                  <c:v>2113.1</c:v>
                </c:pt>
                <c:pt idx="991">
                  <c:v>2120.2979999999998</c:v>
                </c:pt>
                <c:pt idx="992">
                  <c:v>2128.3829999999998</c:v>
                </c:pt>
                <c:pt idx="993">
                  <c:v>2194.5079999999998</c:v>
                </c:pt>
                <c:pt idx="994">
                  <c:v>2269.6770000000001</c:v>
                </c:pt>
                <c:pt idx="995">
                  <c:v>2212.7979999999998</c:v>
                </c:pt>
                <c:pt idx="996">
                  <c:v>2295</c:v>
                </c:pt>
                <c:pt idx="997">
                  <c:v>2370.3110000000001</c:v>
                </c:pt>
                <c:pt idx="998">
                  <c:v>2346.529</c:v>
                </c:pt>
                <c:pt idx="999">
                  <c:v>2445.3710000000001</c:v>
                </c:pt>
                <c:pt idx="1000">
                  <c:v>2358.9549999999999</c:v>
                </c:pt>
                <c:pt idx="1001">
                  <c:v>2569.5419999999999</c:v>
                </c:pt>
                <c:pt idx="1002">
                  <c:v>2457.116</c:v>
                </c:pt>
                <c:pt idx="1003">
                  <c:v>2527.0790000000002</c:v>
                </c:pt>
                <c:pt idx="1004">
                  <c:v>2525.4810000000002</c:v>
                </c:pt>
                <c:pt idx="1005">
                  <c:v>2502.8690000000001</c:v>
                </c:pt>
                <c:pt idx="1006">
                  <c:v>2521.1</c:v>
                </c:pt>
                <c:pt idx="1007">
                  <c:v>2517.8519999999999</c:v>
                </c:pt>
                <c:pt idx="1008">
                  <c:v>2578.75</c:v>
                </c:pt>
                <c:pt idx="1009">
                  <c:v>2533.14</c:v>
                </c:pt>
                <c:pt idx="1010">
                  <c:v>2548.3290000000002</c:v>
                </c:pt>
                <c:pt idx="1011">
                  <c:v>2601.7420000000002</c:v>
                </c:pt>
                <c:pt idx="1012">
                  <c:v>2623.5610000000001</c:v>
                </c:pt>
                <c:pt idx="1013">
                  <c:v>2624.3820000000001</c:v>
                </c:pt>
                <c:pt idx="1014">
                  <c:v>2668.3110000000001</c:v>
                </c:pt>
                <c:pt idx="1015">
                  <c:v>2616.8090000000002</c:v>
                </c:pt>
                <c:pt idx="1016">
                  <c:v>2728.3359999999998</c:v>
                </c:pt>
                <c:pt idx="1017">
                  <c:v>2776.5390000000002</c:v>
                </c:pt>
                <c:pt idx="1018">
                  <c:v>2739.5410000000002</c:v>
                </c:pt>
                <c:pt idx="1019">
                  <c:v>2740.482</c:v>
                </c:pt>
                <c:pt idx="1020">
                  <c:v>2763.75</c:v>
                </c:pt>
                <c:pt idx="1021">
                  <c:v>2714.5239999999999</c:v>
                </c:pt>
                <c:pt idx="1022">
                  <c:v>2764.694</c:v>
                </c:pt>
                <c:pt idx="1023">
                  <c:v>2704.1410000000001</c:v>
                </c:pt>
                <c:pt idx="1024">
                  <c:v>2729.3939999999998</c:v>
                </c:pt>
                <c:pt idx="1025">
                  <c:v>2713.8420000000001</c:v>
                </c:pt>
                <c:pt idx="1026">
                  <c:v>2740.7</c:v>
                </c:pt>
                <c:pt idx="1027">
                  <c:v>2783.511</c:v>
                </c:pt>
                <c:pt idx="1028">
                  <c:v>2653.2950000000001</c:v>
                </c:pt>
                <c:pt idx="1029">
                  <c:v>2612.9380000000001</c:v>
                </c:pt>
                <c:pt idx="1030">
                  <c:v>2666.9569999999999</c:v>
                </c:pt>
                <c:pt idx="1031">
                  <c:v>2681.6060000000002</c:v>
                </c:pt>
                <c:pt idx="1032">
                  <c:v>2646.25</c:v>
                </c:pt>
                <c:pt idx="1033">
                  <c:v>2630.413</c:v>
                </c:pt>
                <c:pt idx="1034">
                  <c:v>2683.7570000000001</c:v>
                </c:pt>
                <c:pt idx="1035">
                  <c:v>2520.9499999999998</c:v>
                </c:pt>
                <c:pt idx="1036">
                  <c:v>2645.5810000000001</c:v>
                </c:pt>
                <c:pt idx="1037">
                  <c:v>2565.5410000000002</c:v>
                </c:pt>
                <c:pt idx="1038">
                  <c:v>2581.8359999999998</c:v>
                </c:pt>
                <c:pt idx="1039">
                  <c:v>2456.9160000000002</c:v>
                </c:pt>
                <c:pt idx="1040">
                  <c:v>2494.721</c:v>
                </c:pt>
                <c:pt idx="1041">
                  <c:v>2454.41</c:v>
                </c:pt>
                <c:pt idx="1042">
                  <c:v>2436.1869999999999</c:v>
                </c:pt>
                <c:pt idx="1043">
                  <c:v>2384.3530000000001</c:v>
                </c:pt>
                <c:pt idx="1044">
                  <c:v>2381.25</c:v>
                </c:pt>
                <c:pt idx="1045">
                  <c:v>2404.5149999999999</c:v>
                </c:pt>
                <c:pt idx="1046">
                  <c:v>2273.1149999999998</c:v>
                </c:pt>
                <c:pt idx="1047">
                  <c:v>2316.5770000000002</c:v>
                </c:pt>
                <c:pt idx="1048">
                  <c:v>2409.4989999999998</c:v>
                </c:pt>
                <c:pt idx="1049">
                  <c:v>2294.5990000000002</c:v>
                </c:pt>
                <c:pt idx="1050">
                  <c:v>2201.328</c:v>
                </c:pt>
                <c:pt idx="1051">
                  <c:v>2263.991</c:v>
                </c:pt>
                <c:pt idx="1052">
                  <c:v>2295.8130000000001</c:v>
                </c:pt>
                <c:pt idx="1053">
                  <c:v>2216.636</c:v>
                </c:pt>
                <c:pt idx="1054">
                  <c:v>2179.1680000000001</c:v>
                </c:pt>
                <c:pt idx="1055">
                  <c:v>2153.2629999999999</c:v>
                </c:pt>
                <c:pt idx="1056">
                  <c:v>2156.25</c:v>
                </c:pt>
                <c:pt idx="1057">
                  <c:v>2096.9830000000002</c:v>
                </c:pt>
                <c:pt idx="1058">
                  <c:v>2072.1729999999998</c:v>
                </c:pt>
                <c:pt idx="1059">
                  <c:v>2042.0719999999999</c:v>
                </c:pt>
                <c:pt idx="1060">
                  <c:v>1881.4469999999999</c:v>
                </c:pt>
                <c:pt idx="1061">
                  <c:v>1898.2049999999999</c:v>
                </c:pt>
                <c:pt idx="1062">
                  <c:v>1858.875</c:v>
                </c:pt>
                <c:pt idx="1063">
                  <c:v>1712.1379999999999</c:v>
                </c:pt>
                <c:pt idx="1064">
                  <c:v>1683.3720000000001</c:v>
                </c:pt>
                <c:pt idx="1065">
                  <c:v>1604.384</c:v>
                </c:pt>
                <c:pt idx="1066">
                  <c:v>1585.635</c:v>
                </c:pt>
                <c:pt idx="1067">
                  <c:v>1539.1179999999999</c:v>
                </c:pt>
                <c:pt idx="1068">
                  <c:v>1438.75</c:v>
                </c:pt>
                <c:pt idx="1069">
                  <c:v>1365.5039999999999</c:v>
                </c:pt>
                <c:pt idx="1070">
                  <c:v>1300.2170000000001</c:v>
                </c:pt>
                <c:pt idx="1071">
                  <c:v>1302.2719999999999</c:v>
                </c:pt>
                <c:pt idx="1072">
                  <c:v>1167.076</c:v>
                </c:pt>
                <c:pt idx="1073">
                  <c:v>1135.28</c:v>
                </c:pt>
                <c:pt idx="1074">
                  <c:v>1088.0440000000001</c:v>
                </c:pt>
                <c:pt idx="1075">
                  <c:v>1017.6950000000001</c:v>
                </c:pt>
                <c:pt idx="1076">
                  <c:v>942.55499999999995</c:v>
                </c:pt>
                <c:pt idx="1077">
                  <c:v>922.31200000000001</c:v>
                </c:pt>
                <c:pt idx="1078">
                  <c:v>846.51199999999994</c:v>
                </c:pt>
                <c:pt idx="1079">
                  <c:v>804.86699999999996</c:v>
                </c:pt>
                <c:pt idx="1080">
                  <c:v>746.25</c:v>
                </c:pt>
                <c:pt idx="1081">
                  <c:v>692.16300000000001</c:v>
                </c:pt>
                <c:pt idx="1082">
                  <c:v>665.21100000000001</c:v>
                </c:pt>
                <c:pt idx="1083">
                  <c:v>603.86400000000003</c:v>
                </c:pt>
                <c:pt idx="1084">
                  <c:v>574.95500000000004</c:v>
                </c:pt>
                <c:pt idx="1085">
                  <c:v>558.19500000000005</c:v>
                </c:pt>
                <c:pt idx="1086">
                  <c:v>509.036</c:v>
                </c:pt>
                <c:pt idx="1087">
                  <c:v>442.85599999999999</c:v>
                </c:pt>
                <c:pt idx="1088">
                  <c:v>408.745</c:v>
                </c:pt>
                <c:pt idx="1089">
                  <c:v>359.93700000000001</c:v>
                </c:pt>
                <c:pt idx="1090">
                  <c:v>336.17599999999999</c:v>
                </c:pt>
                <c:pt idx="1091">
                  <c:v>285.48899999999998</c:v>
                </c:pt>
                <c:pt idx="1092">
                  <c:v>245</c:v>
                </c:pt>
                <c:pt idx="1093">
                  <c:v>230.43299999999999</c:v>
                </c:pt>
                <c:pt idx="1094">
                  <c:v>200.405</c:v>
                </c:pt>
                <c:pt idx="1095">
                  <c:v>193.958</c:v>
                </c:pt>
                <c:pt idx="1096">
                  <c:v>174.16399999999999</c:v>
                </c:pt>
                <c:pt idx="1097">
                  <c:v>155.66399999999999</c:v>
                </c:pt>
                <c:pt idx="1098">
                  <c:v>132.071</c:v>
                </c:pt>
                <c:pt idx="1099">
                  <c:v>110.508</c:v>
                </c:pt>
                <c:pt idx="1100">
                  <c:v>95.02</c:v>
                </c:pt>
                <c:pt idx="1101">
                  <c:v>71.369</c:v>
                </c:pt>
                <c:pt idx="1102">
                  <c:v>51.973999999999997</c:v>
                </c:pt>
                <c:pt idx="1103">
                  <c:v>34.219000000000001</c:v>
                </c:pt>
                <c:pt idx="1104">
                  <c:v>15</c:v>
                </c:pt>
                <c:pt idx="1105">
                  <c:v>14.119</c:v>
                </c:pt>
                <c:pt idx="1106">
                  <c:v>12.369</c:v>
                </c:pt>
                <c:pt idx="1107">
                  <c:v>10.891999999999999</c:v>
                </c:pt>
                <c:pt idx="1108">
                  <c:v>9.4290000000000003</c:v>
                </c:pt>
                <c:pt idx="1109">
                  <c:v>8.5879999999999992</c:v>
                </c:pt>
                <c:pt idx="1110">
                  <c:v>7.6379999999999999</c:v>
                </c:pt>
                <c:pt idx="1111">
                  <c:v>6.3019999999999996</c:v>
                </c:pt>
                <c:pt idx="1112">
                  <c:v>4.8239999999999998</c:v>
                </c:pt>
                <c:pt idx="1113">
                  <c:v>3.8559999999999999</c:v>
                </c:pt>
                <c:pt idx="1114">
                  <c:v>2.4809999999999999</c:v>
                </c:pt>
                <c:pt idx="1115">
                  <c:v>1.276</c:v>
                </c:pt>
                <c:pt idx="1213">
                  <c:v>0.46</c:v>
                </c:pt>
                <c:pt idx="1214">
                  <c:v>0.81299999999999994</c:v>
                </c:pt>
                <c:pt idx="1215">
                  <c:v>1.3220000000000001</c:v>
                </c:pt>
                <c:pt idx="1216">
                  <c:v>1.7310000000000001</c:v>
                </c:pt>
                <c:pt idx="1217">
                  <c:v>2.1019999999999999</c:v>
                </c:pt>
                <c:pt idx="1218">
                  <c:v>2.7440000000000002</c:v>
                </c:pt>
                <c:pt idx="1219">
                  <c:v>2.7919999999999998</c:v>
                </c:pt>
                <c:pt idx="1220">
                  <c:v>3.496</c:v>
                </c:pt>
                <c:pt idx="1221">
                  <c:v>3.81</c:v>
                </c:pt>
                <c:pt idx="1222">
                  <c:v>4.43</c:v>
                </c:pt>
                <c:pt idx="1223">
                  <c:v>4.4340000000000002</c:v>
                </c:pt>
                <c:pt idx="1224">
                  <c:v>5</c:v>
                </c:pt>
                <c:pt idx="1225">
                  <c:v>21.018000000000001</c:v>
                </c:pt>
                <c:pt idx="1226">
                  <c:v>37.759</c:v>
                </c:pt>
                <c:pt idx="1227">
                  <c:v>54.424999999999997</c:v>
                </c:pt>
                <c:pt idx="1228">
                  <c:v>71.597999999999999</c:v>
                </c:pt>
                <c:pt idx="1229">
                  <c:v>87.025000000000006</c:v>
                </c:pt>
                <c:pt idx="1230">
                  <c:v>100.419</c:v>
                </c:pt>
                <c:pt idx="1231">
                  <c:v>120.43899999999999</c:v>
                </c:pt>
                <c:pt idx="1232">
                  <c:v>136.12899999999999</c:v>
                </c:pt>
                <c:pt idx="1233">
                  <c:v>153.93700000000001</c:v>
                </c:pt>
                <c:pt idx="1234">
                  <c:v>164.904</c:v>
                </c:pt>
                <c:pt idx="1235">
                  <c:v>181.06100000000001</c:v>
                </c:pt>
                <c:pt idx="1236">
                  <c:v>201.25</c:v>
                </c:pt>
                <c:pt idx="1237">
                  <c:v>236.45400000000001</c:v>
                </c:pt>
                <c:pt idx="1238">
                  <c:v>297.72899999999998</c:v>
                </c:pt>
                <c:pt idx="1239">
                  <c:v>323.23700000000002</c:v>
                </c:pt>
                <c:pt idx="1240">
                  <c:v>374.43299999999999</c:v>
                </c:pt>
                <c:pt idx="1241">
                  <c:v>420.94400000000002</c:v>
                </c:pt>
                <c:pt idx="1242">
                  <c:v>452.78199999999998</c:v>
                </c:pt>
                <c:pt idx="1243">
                  <c:v>510.24200000000002</c:v>
                </c:pt>
                <c:pt idx="1244">
                  <c:v>519.58699999999999</c:v>
                </c:pt>
                <c:pt idx="1245">
                  <c:v>589.34699999999998</c:v>
                </c:pt>
                <c:pt idx="1246">
                  <c:v>653.53</c:v>
                </c:pt>
                <c:pt idx="1247">
                  <c:v>678.68600000000004</c:v>
                </c:pt>
                <c:pt idx="1248">
                  <c:v>720</c:v>
                </c:pt>
                <c:pt idx="1249">
                  <c:v>770.95100000000002</c:v>
                </c:pt>
                <c:pt idx="1250">
                  <c:v>818.63499999999999</c:v>
                </c:pt>
                <c:pt idx="1251">
                  <c:v>888.80799999999999</c:v>
                </c:pt>
                <c:pt idx="1252">
                  <c:v>913.72299999999996</c:v>
                </c:pt>
                <c:pt idx="1253">
                  <c:v>951.197</c:v>
                </c:pt>
                <c:pt idx="1254">
                  <c:v>1004.625</c:v>
                </c:pt>
                <c:pt idx="1255">
                  <c:v>1053.02</c:v>
                </c:pt>
                <c:pt idx="1256">
                  <c:v>1126.9680000000001</c:v>
                </c:pt>
                <c:pt idx="1257">
                  <c:v>1172.105</c:v>
                </c:pt>
                <c:pt idx="1258">
                  <c:v>1191.2650000000001</c:v>
                </c:pt>
                <c:pt idx="1259">
                  <c:v>1249.684</c:v>
                </c:pt>
                <c:pt idx="1260">
                  <c:v>1317.5</c:v>
                </c:pt>
                <c:pt idx="1261">
                  <c:v>1366.2449999999999</c:v>
                </c:pt>
                <c:pt idx="1262">
                  <c:v>1440.152</c:v>
                </c:pt>
                <c:pt idx="1263">
                  <c:v>1414.1959999999999</c:v>
                </c:pt>
                <c:pt idx="1264">
                  <c:v>1506.8050000000001</c:v>
                </c:pt>
                <c:pt idx="1265">
                  <c:v>1493.9970000000001</c:v>
                </c:pt>
                <c:pt idx="1266">
                  <c:v>1590.623</c:v>
                </c:pt>
                <c:pt idx="1267">
                  <c:v>1563.5650000000001</c:v>
                </c:pt>
                <c:pt idx="1268">
                  <c:v>1651.021</c:v>
                </c:pt>
                <c:pt idx="1269">
                  <c:v>1652.9939999999999</c:v>
                </c:pt>
                <c:pt idx="1270">
                  <c:v>1692.6189999999999</c:v>
                </c:pt>
                <c:pt idx="1271">
                  <c:v>1787.2729999999999</c:v>
                </c:pt>
                <c:pt idx="1272">
                  <c:v>1782.5</c:v>
                </c:pt>
                <c:pt idx="1273">
                  <c:v>1872.5530000000001</c:v>
                </c:pt>
                <c:pt idx="1274">
                  <c:v>1853.442</c:v>
                </c:pt>
                <c:pt idx="1275">
                  <c:v>1877.45</c:v>
                </c:pt>
                <c:pt idx="1276">
                  <c:v>1993.972</c:v>
                </c:pt>
                <c:pt idx="1277">
                  <c:v>2005.529</c:v>
                </c:pt>
                <c:pt idx="1278">
                  <c:v>2063.0070000000001</c:v>
                </c:pt>
                <c:pt idx="1279">
                  <c:v>2093.4490000000001</c:v>
                </c:pt>
                <c:pt idx="1280">
                  <c:v>2129.5259999999998</c:v>
                </c:pt>
                <c:pt idx="1281">
                  <c:v>2181.3589999999999</c:v>
                </c:pt>
                <c:pt idx="1282">
                  <c:v>2305.5700000000002</c:v>
                </c:pt>
                <c:pt idx="1283">
                  <c:v>2259.9699999999998</c:v>
                </c:pt>
                <c:pt idx="1284">
                  <c:v>2311.25</c:v>
                </c:pt>
                <c:pt idx="1285">
                  <c:v>2371.7759999999998</c:v>
                </c:pt>
                <c:pt idx="1286">
                  <c:v>2313.4960000000001</c:v>
                </c:pt>
                <c:pt idx="1287">
                  <c:v>2469.3809999999999</c:v>
                </c:pt>
                <c:pt idx="1288">
                  <c:v>2367.5239999999999</c:v>
                </c:pt>
                <c:pt idx="1289">
                  <c:v>2442.4430000000002</c:v>
                </c:pt>
                <c:pt idx="1290">
                  <c:v>2521.8110000000001</c:v>
                </c:pt>
                <c:pt idx="1291">
                  <c:v>2536.5929999999998</c:v>
                </c:pt>
                <c:pt idx="1292">
                  <c:v>2617.924</c:v>
                </c:pt>
                <c:pt idx="1293">
                  <c:v>2589.5410000000002</c:v>
                </c:pt>
                <c:pt idx="1294">
                  <c:v>2626.3820000000001</c:v>
                </c:pt>
                <c:pt idx="1295">
                  <c:v>2592.2280000000001</c:v>
                </c:pt>
                <c:pt idx="1296">
                  <c:v>2663.75</c:v>
                </c:pt>
                <c:pt idx="1297">
                  <c:v>2825.1280000000002</c:v>
                </c:pt>
                <c:pt idx="1298">
                  <c:v>2672.9209999999998</c:v>
                </c:pt>
                <c:pt idx="1299">
                  <c:v>2727.663</c:v>
                </c:pt>
                <c:pt idx="1300">
                  <c:v>2604.1660000000002</c:v>
                </c:pt>
                <c:pt idx="1301">
                  <c:v>2620.9349999999999</c:v>
                </c:pt>
                <c:pt idx="1302">
                  <c:v>2713.8679999999999</c:v>
                </c:pt>
                <c:pt idx="1303">
                  <c:v>2743.22</c:v>
                </c:pt>
                <c:pt idx="1304">
                  <c:v>2627.2060000000001</c:v>
                </c:pt>
                <c:pt idx="1305">
                  <c:v>2720.67</c:v>
                </c:pt>
                <c:pt idx="1306">
                  <c:v>2812.181</c:v>
                </c:pt>
                <c:pt idx="1307">
                  <c:v>2688.3519999999999</c:v>
                </c:pt>
                <c:pt idx="1308">
                  <c:v>2728.75</c:v>
                </c:pt>
                <c:pt idx="1309">
                  <c:v>2844.2640000000001</c:v>
                </c:pt>
                <c:pt idx="1310">
                  <c:v>2772.9009999999998</c:v>
                </c:pt>
                <c:pt idx="1311">
                  <c:v>2725.701</c:v>
                </c:pt>
                <c:pt idx="1312">
                  <c:v>2797.7449999999999</c:v>
                </c:pt>
                <c:pt idx="1313">
                  <c:v>2649.1950000000002</c:v>
                </c:pt>
                <c:pt idx="1314">
                  <c:v>2574.567</c:v>
                </c:pt>
                <c:pt idx="1315">
                  <c:v>2693.9409999999998</c:v>
                </c:pt>
                <c:pt idx="1316">
                  <c:v>2718.848</c:v>
                </c:pt>
                <c:pt idx="1317">
                  <c:v>2729.3270000000002</c:v>
                </c:pt>
                <c:pt idx="1318">
                  <c:v>2662.924</c:v>
                </c:pt>
                <c:pt idx="1319">
                  <c:v>2683.0039999999999</c:v>
                </c:pt>
                <c:pt idx="1320">
                  <c:v>2682.5</c:v>
                </c:pt>
                <c:pt idx="1321">
                  <c:v>2581.1709999999998</c:v>
                </c:pt>
                <c:pt idx="1322">
                  <c:v>2680.6930000000002</c:v>
                </c:pt>
                <c:pt idx="1323">
                  <c:v>2641.3690000000001</c:v>
                </c:pt>
                <c:pt idx="1324">
                  <c:v>2588.5100000000002</c:v>
                </c:pt>
                <c:pt idx="1325">
                  <c:v>2629.5430000000001</c:v>
                </c:pt>
                <c:pt idx="1326">
                  <c:v>2635.7440000000001</c:v>
                </c:pt>
                <c:pt idx="1327">
                  <c:v>2607.59</c:v>
                </c:pt>
                <c:pt idx="1328">
                  <c:v>2524.7710000000002</c:v>
                </c:pt>
                <c:pt idx="1329">
                  <c:v>2489.4659999999999</c:v>
                </c:pt>
                <c:pt idx="1330">
                  <c:v>2524.6379999999999</c:v>
                </c:pt>
                <c:pt idx="1331">
                  <c:v>2522.221</c:v>
                </c:pt>
                <c:pt idx="1332">
                  <c:v>2492.5</c:v>
                </c:pt>
                <c:pt idx="1333">
                  <c:v>2497.8339999999998</c:v>
                </c:pt>
                <c:pt idx="1334">
                  <c:v>2355.5830000000001</c:v>
                </c:pt>
                <c:pt idx="1335">
                  <c:v>2277.3420000000001</c:v>
                </c:pt>
                <c:pt idx="1336">
                  <c:v>2330.2069999999999</c:v>
                </c:pt>
                <c:pt idx="1337">
                  <c:v>2254.1570000000002</c:v>
                </c:pt>
                <c:pt idx="1338">
                  <c:v>2172.9589999999998</c:v>
                </c:pt>
                <c:pt idx="1339">
                  <c:v>2089.7379999999998</c:v>
                </c:pt>
                <c:pt idx="1340">
                  <c:v>2040.8109999999999</c:v>
                </c:pt>
                <c:pt idx="1341">
                  <c:v>2040.4290000000001</c:v>
                </c:pt>
                <c:pt idx="1342">
                  <c:v>1956.106</c:v>
                </c:pt>
                <c:pt idx="1343">
                  <c:v>1894.473</c:v>
                </c:pt>
                <c:pt idx="1344">
                  <c:v>1897.5</c:v>
                </c:pt>
                <c:pt idx="1345">
                  <c:v>1836.722</c:v>
                </c:pt>
                <c:pt idx="1346">
                  <c:v>1886.136</c:v>
                </c:pt>
                <c:pt idx="1347">
                  <c:v>1794.3589999999999</c:v>
                </c:pt>
                <c:pt idx="1348">
                  <c:v>1773.482</c:v>
                </c:pt>
                <c:pt idx="1349">
                  <c:v>1703.16</c:v>
                </c:pt>
                <c:pt idx="1350">
                  <c:v>1672.4860000000001</c:v>
                </c:pt>
                <c:pt idx="1351">
                  <c:v>1600.463</c:v>
                </c:pt>
                <c:pt idx="1352">
                  <c:v>1560.5229999999999</c:v>
                </c:pt>
                <c:pt idx="1353">
                  <c:v>1552.8610000000001</c:v>
                </c:pt>
                <c:pt idx="1354">
                  <c:v>1514.269</c:v>
                </c:pt>
                <c:pt idx="1355">
                  <c:v>1486.2660000000001</c:v>
                </c:pt>
                <c:pt idx="1356">
                  <c:v>1461.25</c:v>
                </c:pt>
                <c:pt idx="1357">
                  <c:v>1404.9269999999999</c:v>
                </c:pt>
                <c:pt idx="1358">
                  <c:v>1356.5239999999999</c:v>
                </c:pt>
                <c:pt idx="1359">
                  <c:v>1314.8240000000001</c:v>
                </c:pt>
                <c:pt idx="1360">
                  <c:v>1234.7760000000001</c:v>
                </c:pt>
                <c:pt idx="1361">
                  <c:v>1231.703</c:v>
                </c:pt>
                <c:pt idx="1362">
                  <c:v>1185.0060000000001</c:v>
                </c:pt>
                <c:pt idx="1363">
                  <c:v>1119.7070000000001</c:v>
                </c:pt>
                <c:pt idx="1364">
                  <c:v>1061.347</c:v>
                </c:pt>
                <c:pt idx="1365">
                  <c:v>965.548</c:v>
                </c:pt>
                <c:pt idx="1366">
                  <c:v>907.42899999999997</c:v>
                </c:pt>
                <c:pt idx="1367">
                  <c:v>904.91700000000003</c:v>
                </c:pt>
                <c:pt idx="1368">
                  <c:v>838.75</c:v>
                </c:pt>
                <c:pt idx="1369">
                  <c:v>802.86500000000001</c:v>
                </c:pt>
                <c:pt idx="1370">
                  <c:v>739.82100000000003</c:v>
                </c:pt>
                <c:pt idx="1371">
                  <c:v>708.31399999999996</c:v>
                </c:pt>
                <c:pt idx="1372">
                  <c:v>631.23299999999995</c:v>
                </c:pt>
                <c:pt idx="1373">
                  <c:v>626.02200000000005</c:v>
                </c:pt>
                <c:pt idx="1374">
                  <c:v>531.68100000000004</c:v>
                </c:pt>
                <c:pt idx="1375">
                  <c:v>513.47500000000002</c:v>
                </c:pt>
                <c:pt idx="1376">
                  <c:v>470.88400000000001</c:v>
                </c:pt>
                <c:pt idx="1377">
                  <c:v>396.42700000000002</c:v>
                </c:pt>
                <c:pt idx="1378">
                  <c:v>368.11799999999999</c:v>
                </c:pt>
                <c:pt idx="1379">
                  <c:v>316.79899999999998</c:v>
                </c:pt>
                <c:pt idx="1380">
                  <c:v>265</c:v>
                </c:pt>
                <c:pt idx="1381">
                  <c:v>247.64400000000001</c:v>
                </c:pt>
                <c:pt idx="1382">
                  <c:v>217.971</c:v>
                </c:pt>
                <c:pt idx="1383">
                  <c:v>195.40100000000001</c:v>
                </c:pt>
                <c:pt idx="1384">
                  <c:v>185.964</c:v>
                </c:pt>
                <c:pt idx="1385">
                  <c:v>156.61000000000001</c:v>
                </c:pt>
                <c:pt idx="1386">
                  <c:v>137.13399999999999</c:v>
                </c:pt>
                <c:pt idx="1387">
                  <c:v>118.276</c:v>
                </c:pt>
                <c:pt idx="1388">
                  <c:v>99.150999999999996</c:v>
                </c:pt>
                <c:pt idx="1389">
                  <c:v>73.623999999999995</c:v>
                </c:pt>
                <c:pt idx="1390">
                  <c:v>52.506999999999998</c:v>
                </c:pt>
                <c:pt idx="1391">
                  <c:v>30.414999999999999</c:v>
                </c:pt>
                <c:pt idx="1392">
                  <c:v>10</c:v>
                </c:pt>
                <c:pt idx="1393">
                  <c:v>8.8230000000000004</c:v>
                </c:pt>
                <c:pt idx="1394">
                  <c:v>8.41</c:v>
                </c:pt>
                <c:pt idx="1395">
                  <c:v>7.5819999999999999</c:v>
                </c:pt>
                <c:pt idx="1396">
                  <c:v>6.9349999999999996</c:v>
                </c:pt>
                <c:pt idx="1397">
                  <c:v>6.2839999999999998</c:v>
                </c:pt>
                <c:pt idx="1398">
                  <c:v>4.5030000000000001</c:v>
                </c:pt>
                <c:pt idx="1399">
                  <c:v>4.3639999999999999</c:v>
                </c:pt>
                <c:pt idx="1400">
                  <c:v>3.4180000000000001</c:v>
                </c:pt>
                <c:pt idx="1401">
                  <c:v>2.1869999999999998</c:v>
                </c:pt>
                <c:pt idx="1402">
                  <c:v>1.655</c:v>
                </c:pt>
                <c:pt idx="1403">
                  <c:v>0.85499999999999998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0792"/>
        <c:axId val="469231184"/>
      </c:areaChart>
      <c:catAx>
        <c:axId val="46923079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1184"/>
        <c:crosses val="autoZero"/>
        <c:auto val="0"/>
        <c:lblAlgn val="ctr"/>
        <c:lblOffset val="100"/>
        <c:noMultiLvlLbl val="0"/>
      </c:catAx>
      <c:valAx>
        <c:axId val="4692311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0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160</c:v>
                </c:pt>
                <c:pt idx="71">
                  <c:v>176.85599999999999</c:v>
                </c:pt>
                <c:pt idx="72">
                  <c:v>226.226</c:v>
                </c:pt>
                <c:pt idx="73">
                  <c:v>400</c:v>
                </c:pt>
                <c:pt idx="74">
                  <c:v>316.61700000000002</c:v>
                </c:pt>
                <c:pt idx="75">
                  <c:v>273.70499999999998</c:v>
                </c:pt>
                <c:pt idx="76">
                  <c:v>520.28099999999995</c:v>
                </c:pt>
                <c:pt idx="77">
                  <c:v>538.93799999999999</c:v>
                </c:pt>
                <c:pt idx="78">
                  <c:v>480.65499999999997</c:v>
                </c:pt>
                <c:pt idx="79">
                  <c:v>792.63199999999995</c:v>
                </c:pt>
                <c:pt idx="80">
                  <c:v>763.10799999999995</c:v>
                </c:pt>
                <c:pt idx="81">
                  <c:v>800</c:v>
                </c:pt>
                <c:pt idx="82">
                  <c:v>703.78499999999997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768.98500000000001</c:v>
                </c:pt>
                <c:pt idx="107">
                  <c:v>800</c:v>
                </c:pt>
                <c:pt idx="108">
                  <c:v>800</c:v>
                </c:pt>
                <c:pt idx="109">
                  <c:v>738.95699999999999</c:v>
                </c:pt>
                <c:pt idx="110">
                  <c:v>700.04</c:v>
                </c:pt>
                <c:pt idx="111">
                  <c:v>527.91099999999994</c:v>
                </c:pt>
                <c:pt idx="112">
                  <c:v>380.00200000000001</c:v>
                </c:pt>
                <c:pt idx="113">
                  <c:v>357.40699999999998</c:v>
                </c:pt>
                <c:pt idx="114">
                  <c:v>582.37099999999998</c:v>
                </c:pt>
                <c:pt idx="115">
                  <c:v>320</c:v>
                </c:pt>
                <c:pt idx="116">
                  <c:v>320</c:v>
                </c:pt>
                <c:pt idx="117">
                  <c:v>320</c:v>
                </c:pt>
                <c:pt idx="118">
                  <c:v>320</c:v>
                </c:pt>
                <c:pt idx="119">
                  <c:v>320</c:v>
                </c:pt>
                <c:pt idx="120">
                  <c:v>320</c:v>
                </c:pt>
                <c:pt idx="121">
                  <c:v>320</c:v>
                </c:pt>
                <c:pt idx="122">
                  <c:v>320</c:v>
                </c:pt>
                <c:pt idx="123">
                  <c:v>320</c:v>
                </c:pt>
                <c:pt idx="124">
                  <c:v>320</c:v>
                </c:pt>
                <c:pt idx="125">
                  <c:v>320</c:v>
                </c:pt>
                <c:pt idx="126">
                  <c:v>320</c:v>
                </c:pt>
                <c:pt idx="127">
                  <c:v>320</c:v>
                </c:pt>
                <c:pt idx="128">
                  <c:v>320</c:v>
                </c:pt>
                <c:pt idx="129">
                  <c:v>320</c:v>
                </c:pt>
                <c:pt idx="130">
                  <c:v>320</c:v>
                </c:pt>
                <c:pt idx="131">
                  <c:v>320</c:v>
                </c:pt>
                <c:pt idx="132">
                  <c:v>320</c:v>
                </c:pt>
                <c:pt idx="133">
                  <c:v>320</c:v>
                </c:pt>
                <c:pt idx="134">
                  <c:v>320</c:v>
                </c:pt>
                <c:pt idx="135">
                  <c:v>320</c:v>
                </c:pt>
                <c:pt idx="136">
                  <c:v>320</c:v>
                </c:pt>
                <c:pt idx="137">
                  <c:v>320</c:v>
                </c:pt>
                <c:pt idx="138">
                  <c:v>320</c:v>
                </c:pt>
                <c:pt idx="139">
                  <c:v>320</c:v>
                </c:pt>
                <c:pt idx="140">
                  <c:v>320</c:v>
                </c:pt>
                <c:pt idx="141">
                  <c:v>320</c:v>
                </c:pt>
                <c:pt idx="142">
                  <c:v>320</c:v>
                </c:pt>
                <c:pt idx="143">
                  <c:v>320</c:v>
                </c:pt>
                <c:pt idx="144">
                  <c:v>320</c:v>
                </c:pt>
                <c:pt idx="145">
                  <c:v>320</c:v>
                </c:pt>
                <c:pt idx="146">
                  <c:v>320</c:v>
                </c:pt>
                <c:pt idx="147">
                  <c:v>320</c:v>
                </c:pt>
                <c:pt idx="148">
                  <c:v>320</c:v>
                </c:pt>
                <c:pt idx="149">
                  <c:v>320</c:v>
                </c:pt>
                <c:pt idx="150">
                  <c:v>320</c:v>
                </c:pt>
                <c:pt idx="151">
                  <c:v>320</c:v>
                </c:pt>
                <c:pt idx="152">
                  <c:v>320</c:v>
                </c:pt>
                <c:pt idx="153">
                  <c:v>320</c:v>
                </c:pt>
                <c:pt idx="154">
                  <c:v>320</c:v>
                </c:pt>
                <c:pt idx="155">
                  <c:v>320</c:v>
                </c:pt>
                <c:pt idx="156">
                  <c:v>320</c:v>
                </c:pt>
                <c:pt idx="157">
                  <c:v>320</c:v>
                </c:pt>
                <c:pt idx="158">
                  <c:v>320</c:v>
                </c:pt>
                <c:pt idx="159">
                  <c:v>320</c:v>
                </c:pt>
                <c:pt idx="160">
                  <c:v>320</c:v>
                </c:pt>
                <c:pt idx="161">
                  <c:v>320</c:v>
                </c:pt>
                <c:pt idx="162">
                  <c:v>320</c:v>
                </c:pt>
                <c:pt idx="163">
                  <c:v>320</c:v>
                </c:pt>
                <c:pt idx="164">
                  <c:v>320</c:v>
                </c:pt>
                <c:pt idx="165">
                  <c:v>320</c:v>
                </c:pt>
                <c:pt idx="166">
                  <c:v>320</c:v>
                </c:pt>
                <c:pt idx="167">
                  <c:v>320</c:v>
                </c:pt>
                <c:pt idx="168">
                  <c:v>320</c:v>
                </c:pt>
                <c:pt idx="169">
                  <c:v>320</c:v>
                </c:pt>
                <c:pt idx="170">
                  <c:v>320</c:v>
                </c:pt>
                <c:pt idx="171">
                  <c:v>320</c:v>
                </c:pt>
                <c:pt idx="172">
                  <c:v>320</c:v>
                </c:pt>
                <c:pt idx="173">
                  <c:v>320</c:v>
                </c:pt>
                <c:pt idx="174">
                  <c:v>350.51400000000001</c:v>
                </c:pt>
                <c:pt idx="175">
                  <c:v>641.77300000000002</c:v>
                </c:pt>
                <c:pt idx="176">
                  <c:v>410.86200000000002</c:v>
                </c:pt>
                <c:pt idx="177">
                  <c:v>553.91300000000001</c:v>
                </c:pt>
                <c:pt idx="178">
                  <c:v>572.50900000000001</c:v>
                </c:pt>
                <c:pt idx="179">
                  <c:v>742.16399999999999</c:v>
                </c:pt>
                <c:pt idx="180">
                  <c:v>639.40800000000002</c:v>
                </c:pt>
                <c:pt idx="181">
                  <c:v>681.78</c:v>
                </c:pt>
                <c:pt idx="182">
                  <c:v>960.44500000000005</c:v>
                </c:pt>
                <c:pt idx="183">
                  <c:v>721.81100000000004</c:v>
                </c:pt>
                <c:pt idx="184">
                  <c:v>1095.7929999999999</c:v>
                </c:pt>
                <c:pt idx="185">
                  <c:v>1196.056</c:v>
                </c:pt>
                <c:pt idx="186">
                  <c:v>1082.3889999999999</c:v>
                </c:pt>
                <c:pt idx="187">
                  <c:v>1341.2270000000001</c:v>
                </c:pt>
                <c:pt idx="188">
                  <c:v>1099.559</c:v>
                </c:pt>
                <c:pt idx="189">
                  <c:v>1472.8820000000001</c:v>
                </c:pt>
                <c:pt idx="190">
                  <c:v>1250.383</c:v>
                </c:pt>
                <c:pt idx="191">
                  <c:v>1572.932</c:v>
                </c:pt>
                <c:pt idx="192">
                  <c:v>1575.443</c:v>
                </c:pt>
                <c:pt idx="193">
                  <c:v>1483.7370000000001</c:v>
                </c:pt>
                <c:pt idx="194">
                  <c:v>1600</c:v>
                </c:pt>
                <c:pt idx="195">
                  <c:v>1600</c:v>
                </c:pt>
                <c:pt idx="196">
                  <c:v>1600</c:v>
                </c:pt>
                <c:pt idx="197">
                  <c:v>1600</c:v>
                </c:pt>
                <c:pt idx="198">
                  <c:v>1600</c:v>
                </c:pt>
                <c:pt idx="199">
                  <c:v>1600</c:v>
                </c:pt>
                <c:pt idx="200">
                  <c:v>1600</c:v>
                </c:pt>
                <c:pt idx="201">
                  <c:v>1600</c:v>
                </c:pt>
                <c:pt idx="202">
                  <c:v>1600</c:v>
                </c:pt>
                <c:pt idx="203">
                  <c:v>1600</c:v>
                </c:pt>
                <c:pt idx="204">
                  <c:v>1600</c:v>
                </c:pt>
                <c:pt idx="205">
                  <c:v>1600</c:v>
                </c:pt>
                <c:pt idx="206">
                  <c:v>1600</c:v>
                </c:pt>
                <c:pt idx="207">
                  <c:v>1600</c:v>
                </c:pt>
                <c:pt idx="208">
                  <c:v>1600</c:v>
                </c:pt>
                <c:pt idx="209">
                  <c:v>1600</c:v>
                </c:pt>
                <c:pt idx="210">
                  <c:v>1600</c:v>
                </c:pt>
                <c:pt idx="211">
                  <c:v>1600</c:v>
                </c:pt>
                <c:pt idx="212">
                  <c:v>1600</c:v>
                </c:pt>
                <c:pt idx="213">
                  <c:v>1600</c:v>
                </c:pt>
                <c:pt idx="214">
                  <c:v>1600</c:v>
                </c:pt>
                <c:pt idx="215">
                  <c:v>1600</c:v>
                </c:pt>
                <c:pt idx="216">
                  <c:v>1600</c:v>
                </c:pt>
                <c:pt idx="217">
                  <c:v>1600</c:v>
                </c:pt>
                <c:pt idx="218">
                  <c:v>1600</c:v>
                </c:pt>
                <c:pt idx="219">
                  <c:v>1600</c:v>
                </c:pt>
                <c:pt idx="220">
                  <c:v>1600</c:v>
                </c:pt>
                <c:pt idx="221">
                  <c:v>1600</c:v>
                </c:pt>
                <c:pt idx="222">
                  <c:v>1600</c:v>
                </c:pt>
                <c:pt idx="223">
                  <c:v>1600</c:v>
                </c:pt>
                <c:pt idx="224">
                  <c:v>1600</c:v>
                </c:pt>
                <c:pt idx="225">
                  <c:v>1600</c:v>
                </c:pt>
                <c:pt idx="226">
                  <c:v>1600</c:v>
                </c:pt>
                <c:pt idx="227">
                  <c:v>1600</c:v>
                </c:pt>
                <c:pt idx="228">
                  <c:v>1600</c:v>
                </c:pt>
                <c:pt idx="229">
                  <c:v>1600</c:v>
                </c:pt>
                <c:pt idx="230">
                  <c:v>1600</c:v>
                </c:pt>
                <c:pt idx="231">
                  <c:v>1544.43</c:v>
                </c:pt>
                <c:pt idx="232">
                  <c:v>1600</c:v>
                </c:pt>
                <c:pt idx="233">
                  <c:v>1273.3910000000001</c:v>
                </c:pt>
                <c:pt idx="234">
                  <c:v>1302.68</c:v>
                </c:pt>
                <c:pt idx="235">
                  <c:v>1222.287</c:v>
                </c:pt>
                <c:pt idx="236">
                  <c:v>887.58900000000006</c:v>
                </c:pt>
                <c:pt idx="237">
                  <c:v>980.08100000000002</c:v>
                </c:pt>
                <c:pt idx="238">
                  <c:v>736.10400000000004</c:v>
                </c:pt>
                <c:pt idx="239">
                  <c:v>640</c:v>
                </c:pt>
                <c:pt idx="240">
                  <c:v>640</c:v>
                </c:pt>
                <c:pt idx="241">
                  <c:v>640</c:v>
                </c:pt>
                <c:pt idx="242">
                  <c:v>640</c:v>
                </c:pt>
                <c:pt idx="243">
                  <c:v>640</c:v>
                </c:pt>
                <c:pt idx="244">
                  <c:v>640</c:v>
                </c:pt>
                <c:pt idx="245">
                  <c:v>640</c:v>
                </c:pt>
                <c:pt idx="246">
                  <c:v>640</c:v>
                </c:pt>
                <c:pt idx="247">
                  <c:v>640</c:v>
                </c:pt>
                <c:pt idx="248">
                  <c:v>640</c:v>
                </c:pt>
                <c:pt idx="249">
                  <c:v>640</c:v>
                </c:pt>
                <c:pt idx="250">
                  <c:v>640</c:v>
                </c:pt>
                <c:pt idx="251">
                  <c:v>640</c:v>
                </c:pt>
                <c:pt idx="252">
                  <c:v>640</c:v>
                </c:pt>
                <c:pt idx="253">
                  <c:v>640</c:v>
                </c:pt>
                <c:pt idx="254">
                  <c:v>640</c:v>
                </c:pt>
                <c:pt idx="255">
                  <c:v>640</c:v>
                </c:pt>
                <c:pt idx="256">
                  <c:v>640</c:v>
                </c:pt>
                <c:pt idx="257">
                  <c:v>640</c:v>
                </c:pt>
                <c:pt idx="258">
                  <c:v>640</c:v>
                </c:pt>
                <c:pt idx="259">
                  <c:v>640</c:v>
                </c:pt>
                <c:pt idx="260">
                  <c:v>640</c:v>
                </c:pt>
                <c:pt idx="261">
                  <c:v>640</c:v>
                </c:pt>
                <c:pt idx="262">
                  <c:v>640</c:v>
                </c:pt>
                <c:pt idx="263">
                  <c:v>640</c:v>
                </c:pt>
                <c:pt idx="264">
                  <c:v>640</c:v>
                </c:pt>
                <c:pt idx="265">
                  <c:v>640</c:v>
                </c:pt>
                <c:pt idx="266">
                  <c:v>640</c:v>
                </c:pt>
                <c:pt idx="267">
                  <c:v>640</c:v>
                </c:pt>
                <c:pt idx="268">
                  <c:v>640</c:v>
                </c:pt>
                <c:pt idx="269">
                  <c:v>640</c:v>
                </c:pt>
                <c:pt idx="270">
                  <c:v>640</c:v>
                </c:pt>
                <c:pt idx="271">
                  <c:v>640</c:v>
                </c:pt>
                <c:pt idx="272">
                  <c:v>640</c:v>
                </c:pt>
                <c:pt idx="273">
                  <c:v>640</c:v>
                </c:pt>
                <c:pt idx="274">
                  <c:v>640</c:v>
                </c:pt>
                <c:pt idx="275">
                  <c:v>640</c:v>
                </c:pt>
                <c:pt idx="276">
                  <c:v>640</c:v>
                </c:pt>
                <c:pt idx="277">
                  <c:v>640</c:v>
                </c:pt>
                <c:pt idx="278">
                  <c:v>640</c:v>
                </c:pt>
                <c:pt idx="279">
                  <c:v>640</c:v>
                </c:pt>
                <c:pt idx="280">
                  <c:v>640</c:v>
                </c:pt>
                <c:pt idx="281">
                  <c:v>640</c:v>
                </c:pt>
                <c:pt idx="282">
                  <c:v>640</c:v>
                </c:pt>
                <c:pt idx="283">
                  <c:v>640</c:v>
                </c:pt>
                <c:pt idx="284">
                  <c:v>640</c:v>
                </c:pt>
                <c:pt idx="285">
                  <c:v>640</c:v>
                </c:pt>
                <c:pt idx="286">
                  <c:v>640</c:v>
                </c:pt>
                <c:pt idx="287">
                  <c:v>640</c:v>
                </c:pt>
                <c:pt idx="288">
                  <c:v>640</c:v>
                </c:pt>
                <c:pt idx="289">
                  <c:v>640</c:v>
                </c:pt>
                <c:pt idx="290">
                  <c:v>640</c:v>
                </c:pt>
                <c:pt idx="291">
                  <c:v>640</c:v>
                </c:pt>
                <c:pt idx="292">
                  <c:v>640</c:v>
                </c:pt>
                <c:pt idx="293">
                  <c:v>640</c:v>
                </c:pt>
                <c:pt idx="294">
                  <c:v>640</c:v>
                </c:pt>
                <c:pt idx="295">
                  <c:v>640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640</c:v>
                </c:pt>
                <c:pt idx="314">
                  <c:v>640</c:v>
                </c:pt>
                <c:pt idx="315">
                  <c:v>640</c:v>
                </c:pt>
                <c:pt idx="316">
                  <c:v>640</c:v>
                </c:pt>
                <c:pt idx="317">
                  <c:v>640</c:v>
                </c:pt>
                <c:pt idx="318">
                  <c:v>640</c:v>
                </c:pt>
                <c:pt idx="319">
                  <c:v>640</c:v>
                </c:pt>
                <c:pt idx="320">
                  <c:v>640</c:v>
                </c:pt>
                <c:pt idx="321">
                  <c:v>640</c:v>
                </c:pt>
                <c:pt idx="322">
                  <c:v>640</c:v>
                </c:pt>
                <c:pt idx="323">
                  <c:v>640</c:v>
                </c:pt>
                <c:pt idx="324">
                  <c:v>640</c:v>
                </c:pt>
                <c:pt idx="325">
                  <c:v>640</c:v>
                </c:pt>
                <c:pt idx="326">
                  <c:v>640</c:v>
                </c:pt>
                <c:pt idx="327">
                  <c:v>640</c:v>
                </c:pt>
                <c:pt idx="328">
                  <c:v>640</c:v>
                </c:pt>
                <c:pt idx="329">
                  <c:v>640</c:v>
                </c:pt>
                <c:pt idx="330">
                  <c:v>640</c:v>
                </c:pt>
                <c:pt idx="331">
                  <c:v>640</c:v>
                </c:pt>
                <c:pt idx="332">
                  <c:v>640</c:v>
                </c:pt>
                <c:pt idx="333">
                  <c:v>640</c:v>
                </c:pt>
                <c:pt idx="334">
                  <c:v>640</c:v>
                </c:pt>
                <c:pt idx="335">
                  <c:v>640</c:v>
                </c:pt>
                <c:pt idx="336">
                  <c:v>640</c:v>
                </c:pt>
                <c:pt idx="337">
                  <c:v>640</c:v>
                </c:pt>
                <c:pt idx="338">
                  <c:v>640</c:v>
                </c:pt>
                <c:pt idx="339">
                  <c:v>640</c:v>
                </c:pt>
                <c:pt idx="340">
                  <c:v>640</c:v>
                </c:pt>
                <c:pt idx="341">
                  <c:v>640</c:v>
                </c:pt>
                <c:pt idx="342">
                  <c:v>640</c:v>
                </c:pt>
                <c:pt idx="343">
                  <c:v>721.01599999999996</c:v>
                </c:pt>
                <c:pt idx="344">
                  <c:v>658.07600000000002</c:v>
                </c:pt>
                <c:pt idx="345">
                  <c:v>909.57600000000002</c:v>
                </c:pt>
                <c:pt idx="346">
                  <c:v>918.57399999999996</c:v>
                </c:pt>
                <c:pt idx="347">
                  <c:v>1015.706</c:v>
                </c:pt>
                <c:pt idx="348">
                  <c:v>1052.4390000000001</c:v>
                </c:pt>
                <c:pt idx="349">
                  <c:v>1141.1089999999999</c:v>
                </c:pt>
                <c:pt idx="350">
                  <c:v>1078.444</c:v>
                </c:pt>
                <c:pt idx="351">
                  <c:v>1149.153</c:v>
                </c:pt>
                <c:pt idx="352">
                  <c:v>1109.768</c:v>
                </c:pt>
                <c:pt idx="353">
                  <c:v>1381.616</c:v>
                </c:pt>
                <c:pt idx="354">
                  <c:v>1315.0830000000001</c:v>
                </c:pt>
                <c:pt idx="355">
                  <c:v>1567.287</c:v>
                </c:pt>
                <c:pt idx="356">
                  <c:v>1542.664</c:v>
                </c:pt>
                <c:pt idx="357">
                  <c:v>1779.7159999999999</c:v>
                </c:pt>
                <c:pt idx="358">
                  <c:v>1586.9570000000001</c:v>
                </c:pt>
                <c:pt idx="359">
                  <c:v>1722.117</c:v>
                </c:pt>
                <c:pt idx="360">
                  <c:v>1751.9770000000001</c:v>
                </c:pt>
                <c:pt idx="361">
                  <c:v>1820.65</c:v>
                </c:pt>
                <c:pt idx="362">
                  <c:v>1887.521</c:v>
                </c:pt>
                <c:pt idx="363">
                  <c:v>2120.6370000000002</c:v>
                </c:pt>
                <c:pt idx="364">
                  <c:v>2235.3209999999999</c:v>
                </c:pt>
                <c:pt idx="365">
                  <c:v>2086.268</c:v>
                </c:pt>
                <c:pt idx="366">
                  <c:v>2400</c:v>
                </c:pt>
                <c:pt idx="367">
                  <c:v>2357.6329999999998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2377.9110000000001</c:v>
                </c:pt>
                <c:pt idx="425">
                  <c:v>2194.66</c:v>
                </c:pt>
                <c:pt idx="426">
                  <c:v>2376.386</c:v>
                </c:pt>
                <c:pt idx="427">
                  <c:v>2373.3200000000002</c:v>
                </c:pt>
                <c:pt idx="428">
                  <c:v>2400</c:v>
                </c:pt>
                <c:pt idx="429">
                  <c:v>2301.8359999999998</c:v>
                </c:pt>
                <c:pt idx="430">
                  <c:v>1950.4190000000001</c:v>
                </c:pt>
                <c:pt idx="431">
                  <c:v>2269.415</c:v>
                </c:pt>
                <c:pt idx="432">
                  <c:v>2205.66</c:v>
                </c:pt>
                <c:pt idx="433">
                  <c:v>2184.7489999999998</c:v>
                </c:pt>
                <c:pt idx="434">
                  <c:v>2400</c:v>
                </c:pt>
                <c:pt idx="435">
                  <c:v>2400</c:v>
                </c:pt>
                <c:pt idx="436">
                  <c:v>2279.9319999999998</c:v>
                </c:pt>
                <c:pt idx="437">
                  <c:v>2144.4110000000001</c:v>
                </c:pt>
                <c:pt idx="438">
                  <c:v>2220.44</c:v>
                </c:pt>
                <c:pt idx="439">
                  <c:v>2139.9769999999999</c:v>
                </c:pt>
                <c:pt idx="440">
                  <c:v>2106.96</c:v>
                </c:pt>
                <c:pt idx="441">
                  <c:v>2019.489</c:v>
                </c:pt>
                <c:pt idx="442">
                  <c:v>2059.0920000000001</c:v>
                </c:pt>
                <c:pt idx="443">
                  <c:v>1986.097</c:v>
                </c:pt>
                <c:pt idx="444">
                  <c:v>2043.181</c:v>
                </c:pt>
                <c:pt idx="445">
                  <c:v>2221.326</c:v>
                </c:pt>
                <c:pt idx="446">
                  <c:v>2203.8530000000001</c:v>
                </c:pt>
                <c:pt idx="447">
                  <c:v>2067.4940000000001</c:v>
                </c:pt>
                <c:pt idx="448">
                  <c:v>2135.0549999999998</c:v>
                </c:pt>
                <c:pt idx="449">
                  <c:v>1943.4290000000001</c:v>
                </c:pt>
                <c:pt idx="450">
                  <c:v>2154.3040000000001</c:v>
                </c:pt>
                <c:pt idx="451">
                  <c:v>2112.549</c:v>
                </c:pt>
                <c:pt idx="452">
                  <c:v>1896.021</c:v>
                </c:pt>
                <c:pt idx="453">
                  <c:v>1953.934</c:v>
                </c:pt>
                <c:pt idx="454">
                  <c:v>2012.84</c:v>
                </c:pt>
                <c:pt idx="455">
                  <c:v>1912.345</c:v>
                </c:pt>
                <c:pt idx="456">
                  <c:v>1959.8610000000001</c:v>
                </c:pt>
                <c:pt idx="457">
                  <c:v>2014.972</c:v>
                </c:pt>
                <c:pt idx="458">
                  <c:v>2184.5790000000002</c:v>
                </c:pt>
                <c:pt idx="459">
                  <c:v>1869.9860000000001</c:v>
                </c:pt>
                <c:pt idx="460">
                  <c:v>1765.509</c:v>
                </c:pt>
                <c:pt idx="461">
                  <c:v>1990.9480000000001</c:v>
                </c:pt>
                <c:pt idx="462">
                  <c:v>2094.413</c:v>
                </c:pt>
                <c:pt idx="463">
                  <c:v>2086.8890000000001</c:v>
                </c:pt>
                <c:pt idx="464">
                  <c:v>1947.809</c:v>
                </c:pt>
                <c:pt idx="465">
                  <c:v>2088.4059999999999</c:v>
                </c:pt>
                <c:pt idx="466">
                  <c:v>2081.0479999999998</c:v>
                </c:pt>
                <c:pt idx="467">
                  <c:v>1896.97</c:v>
                </c:pt>
                <c:pt idx="468">
                  <c:v>2052.922</c:v>
                </c:pt>
                <c:pt idx="469">
                  <c:v>2080.1860000000001</c:v>
                </c:pt>
                <c:pt idx="470">
                  <c:v>2274.721</c:v>
                </c:pt>
                <c:pt idx="471">
                  <c:v>2236.1799999999998</c:v>
                </c:pt>
                <c:pt idx="472">
                  <c:v>2145.7550000000001</c:v>
                </c:pt>
                <c:pt idx="473">
                  <c:v>2269.223</c:v>
                </c:pt>
                <c:pt idx="474">
                  <c:v>2287.723</c:v>
                </c:pt>
                <c:pt idx="475">
                  <c:v>2197.152</c:v>
                </c:pt>
                <c:pt idx="476">
                  <c:v>2245.3719999999998</c:v>
                </c:pt>
                <c:pt idx="477">
                  <c:v>2332.114</c:v>
                </c:pt>
                <c:pt idx="478">
                  <c:v>2400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2400</c:v>
                </c:pt>
                <c:pt idx="483">
                  <c:v>2400</c:v>
                </c:pt>
                <c:pt idx="484">
                  <c:v>2400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2400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2400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2400</c:v>
                </c:pt>
                <c:pt idx="509">
                  <c:v>2400</c:v>
                </c:pt>
                <c:pt idx="510">
                  <c:v>2284.674</c:v>
                </c:pt>
                <c:pt idx="511">
                  <c:v>2400</c:v>
                </c:pt>
                <c:pt idx="512">
                  <c:v>2400</c:v>
                </c:pt>
                <c:pt idx="513">
                  <c:v>2400</c:v>
                </c:pt>
                <c:pt idx="514">
                  <c:v>2292.4560000000001</c:v>
                </c:pt>
                <c:pt idx="515">
                  <c:v>2400</c:v>
                </c:pt>
                <c:pt idx="516">
                  <c:v>2372.3490000000002</c:v>
                </c:pt>
                <c:pt idx="517">
                  <c:v>2400</c:v>
                </c:pt>
                <c:pt idx="518">
                  <c:v>2349.5039999999999</c:v>
                </c:pt>
                <c:pt idx="519">
                  <c:v>2103.8110000000001</c:v>
                </c:pt>
                <c:pt idx="520">
                  <c:v>2226.9670000000001</c:v>
                </c:pt>
                <c:pt idx="521">
                  <c:v>1897.0039999999999</c:v>
                </c:pt>
                <c:pt idx="522">
                  <c:v>1721.202</c:v>
                </c:pt>
                <c:pt idx="523">
                  <c:v>1739.0519999999999</c:v>
                </c:pt>
                <c:pt idx="524">
                  <c:v>1525.1289999999999</c:v>
                </c:pt>
                <c:pt idx="525">
                  <c:v>1380.2639999999999</c:v>
                </c:pt>
                <c:pt idx="526">
                  <c:v>1398.3240000000001</c:v>
                </c:pt>
                <c:pt idx="527">
                  <c:v>1434.6010000000001</c:v>
                </c:pt>
                <c:pt idx="528">
                  <c:v>1309.9690000000001</c:v>
                </c:pt>
                <c:pt idx="529">
                  <c:v>1359.271</c:v>
                </c:pt>
                <c:pt idx="530">
                  <c:v>1319.962</c:v>
                </c:pt>
                <c:pt idx="531">
                  <c:v>1545.09</c:v>
                </c:pt>
                <c:pt idx="532">
                  <c:v>1582.896</c:v>
                </c:pt>
                <c:pt idx="533">
                  <c:v>1518.501</c:v>
                </c:pt>
                <c:pt idx="534">
                  <c:v>1595.001</c:v>
                </c:pt>
                <c:pt idx="535">
                  <c:v>1563.922</c:v>
                </c:pt>
                <c:pt idx="536">
                  <c:v>1623.877</c:v>
                </c:pt>
                <c:pt idx="537">
                  <c:v>1586.098</c:v>
                </c:pt>
                <c:pt idx="538">
                  <c:v>1813.6110000000001</c:v>
                </c:pt>
                <c:pt idx="539">
                  <c:v>1612.731</c:v>
                </c:pt>
                <c:pt idx="540">
                  <c:v>1800.3309999999999</c:v>
                </c:pt>
                <c:pt idx="541">
                  <c:v>1733.181</c:v>
                </c:pt>
                <c:pt idx="542">
                  <c:v>1648.511</c:v>
                </c:pt>
                <c:pt idx="543">
                  <c:v>1924.11</c:v>
                </c:pt>
                <c:pt idx="544">
                  <c:v>1646.934</c:v>
                </c:pt>
                <c:pt idx="545">
                  <c:v>1571.2570000000001</c:v>
                </c:pt>
                <c:pt idx="546">
                  <c:v>1656.298</c:v>
                </c:pt>
                <c:pt idx="547">
                  <c:v>1578.4960000000001</c:v>
                </c:pt>
                <c:pt idx="548">
                  <c:v>1598.4760000000001</c:v>
                </c:pt>
                <c:pt idx="549">
                  <c:v>1451.068</c:v>
                </c:pt>
                <c:pt idx="550">
                  <c:v>1270.8320000000001</c:v>
                </c:pt>
                <c:pt idx="551">
                  <c:v>1344.4559999999999</c:v>
                </c:pt>
                <c:pt idx="552">
                  <c:v>1376.0940000000001</c:v>
                </c:pt>
                <c:pt idx="553">
                  <c:v>1376.847</c:v>
                </c:pt>
                <c:pt idx="554">
                  <c:v>1199.693</c:v>
                </c:pt>
                <c:pt idx="555">
                  <c:v>1137.6869999999999</c:v>
                </c:pt>
                <c:pt idx="556">
                  <c:v>1173.8720000000001</c:v>
                </c:pt>
                <c:pt idx="557">
                  <c:v>960</c:v>
                </c:pt>
                <c:pt idx="558">
                  <c:v>960</c:v>
                </c:pt>
                <c:pt idx="559">
                  <c:v>960</c:v>
                </c:pt>
                <c:pt idx="560">
                  <c:v>960</c:v>
                </c:pt>
                <c:pt idx="561">
                  <c:v>960</c:v>
                </c:pt>
                <c:pt idx="562">
                  <c:v>960</c:v>
                </c:pt>
                <c:pt idx="563">
                  <c:v>960</c:v>
                </c:pt>
                <c:pt idx="564">
                  <c:v>960</c:v>
                </c:pt>
                <c:pt idx="565">
                  <c:v>960</c:v>
                </c:pt>
                <c:pt idx="566">
                  <c:v>960</c:v>
                </c:pt>
                <c:pt idx="567">
                  <c:v>960</c:v>
                </c:pt>
                <c:pt idx="568">
                  <c:v>960</c:v>
                </c:pt>
                <c:pt idx="569">
                  <c:v>960</c:v>
                </c:pt>
                <c:pt idx="570">
                  <c:v>960</c:v>
                </c:pt>
                <c:pt idx="571">
                  <c:v>960</c:v>
                </c:pt>
                <c:pt idx="572">
                  <c:v>960</c:v>
                </c:pt>
                <c:pt idx="573">
                  <c:v>960</c:v>
                </c:pt>
                <c:pt idx="574">
                  <c:v>960</c:v>
                </c:pt>
                <c:pt idx="575">
                  <c:v>960</c:v>
                </c:pt>
                <c:pt idx="576">
                  <c:v>960</c:v>
                </c:pt>
                <c:pt idx="577">
                  <c:v>960</c:v>
                </c:pt>
                <c:pt idx="578">
                  <c:v>960</c:v>
                </c:pt>
                <c:pt idx="579">
                  <c:v>960</c:v>
                </c:pt>
                <c:pt idx="580">
                  <c:v>960</c:v>
                </c:pt>
                <c:pt idx="581">
                  <c:v>960</c:v>
                </c:pt>
                <c:pt idx="582">
                  <c:v>960</c:v>
                </c:pt>
                <c:pt idx="583">
                  <c:v>960</c:v>
                </c:pt>
                <c:pt idx="584">
                  <c:v>960</c:v>
                </c:pt>
                <c:pt idx="585">
                  <c:v>960</c:v>
                </c:pt>
                <c:pt idx="586">
                  <c:v>960</c:v>
                </c:pt>
                <c:pt idx="587">
                  <c:v>960</c:v>
                </c:pt>
                <c:pt idx="588">
                  <c:v>960</c:v>
                </c:pt>
                <c:pt idx="589">
                  <c:v>960</c:v>
                </c:pt>
                <c:pt idx="590">
                  <c:v>960</c:v>
                </c:pt>
                <c:pt idx="591">
                  <c:v>960</c:v>
                </c:pt>
                <c:pt idx="592">
                  <c:v>960</c:v>
                </c:pt>
                <c:pt idx="593">
                  <c:v>960</c:v>
                </c:pt>
                <c:pt idx="594">
                  <c:v>960</c:v>
                </c:pt>
                <c:pt idx="595">
                  <c:v>960</c:v>
                </c:pt>
                <c:pt idx="596">
                  <c:v>960</c:v>
                </c:pt>
                <c:pt idx="597">
                  <c:v>960</c:v>
                </c:pt>
                <c:pt idx="598">
                  <c:v>960</c:v>
                </c:pt>
                <c:pt idx="599">
                  <c:v>960</c:v>
                </c:pt>
                <c:pt idx="600">
                  <c:v>960</c:v>
                </c:pt>
                <c:pt idx="601">
                  <c:v>960</c:v>
                </c:pt>
                <c:pt idx="602">
                  <c:v>960</c:v>
                </c:pt>
                <c:pt idx="603">
                  <c:v>960</c:v>
                </c:pt>
                <c:pt idx="604">
                  <c:v>960</c:v>
                </c:pt>
                <c:pt idx="605">
                  <c:v>960</c:v>
                </c:pt>
                <c:pt idx="606">
                  <c:v>960</c:v>
                </c:pt>
                <c:pt idx="607">
                  <c:v>960</c:v>
                </c:pt>
                <c:pt idx="608">
                  <c:v>960</c:v>
                </c:pt>
                <c:pt idx="609">
                  <c:v>960</c:v>
                </c:pt>
                <c:pt idx="610">
                  <c:v>960</c:v>
                </c:pt>
                <c:pt idx="611">
                  <c:v>960</c:v>
                </c:pt>
                <c:pt idx="612">
                  <c:v>960</c:v>
                </c:pt>
                <c:pt idx="613">
                  <c:v>960</c:v>
                </c:pt>
                <c:pt idx="614">
                  <c:v>960</c:v>
                </c:pt>
                <c:pt idx="615">
                  <c:v>960</c:v>
                </c:pt>
                <c:pt idx="616">
                  <c:v>960</c:v>
                </c:pt>
                <c:pt idx="617">
                  <c:v>960</c:v>
                </c:pt>
                <c:pt idx="618">
                  <c:v>960</c:v>
                </c:pt>
                <c:pt idx="619">
                  <c:v>960</c:v>
                </c:pt>
                <c:pt idx="620">
                  <c:v>960</c:v>
                </c:pt>
                <c:pt idx="621">
                  <c:v>960</c:v>
                </c:pt>
                <c:pt idx="622">
                  <c:v>960</c:v>
                </c:pt>
                <c:pt idx="623">
                  <c:v>960</c:v>
                </c:pt>
                <c:pt idx="624">
                  <c:v>960</c:v>
                </c:pt>
                <c:pt idx="625">
                  <c:v>974.16600000000005</c:v>
                </c:pt>
                <c:pt idx="626">
                  <c:v>960</c:v>
                </c:pt>
                <c:pt idx="627">
                  <c:v>960</c:v>
                </c:pt>
                <c:pt idx="628">
                  <c:v>960</c:v>
                </c:pt>
                <c:pt idx="629">
                  <c:v>960</c:v>
                </c:pt>
                <c:pt idx="630">
                  <c:v>960</c:v>
                </c:pt>
                <c:pt idx="631">
                  <c:v>960</c:v>
                </c:pt>
                <c:pt idx="632">
                  <c:v>960</c:v>
                </c:pt>
                <c:pt idx="633">
                  <c:v>979.38099999999997</c:v>
                </c:pt>
                <c:pt idx="634">
                  <c:v>960</c:v>
                </c:pt>
                <c:pt idx="635">
                  <c:v>1038.027</c:v>
                </c:pt>
                <c:pt idx="636">
                  <c:v>1010.06</c:v>
                </c:pt>
                <c:pt idx="637">
                  <c:v>1202.056</c:v>
                </c:pt>
                <c:pt idx="638">
                  <c:v>1248.729</c:v>
                </c:pt>
                <c:pt idx="639">
                  <c:v>960</c:v>
                </c:pt>
                <c:pt idx="640">
                  <c:v>1332.9590000000001</c:v>
                </c:pt>
                <c:pt idx="641">
                  <c:v>1192.268</c:v>
                </c:pt>
                <c:pt idx="642">
                  <c:v>1291.5540000000001</c:v>
                </c:pt>
                <c:pt idx="643">
                  <c:v>1308.6400000000001</c:v>
                </c:pt>
                <c:pt idx="644">
                  <c:v>1236.25</c:v>
                </c:pt>
                <c:pt idx="645">
                  <c:v>1069.1469999999999</c:v>
                </c:pt>
                <c:pt idx="646">
                  <c:v>1143.373</c:v>
                </c:pt>
                <c:pt idx="647">
                  <c:v>1562.85</c:v>
                </c:pt>
                <c:pt idx="648">
                  <c:v>1417.7670000000001</c:v>
                </c:pt>
                <c:pt idx="649">
                  <c:v>1790.0630000000001</c:v>
                </c:pt>
                <c:pt idx="650">
                  <c:v>1709.56</c:v>
                </c:pt>
                <c:pt idx="651">
                  <c:v>1863.9280000000001</c:v>
                </c:pt>
                <c:pt idx="652">
                  <c:v>1999.7270000000001</c:v>
                </c:pt>
                <c:pt idx="653">
                  <c:v>2326.8609999999999</c:v>
                </c:pt>
                <c:pt idx="654">
                  <c:v>2193.701</c:v>
                </c:pt>
                <c:pt idx="655">
                  <c:v>2400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2396.127</c:v>
                </c:pt>
                <c:pt idx="696">
                  <c:v>2260.2570000000001</c:v>
                </c:pt>
                <c:pt idx="697">
                  <c:v>2238.0790000000002</c:v>
                </c:pt>
                <c:pt idx="698">
                  <c:v>2085.1889999999999</c:v>
                </c:pt>
                <c:pt idx="699">
                  <c:v>2105.66</c:v>
                </c:pt>
                <c:pt idx="700">
                  <c:v>2062.2399999999998</c:v>
                </c:pt>
                <c:pt idx="701">
                  <c:v>1910.499</c:v>
                </c:pt>
                <c:pt idx="702">
                  <c:v>1882.1220000000001</c:v>
                </c:pt>
                <c:pt idx="703">
                  <c:v>1563.6849999999999</c:v>
                </c:pt>
                <c:pt idx="704">
                  <c:v>1704.2670000000001</c:v>
                </c:pt>
                <c:pt idx="705">
                  <c:v>1370.11</c:v>
                </c:pt>
                <c:pt idx="706">
                  <c:v>1464.5509999999999</c:v>
                </c:pt>
                <c:pt idx="707">
                  <c:v>1479.5509999999999</c:v>
                </c:pt>
                <c:pt idx="708">
                  <c:v>1209.93</c:v>
                </c:pt>
                <c:pt idx="709">
                  <c:v>1218.663</c:v>
                </c:pt>
                <c:pt idx="710">
                  <c:v>963.97400000000005</c:v>
                </c:pt>
                <c:pt idx="711">
                  <c:v>968.41499999999996</c:v>
                </c:pt>
                <c:pt idx="712">
                  <c:v>1144.6120000000001</c:v>
                </c:pt>
                <c:pt idx="713">
                  <c:v>1141.377</c:v>
                </c:pt>
                <c:pt idx="714">
                  <c:v>987.36599999999999</c:v>
                </c:pt>
                <c:pt idx="715">
                  <c:v>960</c:v>
                </c:pt>
                <c:pt idx="716">
                  <c:v>960</c:v>
                </c:pt>
                <c:pt idx="717">
                  <c:v>1146.854</c:v>
                </c:pt>
                <c:pt idx="718">
                  <c:v>960</c:v>
                </c:pt>
                <c:pt idx="719">
                  <c:v>1006.417</c:v>
                </c:pt>
                <c:pt idx="720">
                  <c:v>960</c:v>
                </c:pt>
                <c:pt idx="721">
                  <c:v>960</c:v>
                </c:pt>
                <c:pt idx="722">
                  <c:v>960</c:v>
                </c:pt>
                <c:pt idx="723">
                  <c:v>960</c:v>
                </c:pt>
                <c:pt idx="724">
                  <c:v>960</c:v>
                </c:pt>
                <c:pt idx="725">
                  <c:v>960</c:v>
                </c:pt>
                <c:pt idx="726">
                  <c:v>960</c:v>
                </c:pt>
                <c:pt idx="727">
                  <c:v>960</c:v>
                </c:pt>
                <c:pt idx="728">
                  <c:v>960</c:v>
                </c:pt>
                <c:pt idx="729">
                  <c:v>960</c:v>
                </c:pt>
                <c:pt idx="730">
                  <c:v>960</c:v>
                </c:pt>
                <c:pt idx="731">
                  <c:v>960</c:v>
                </c:pt>
                <c:pt idx="732">
                  <c:v>960</c:v>
                </c:pt>
                <c:pt idx="733">
                  <c:v>960</c:v>
                </c:pt>
                <c:pt idx="734">
                  <c:v>960</c:v>
                </c:pt>
                <c:pt idx="735">
                  <c:v>960</c:v>
                </c:pt>
                <c:pt idx="736">
                  <c:v>960</c:v>
                </c:pt>
                <c:pt idx="737">
                  <c:v>960</c:v>
                </c:pt>
                <c:pt idx="738">
                  <c:v>960</c:v>
                </c:pt>
                <c:pt idx="739">
                  <c:v>960</c:v>
                </c:pt>
                <c:pt idx="740">
                  <c:v>960</c:v>
                </c:pt>
                <c:pt idx="741">
                  <c:v>960</c:v>
                </c:pt>
                <c:pt idx="742">
                  <c:v>960</c:v>
                </c:pt>
                <c:pt idx="743">
                  <c:v>960</c:v>
                </c:pt>
                <c:pt idx="744">
                  <c:v>960</c:v>
                </c:pt>
                <c:pt idx="745">
                  <c:v>960</c:v>
                </c:pt>
                <c:pt idx="746">
                  <c:v>960</c:v>
                </c:pt>
                <c:pt idx="747">
                  <c:v>960</c:v>
                </c:pt>
                <c:pt idx="748">
                  <c:v>960</c:v>
                </c:pt>
                <c:pt idx="749">
                  <c:v>960</c:v>
                </c:pt>
                <c:pt idx="750">
                  <c:v>960</c:v>
                </c:pt>
                <c:pt idx="751">
                  <c:v>960</c:v>
                </c:pt>
                <c:pt idx="752">
                  <c:v>960</c:v>
                </c:pt>
                <c:pt idx="753">
                  <c:v>1118.95</c:v>
                </c:pt>
                <c:pt idx="754">
                  <c:v>1094.107</c:v>
                </c:pt>
                <c:pt idx="755">
                  <c:v>1312.7170000000001</c:v>
                </c:pt>
                <c:pt idx="756">
                  <c:v>1178.9559999999999</c:v>
                </c:pt>
                <c:pt idx="757">
                  <c:v>1092.7</c:v>
                </c:pt>
                <c:pt idx="758">
                  <c:v>1490.9649999999999</c:v>
                </c:pt>
                <c:pt idx="759">
                  <c:v>1423.1769999999999</c:v>
                </c:pt>
                <c:pt idx="760">
                  <c:v>1555.5440000000001</c:v>
                </c:pt>
                <c:pt idx="761">
                  <c:v>1450.674</c:v>
                </c:pt>
                <c:pt idx="762">
                  <c:v>1453.4480000000001</c:v>
                </c:pt>
                <c:pt idx="763">
                  <c:v>1484.597</c:v>
                </c:pt>
                <c:pt idx="764">
                  <c:v>1456.68</c:v>
                </c:pt>
                <c:pt idx="765">
                  <c:v>1824.645</c:v>
                </c:pt>
                <c:pt idx="766">
                  <c:v>1794.5170000000001</c:v>
                </c:pt>
                <c:pt idx="767">
                  <c:v>1697.335</c:v>
                </c:pt>
                <c:pt idx="768">
                  <c:v>1861.019</c:v>
                </c:pt>
                <c:pt idx="769">
                  <c:v>2035.559</c:v>
                </c:pt>
                <c:pt idx="770">
                  <c:v>2101.1799999999998</c:v>
                </c:pt>
                <c:pt idx="771">
                  <c:v>2017.377</c:v>
                </c:pt>
                <c:pt idx="772">
                  <c:v>2180.9290000000001</c:v>
                </c:pt>
                <c:pt idx="773">
                  <c:v>1990.6690000000001</c:v>
                </c:pt>
                <c:pt idx="774">
                  <c:v>2228.39</c:v>
                </c:pt>
                <c:pt idx="775">
                  <c:v>2030.9780000000001</c:v>
                </c:pt>
                <c:pt idx="776">
                  <c:v>2173.0279999999998</c:v>
                </c:pt>
                <c:pt idx="777">
                  <c:v>2177.8240000000001</c:v>
                </c:pt>
                <c:pt idx="778">
                  <c:v>2040.7850000000001</c:v>
                </c:pt>
                <c:pt idx="779">
                  <c:v>2174.1280000000002</c:v>
                </c:pt>
                <c:pt idx="780">
                  <c:v>2276.0230000000001</c:v>
                </c:pt>
                <c:pt idx="781">
                  <c:v>2219.1060000000002</c:v>
                </c:pt>
                <c:pt idx="782">
                  <c:v>2260.587</c:v>
                </c:pt>
                <c:pt idx="783">
                  <c:v>2316.8519999999999</c:v>
                </c:pt>
                <c:pt idx="784">
                  <c:v>2262.819</c:v>
                </c:pt>
                <c:pt idx="785">
                  <c:v>2400</c:v>
                </c:pt>
                <c:pt idx="786">
                  <c:v>2400</c:v>
                </c:pt>
                <c:pt idx="787">
                  <c:v>2211.759</c:v>
                </c:pt>
                <c:pt idx="788">
                  <c:v>2400</c:v>
                </c:pt>
                <c:pt idx="789">
                  <c:v>2332.81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2267.9110000000001</c:v>
                </c:pt>
                <c:pt idx="794">
                  <c:v>2400</c:v>
                </c:pt>
                <c:pt idx="795">
                  <c:v>2363.1680000000001</c:v>
                </c:pt>
                <c:pt idx="796">
                  <c:v>2400</c:v>
                </c:pt>
                <c:pt idx="797">
                  <c:v>2400</c:v>
                </c:pt>
                <c:pt idx="798">
                  <c:v>2071.1469999999999</c:v>
                </c:pt>
                <c:pt idx="799">
                  <c:v>2341.806</c:v>
                </c:pt>
                <c:pt idx="800">
                  <c:v>2346.4839999999999</c:v>
                </c:pt>
                <c:pt idx="801">
                  <c:v>2134.12</c:v>
                </c:pt>
                <c:pt idx="802">
                  <c:v>2345.9499999999998</c:v>
                </c:pt>
                <c:pt idx="803">
                  <c:v>2162.569</c:v>
                </c:pt>
                <c:pt idx="804">
                  <c:v>2195.8629999999998</c:v>
                </c:pt>
                <c:pt idx="805">
                  <c:v>2113.598</c:v>
                </c:pt>
                <c:pt idx="806">
                  <c:v>2103.5169999999998</c:v>
                </c:pt>
                <c:pt idx="807">
                  <c:v>2073.491</c:v>
                </c:pt>
                <c:pt idx="808">
                  <c:v>2067.0039999999999</c:v>
                </c:pt>
                <c:pt idx="809">
                  <c:v>1956.6479999999999</c:v>
                </c:pt>
                <c:pt idx="810">
                  <c:v>1958.162</c:v>
                </c:pt>
                <c:pt idx="811">
                  <c:v>1641.74</c:v>
                </c:pt>
                <c:pt idx="812">
                  <c:v>1536.0820000000001</c:v>
                </c:pt>
                <c:pt idx="813">
                  <c:v>1462.626</c:v>
                </c:pt>
                <c:pt idx="814">
                  <c:v>1535.85</c:v>
                </c:pt>
                <c:pt idx="815">
                  <c:v>1124.1210000000001</c:v>
                </c:pt>
                <c:pt idx="816">
                  <c:v>1276.57</c:v>
                </c:pt>
                <c:pt idx="817">
                  <c:v>1369.317</c:v>
                </c:pt>
                <c:pt idx="818">
                  <c:v>1285.636</c:v>
                </c:pt>
                <c:pt idx="819">
                  <c:v>1116.2180000000001</c:v>
                </c:pt>
                <c:pt idx="820">
                  <c:v>1073.182</c:v>
                </c:pt>
                <c:pt idx="821">
                  <c:v>1077.3869999999999</c:v>
                </c:pt>
                <c:pt idx="822">
                  <c:v>960</c:v>
                </c:pt>
                <c:pt idx="823">
                  <c:v>960</c:v>
                </c:pt>
                <c:pt idx="824">
                  <c:v>960</c:v>
                </c:pt>
                <c:pt idx="825">
                  <c:v>960</c:v>
                </c:pt>
                <c:pt idx="826">
                  <c:v>960</c:v>
                </c:pt>
                <c:pt idx="827">
                  <c:v>960</c:v>
                </c:pt>
                <c:pt idx="828">
                  <c:v>960</c:v>
                </c:pt>
                <c:pt idx="829">
                  <c:v>960</c:v>
                </c:pt>
                <c:pt idx="830">
                  <c:v>960</c:v>
                </c:pt>
                <c:pt idx="831">
                  <c:v>960</c:v>
                </c:pt>
                <c:pt idx="832">
                  <c:v>960</c:v>
                </c:pt>
                <c:pt idx="833">
                  <c:v>960</c:v>
                </c:pt>
                <c:pt idx="834">
                  <c:v>960</c:v>
                </c:pt>
                <c:pt idx="835">
                  <c:v>960</c:v>
                </c:pt>
                <c:pt idx="836">
                  <c:v>960</c:v>
                </c:pt>
                <c:pt idx="837">
                  <c:v>960</c:v>
                </c:pt>
                <c:pt idx="838">
                  <c:v>960</c:v>
                </c:pt>
                <c:pt idx="839">
                  <c:v>960</c:v>
                </c:pt>
                <c:pt idx="840">
                  <c:v>960</c:v>
                </c:pt>
                <c:pt idx="841">
                  <c:v>960</c:v>
                </c:pt>
                <c:pt idx="842">
                  <c:v>960</c:v>
                </c:pt>
                <c:pt idx="843">
                  <c:v>960</c:v>
                </c:pt>
                <c:pt idx="844">
                  <c:v>960</c:v>
                </c:pt>
                <c:pt idx="845">
                  <c:v>960</c:v>
                </c:pt>
                <c:pt idx="846">
                  <c:v>960</c:v>
                </c:pt>
                <c:pt idx="847">
                  <c:v>960</c:v>
                </c:pt>
                <c:pt idx="848">
                  <c:v>960</c:v>
                </c:pt>
                <c:pt idx="849">
                  <c:v>960</c:v>
                </c:pt>
                <c:pt idx="850">
                  <c:v>960</c:v>
                </c:pt>
                <c:pt idx="851">
                  <c:v>960</c:v>
                </c:pt>
                <c:pt idx="852">
                  <c:v>960</c:v>
                </c:pt>
                <c:pt idx="853">
                  <c:v>960</c:v>
                </c:pt>
                <c:pt idx="854">
                  <c:v>960</c:v>
                </c:pt>
                <c:pt idx="855">
                  <c:v>960</c:v>
                </c:pt>
                <c:pt idx="856">
                  <c:v>960</c:v>
                </c:pt>
                <c:pt idx="857">
                  <c:v>960</c:v>
                </c:pt>
                <c:pt idx="858">
                  <c:v>960</c:v>
                </c:pt>
                <c:pt idx="859">
                  <c:v>960</c:v>
                </c:pt>
                <c:pt idx="860">
                  <c:v>960</c:v>
                </c:pt>
                <c:pt idx="861">
                  <c:v>960</c:v>
                </c:pt>
                <c:pt idx="862">
                  <c:v>960</c:v>
                </c:pt>
                <c:pt idx="863">
                  <c:v>960</c:v>
                </c:pt>
                <c:pt idx="864">
                  <c:v>960</c:v>
                </c:pt>
                <c:pt idx="865">
                  <c:v>960</c:v>
                </c:pt>
                <c:pt idx="866">
                  <c:v>960</c:v>
                </c:pt>
                <c:pt idx="867">
                  <c:v>960</c:v>
                </c:pt>
                <c:pt idx="868">
                  <c:v>960</c:v>
                </c:pt>
                <c:pt idx="869">
                  <c:v>960</c:v>
                </c:pt>
                <c:pt idx="870">
                  <c:v>960</c:v>
                </c:pt>
                <c:pt idx="871">
                  <c:v>960</c:v>
                </c:pt>
                <c:pt idx="872">
                  <c:v>960</c:v>
                </c:pt>
                <c:pt idx="873">
                  <c:v>960</c:v>
                </c:pt>
                <c:pt idx="874">
                  <c:v>960</c:v>
                </c:pt>
                <c:pt idx="875">
                  <c:v>960</c:v>
                </c:pt>
                <c:pt idx="876">
                  <c:v>960</c:v>
                </c:pt>
                <c:pt idx="877">
                  <c:v>960</c:v>
                </c:pt>
                <c:pt idx="878">
                  <c:v>960</c:v>
                </c:pt>
                <c:pt idx="879">
                  <c:v>960</c:v>
                </c:pt>
                <c:pt idx="880">
                  <c:v>960</c:v>
                </c:pt>
                <c:pt idx="881">
                  <c:v>960</c:v>
                </c:pt>
                <c:pt idx="882">
                  <c:v>960</c:v>
                </c:pt>
                <c:pt idx="883">
                  <c:v>960</c:v>
                </c:pt>
                <c:pt idx="884">
                  <c:v>960</c:v>
                </c:pt>
                <c:pt idx="885">
                  <c:v>960</c:v>
                </c:pt>
                <c:pt idx="886">
                  <c:v>960</c:v>
                </c:pt>
                <c:pt idx="887">
                  <c:v>960</c:v>
                </c:pt>
                <c:pt idx="888">
                  <c:v>960</c:v>
                </c:pt>
                <c:pt idx="889">
                  <c:v>960</c:v>
                </c:pt>
                <c:pt idx="890">
                  <c:v>960</c:v>
                </c:pt>
                <c:pt idx="891">
                  <c:v>960</c:v>
                </c:pt>
                <c:pt idx="892">
                  <c:v>960</c:v>
                </c:pt>
                <c:pt idx="893">
                  <c:v>960</c:v>
                </c:pt>
                <c:pt idx="894">
                  <c:v>960</c:v>
                </c:pt>
                <c:pt idx="895">
                  <c:v>960</c:v>
                </c:pt>
                <c:pt idx="896">
                  <c:v>960</c:v>
                </c:pt>
                <c:pt idx="897">
                  <c:v>960</c:v>
                </c:pt>
                <c:pt idx="898">
                  <c:v>960</c:v>
                </c:pt>
                <c:pt idx="899">
                  <c:v>960</c:v>
                </c:pt>
                <c:pt idx="900">
                  <c:v>960</c:v>
                </c:pt>
                <c:pt idx="901">
                  <c:v>960</c:v>
                </c:pt>
                <c:pt idx="902">
                  <c:v>960</c:v>
                </c:pt>
                <c:pt idx="903">
                  <c:v>960</c:v>
                </c:pt>
                <c:pt idx="904">
                  <c:v>960</c:v>
                </c:pt>
                <c:pt idx="905">
                  <c:v>960</c:v>
                </c:pt>
                <c:pt idx="906">
                  <c:v>960</c:v>
                </c:pt>
                <c:pt idx="907">
                  <c:v>960</c:v>
                </c:pt>
                <c:pt idx="908">
                  <c:v>960</c:v>
                </c:pt>
                <c:pt idx="909">
                  <c:v>960</c:v>
                </c:pt>
                <c:pt idx="910">
                  <c:v>960</c:v>
                </c:pt>
                <c:pt idx="911">
                  <c:v>960</c:v>
                </c:pt>
                <c:pt idx="912">
                  <c:v>960</c:v>
                </c:pt>
                <c:pt idx="913">
                  <c:v>960</c:v>
                </c:pt>
                <c:pt idx="914">
                  <c:v>960</c:v>
                </c:pt>
                <c:pt idx="915">
                  <c:v>960</c:v>
                </c:pt>
                <c:pt idx="916">
                  <c:v>960</c:v>
                </c:pt>
                <c:pt idx="917">
                  <c:v>960</c:v>
                </c:pt>
                <c:pt idx="918">
                  <c:v>960</c:v>
                </c:pt>
                <c:pt idx="919">
                  <c:v>960</c:v>
                </c:pt>
                <c:pt idx="920">
                  <c:v>960</c:v>
                </c:pt>
                <c:pt idx="921">
                  <c:v>960</c:v>
                </c:pt>
                <c:pt idx="922">
                  <c:v>960</c:v>
                </c:pt>
                <c:pt idx="923">
                  <c:v>960</c:v>
                </c:pt>
                <c:pt idx="924">
                  <c:v>960</c:v>
                </c:pt>
                <c:pt idx="925">
                  <c:v>960</c:v>
                </c:pt>
                <c:pt idx="926">
                  <c:v>960</c:v>
                </c:pt>
                <c:pt idx="927">
                  <c:v>960</c:v>
                </c:pt>
                <c:pt idx="928">
                  <c:v>960</c:v>
                </c:pt>
                <c:pt idx="929">
                  <c:v>960</c:v>
                </c:pt>
                <c:pt idx="930">
                  <c:v>960</c:v>
                </c:pt>
                <c:pt idx="931">
                  <c:v>960</c:v>
                </c:pt>
                <c:pt idx="932">
                  <c:v>960</c:v>
                </c:pt>
                <c:pt idx="933">
                  <c:v>960</c:v>
                </c:pt>
                <c:pt idx="934">
                  <c:v>960</c:v>
                </c:pt>
                <c:pt idx="935">
                  <c:v>960</c:v>
                </c:pt>
                <c:pt idx="936">
                  <c:v>960</c:v>
                </c:pt>
                <c:pt idx="937">
                  <c:v>960</c:v>
                </c:pt>
                <c:pt idx="938">
                  <c:v>960</c:v>
                </c:pt>
                <c:pt idx="939">
                  <c:v>960</c:v>
                </c:pt>
                <c:pt idx="940">
                  <c:v>960</c:v>
                </c:pt>
                <c:pt idx="941">
                  <c:v>960</c:v>
                </c:pt>
                <c:pt idx="942">
                  <c:v>960</c:v>
                </c:pt>
                <c:pt idx="943">
                  <c:v>960</c:v>
                </c:pt>
                <c:pt idx="944">
                  <c:v>960</c:v>
                </c:pt>
                <c:pt idx="945">
                  <c:v>960</c:v>
                </c:pt>
                <c:pt idx="946">
                  <c:v>960</c:v>
                </c:pt>
                <c:pt idx="947">
                  <c:v>960</c:v>
                </c:pt>
                <c:pt idx="948">
                  <c:v>960</c:v>
                </c:pt>
                <c:pt idx="949">
                  <c:v>960</c:v>
                </c:pt>
                <c:pt idx="950">
                  <c:v>960</c:v>
                </c:pt>
                <c:pt idx="951">
                  <c:v>960</c:v>
                </c:pt>
                <c:pt idx="952">
                  <c:v>960</c:v>
                </c:pt>
                <c:pt idx="953">
                  <c:v>960</c:v>
                </c:pt>
                <c:pt idx="954">
                  <c:v>960</c:v>
                </c:pt>
                <c:pt idx="955">
                  <c:v>960</c:v>
                </c:pt>
                <c:pt idx="956">
                  <c:v>960</c:v>
                </c:pt>
                <c:pt idx="957">
                  <c:v>960</c:v>
                </c:pt>
                <c:pt idx="958">
                  <c:v>960</c:v>
                </c:pt>
                <c:pt idx="959">
                  <c:v>964.35400000000004</c:v>
                </c:pt>
                <c:pt idx="960">
                  <c:v>1037.0139999999999</c:v>
                </c:pt>
                <c:pt idx="961">
                  <c:v>1043.1420000000001</c:v>
                </c:pt>
                <c:pt idx="962">
                  <c:v>1028.588</c:v>
                </c:pt>
                <c:pt idx="963">
                  <c:v>964.62199999999996</c:v>
                </c:pt>
                <c:pt idx="964">
                  <c:v>960</c:v>
                </c:pt>
                <c:pt idx="965">
                  <c:v>972.10599999999999</c:v>
                </c:pt>
                <c:pt idx="966">
                  <c:v>1013.5650000000001</c:v>
                </c:pt>
                <c:pt idx="967">
                  <c:v>960</c:v>
                </c:pt>
                <c:pt idx="968">
                  <c:v>960</c:v>
                </c:pt>
                <c:pt idx="969">
                  <c:v>960</c:v>
                </c:pt>
                <c:pt idx="970">
                  <c:v>960</c:v>
                </c:pt>
                <c:pt idx="971">
                  <c:v>960</c:v>
                </c:pt>
                <c:pt idx="972">
                  <c:v>960</c:v>
                </c:pt>
                <c:pt idx="973">
                  <c:v>960</c:v>
                </c:pt>
                <c:pt idx="974">
                  <c:v>960</c:v>
                </c:pt>
                <c:pt idx="975">
                  <c:v>1022.01</c:v>
                </c:pt>
                <c:pt idx="976">
                  <c:v>960</c:v>
                </c:pt>
                <c:pt idx="977">
                  <c:v>960</c:v>
                </c:pt>
                <c:pt idx="978">
                  <c:v>960</c:v>
                </c:pt>
                <c:pt idx="979">
                  <c:v>960</c:v>
                </c:pt>
                <c:pt idx="980">
                  <c:v>960</c:v>
                </c:pt>
                <c:pt idx="981">
                  <c:v>960</c:v>
                </c:pt>
                <c:pt idx="982">
                  <c:v>960</c:v>
                </c:pt>
                <c:pt idx="983">
                  <c:v>960</c:v>
                </c:pt>
                <c:pt idx="984">
                  <c:v>960</c:v>
                </c:pt>
                <c:pt idx="985">
                  <c:v>960</c:v>
                </c:pt>
                <c:pt idx="986">
                  <c:v>960</c:v>
                </c:pt>
                <c:pt idx="987">
                  <c:v>960</c:v>
                </c:pt>
                <c:pt idx="988">
                  <c:v>960</c:v>
                </c:pt>
                <c:pt idx="989">
                  <c:v>960</c:v>
                </c:pt>
                <c:pt idx="990">
                  <c:v>960</c:v>
                </c:pt>
                <c:pt idx="991">
                  <c:v>960</c:v>
                </c:pt>
                <c:pt idx="992">
                  <c:v>960</c:v>
                </c:pt>
                <c:pt idx="993">
                  <c:v>960</c:v>
                </c:pt>
                <c:pt idx="994">
                  <c:v>960</c:v>
                </c:pt>
                <c:pt idx="995">
                  <c:v>960</c:v>
                </c:pt>
                <c:pt idx="996">
                  <c:v>960</c:v>
                </c:pt>
                <c:pt idx="997">
                  <c:v>1016.705</c:v>
                </c:pt>
                <c:pt idx="998">
                  <c:v>960</c:v>
                </c:pt>
                <c:pt idx="999">
                  <c:v>960</c:v>
                </c:pt>
                <c:pt idx="1000">
                  <c:v>960</c:v>
                </c:pt>
                <c:pt idx="1001">
                  <c:v>960</c:v>
                </c:pt>
                <c:pt idx="1002">
                  <c:v>960</c:v>
                </c:pt>
                <c:pt idx="1003">
                  <c:v>960</c:v>
                </c:pt>
                <c:pt idx="1004">
                  <c:v>1041.079</c:v>
                </c:pt>
                <c:pt idx="1005">
                  <c:v>960</c:v>
                </c:pt>
                <c:pt idx="1006">
                  <c:v>960</c:v>
                </c:pt>
                <c:pt idx="1007">
                  <c:v>960</c:v>
                </c:pt>
                <c:pt idx="1008">
                  <c:v>973.75</c:v>
                </c:pt>
                <c:pt idx="1009">
                  <c:v>982.34299999999996</c:v>
                </c:pt>
                <c:pt idx="1010">
                  <c:v>974.79899999999998</c:v>
                </c:pt>
                <c:pt idx="1011">
                  <c:v>1023.022</c:v>
                </c:pt>
                <c:pt idx="1012">
                  <c:v>1125.9110000000001</c:v>
                </c:pt>
                <c:pt idx="1013">
                  <c:v>960</c:v>
                </c:pt>
                <c:pt idx="1014">
                  <c:v>960</c:v>
                </c:pt>
                <c:pt idx="1015">
                  <c:v>960</c:v>
                </c:pt>
                <c:pt idx="1016">
                  <c:v>960</c:v>
                </c:pt>
                <c:pt idx="1017">
                  <c:v>960</c:v>
                </c:pt>
                <c:pt idx="1018">
                  <c:v>960</c:v>
                </c:pt>
                <c:pt idx="1019">
                  <c:v>960</c:v>
                </c:pt>
                <c:pt idx="1020">
                  <c:v>960</c:v>
                </c:pt>
                <c:pt idx="1021">
                  <c:v>960</c:v>
                </c:pt>
                <c:pt idx="1022">
                  <c:v>960</c:v>
                </c:pt>
                <c:pt idx="1023">
                  <c:v>960</c:v>
                </c:pt>
                <c:pt idx="1024">
                  <c:v>960</c:v>
                </c:pt>
                <c:pt idx="1025">
                  <c:v>960</c:v>
                </c:pt>
                <c:pt idx="1026">
                  <c:v>960</c:v>
                </c:pt>
                <c:pt idx="1027">
                  <c:v>960</c:v>
                </c:pt>
                <c:pt idx="1028">
                  <c:v>960</c:v>
                </c:pt>
                <c:pt idx="1029">
                  <c:v>960</c:v>
                </c:pt>
                <c:pt idx="1030">
                  <c:v>973.38400000000001</c:v>
                </c:pt>
                <c:pt idx="1031">
                  <c:v>960</c:v>
                </c:pt>
                <c:pt idx="1032">
                  <c:v>1028.703</c:v>
                </c:pt>
                <c:pt idx="1033">
                  <c:v>988.42200000000003</c:v>
                </c:pt>
                <c:pt idx="1034">
                  <c:v>1122.1569999999999</c:v>
                </c:pt>
                <c:pt idx="1035">
                  <c:v>1077.2950000000001</c:v>
                </c:pt>
                <c:pt idx="1036">
                  <c:v>960</c:v>
                </c:pt>
                <c:pt idx="1037">
                  <c:v>1076.799</c:v>
                </c:pt>
                <c:pt idx="1038">
                  <c:v>960</c:v>
                </c:pt>
                <c:pt idx="1039">
                  <c:v>993.27200000000005</c:v>
                </c:pt>
                <c:pt idx="1040">
                  <c:v>1131.691</c:v>
                </c:pt>
                <c:pt idx="1041">
                  <c:v>993.66</c:v>
                </c:pt>
                <c:pt idx="1042">
                  <c:v>1051.5440000000001</c:v>
                </c:pt>
                <c:pt idx="1043">
                  <c:v>1113.49</c:v>
                </c:pt>
                <c:pt idx="1044">
                  <c:v>1058.9949999999999</c:v>
                </c:pt>
                <c:pt idx="1045">
                  <c:v>1010.991</c:v>
                </c:pt>
                <c:pt idx="1046">
                  <c:v>1185.741</c:v>
                </c:pt>
                <c:pt idx="1047">
                  <c:v>1107.171</c:v>
                </c:pt>
                <c:pt idx="1048">
                  <c:v>1114.653</c:v>
                </c:pt>
                <c:pt idx="1049">
                  <c:v>1211.414</c:v>
                </c:pt>
                <c:pt idx="1050">
                  <c:v>1228.414</c:v>
                </c:pt>
                <c:pt idx="1051">
                  <c:v>1207.528</c:v>
                </c:pt>
                <c:pt idx="1052">
                  <c:v>1137.472</c:v>
                </c:pt>
                <c:pt idx="1053">
                  <c:v>1205.328</c:v>
                </c:pt>
                <c:pt idx="1054">
                  <c:v>1300.74</c:v>
                </c:pt>
                <c:pt idx="1055">
                  <c:v>1399.0630000000001</c:v>
                </c:pt>
                <c:pt idx="1056">
                  <c:v>1382.848</c:v>
                </c:pt>
                <c:pt idx="1057">
                  <c:v>1618.115</c:v>
                </c:pt>
                <c:pt idx="1058">
                  <c:v>1401.3309999999999</c:v>
                </c:pt>
                <c:pt idx="1059">
                  <c:v>1669.22</c:v>
                </c:pt>
                <c:pt idx="1060">
                  <c:v>1779.2539999999999</c:v>
                </c:pt>
                <c:pt idx="1061">
                  <c:v>1723.1610000000001</c:v>
                </c:pt>
                <c:pt idx="1062">
                  <c:v>1880.2170000000001</c:v>
                </c:pt>
                <c:pt idx="1063">
                  <c:v>2046.4929999999999</c:v>
                </c:pt>
                <c:pt idx="1064">
                  <c:v>2055.66</c:v>
                </c:pt>
                <c:pt idx="1065">
                  <c:v>2119.3919999999998</c:v>
                </c:pt>
                <c:pt idx="1066">
                  <c:v>2188.5439999999999</c:v>
                </c:pt>
                <c:pt idx="1067">
                  <c:v>2384.3150000000001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2400</c:v>
                </c:pt>
                <c:pt idx="1073">
                  <c:v>2400</c:v>
                </c:pt>
                <c:pt idx="1074">
                  <c:v>2400</c:v>
                </c:pt>
                <c:pt idx="1075">
                  <c:v>2400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2400</c:v>
                </c:pt>
                <c:pt idx="1112">
                  <c:v>2400</c:v>
                </c:pt>
                <c:pt idx="1113">
                  <c:v>2400</c:v>
                </c:pt>
                <c:pt idx="1114">
                  <c:v>2315.0300000000002</c:v>
                </c:pt>
                <c:pt idx="1115">
                  <c:v>2175.4810000000002</c:v>
                </c:pt>
                <c:pt idx="1116">
                  <c:v>2135.2080000000001</c:v>
                </c:pt>
                <c:pt idx="1117">
                  <c:v>2194.6660000000002</c:v>
                </c:pt>
                <c:pt idx="1118">
                  <c:v>2338.0410000000002</c:v>
                </c:pt>
                <c:pt idx="1119">
                  <c:v>2252.3150000000001</c:v>
                </c:pt>
                <c:pt idx="1120">
                  <c:v>2086.9270000000001</c:v>
                </c:pt>
                <c:pt idx="1121">
                  <c:v>2066.7809999999999</c:v>
                </c:pt>
                <c:pt idx="1122">
                  <c:v>2210.797</c:v>
                </c:pt>
                <c:pt idx="1123">
                  <c:v>2177.46</c:v>
                </c:pt>
                <c:pt idx="1124">
                  <c:v>2185.386</c:v>
                </c:pt>
                <c:pt idx="1125">
                  <c:v>2007.799</c:v>
                </c:pt>
                <c:pt idx="1126">
                  <c:v>2103.942</c:v>
                </c:pt>
                <c:pt idx="1127">
                  <c:v>2276.7660000000001</c:v>
                </c:pt>
                <c:pt idx="1128">
                  <c:v>2178.7130000000002</c:v>
                </c:pt>
                <c:pt idx="1129">
                  <c:v>2190.3739999999998</c:v>
                </c:pt>
                <c:pt idx="1130">
                  <c:v>2172.5610000000001</c:v>
                </c:pt>
                <c:pt idx="1131">
                  <c:v>2108.4319999999998</c:v>
                </c:pt>
                <c:pt idx="1132">
                  <c:v>2168.88</c:v>
                </c:pt>
                <c:pt idx="1133">
                  <c:v>2189.6610000000001</c:v>
                </c:pt>
                <c:pt idx="1134">
                  <c:v>2319.346</c:v>
                </c:pt>
                <c:pt idx="1135">
                  <c:v>2124.79</c:v>
                </c:pt>
                <c:pt idx="1136">
                  <c:v>2102.1410000000001</c:v>
                </c:pt>
                <c:pt idx="1137">
                  <c:v>2046.0440000000001</c:v>
                </c:pt>
                <c:pt idx="1138">
                  <c:v>2071.96</c:v>
                </c:pt>
                <c:pt idx="1139">
                  <c:v>1955.0039999999999</c:v>
                </c:pt>
                <c:pt idx="1140">
                  <c:v>2028.6980000000001</c:v>
                </c:pt>
                <c:pt idx="1141">
                  <c:v>1892.3510000000001</c:v>
                </c:pt>
                <c:pt idx="1142">
                  <c:v>1895.463</c:v>
                </c:pt>
                <c:pt idx="1143">
                  <c:v>1864.7650000000001</c:v>
                </c:pt>
                <c:pt idx="1144">
                  <c:v>1885.5740000000001</c:v>
                </c:pt>
                <c:pt idx="1145">
                  <c:v>1726.789</c:v>
                </c:pt>
                <c:pt idx="1146">
                  <c:v>1728.0129999999999</c:v>
                </c:pt>
                <c:pt idx="1147">
                  <c:v>1721.001</c:v>
                </c:pt>
                <c:pt idx="1148">
                  <c:v>1629.856</c:v>
                </c:pt>
                <c:pt idx="1149">
                  <c:v>1494.6610000000001</c:v>
                </c:pt>
                <c:pt idx="1150">
                  <c:v>1517.64</c:v>
                </c:pt>
                <c:pt idx="1151">
                  <c:v>1420.52</c:v>
                </c:pt>
                <c:pt idx="1152">
                  <c:v>1289.279</c:v>
                </c:pt>
                <c:pt idx="1153">
                  <c:v>1315.586</c:v>
                </c:pt>
                <c:pt idx="1154">
                  <c:v>1286.104</c:v>
                </c:pt>
                <c:pt idx="1155">
                  <c:v>1271.4870000000001</c:v>
                </c:pt>
                <c:pt idx="1156">
                  <c:v>1207.037</c:v>
                </c:pt>
                <c:pt idx="1157">
                  <c:v>1287.923</c:v>
                </c:pt>
                <c:pt idx="1158">
                  <c:v>1138.8389999999999</c:v>
                </c:pt>
                <c:pt idx="1159">
                  <c:v>1165.26</c:v>
                </c:pt>
                <c:pt idx="1160">
                  <c:v>1184.1500000000001</c:v>
                </c:pt>
                <c:pt idx="1161">
                  <c:v>1101.0989999999999</c:v>
                </c:pt>
                <c:pt idx="1162">
                  <c:v>1046.963</c:v>
                </c:pt>
                <c:pt idx="1163">
                  <c:v>1179.567</c:v>
                </c:pt>
                <c:pt idx="1164">
                  <c:v>1095.3309999999999</c:v>
                </c:pt>
                <c:pt idx="1165">
                  <c:v>1160.9179999999999</c:v>
                </c:pt>
                <c:pt idx="1166">
                  <c:v>1055.67</c:v>
                </c:pt>
                <c:pt idx="1167">
                  <c:v>1193.2149999999999</c:v>
                </c:pt>
                <c:pt idx="1168">
                  <c:v>960</c:v>
                </c:pt>
                <c:pt idx="1169">
                  <c:v>975.32399999999996</c:v>
                </c:pt>
                <c:pt idx="1170">
                  <c:v>960</c:v>
                </c:pt>
                <c:pt idx="1171">
                  <c:v>1066.72</c:v>
                </c:pt>
                <c:pt idx="1172">
                  <c:v>960</c:v>
                </c:pt>
                <c:pt idx="1173">
                  <c:v>960</c:v>
                </c:pt>
                <c:pt idx="1174">
                  <c:v>960</c:v>
                </c:pt>
                <c:pt idx="1175">
                  <c:v>960</c:v>
                </c:pt>
                <c:pt idx="1176">
                  <c:v>960</c:v>
                </c:pt>
                <c:pt idx="1177">
                  <c:v>960</c:v>
                </c:pt>
                <c:pt idx="1178">
                  <c:v>960</c:v>
                </c:pt>
                <c:pt idx="1179">
                  <c:v>960</c:v>
                </c:pt>
                <c:pt idx="1180">
                  <c:v>960</c:v>
                </c:pt>
                <c:pt idx="1181">
                  <c:v>960</c:v>
                </c:pt>
                <c:pt idx="1182">
                  <c:v>960</c:v>
                </c:pt>
                <c:pt idx="1183">
                  <c:v>960</c:v>
                </c:pt>
                <c:pt idx="1184">
                  <c:v>960</c:v>
                </c:pt>
                <c:pt idx="1185">
                  <c:v>960</c:v>
                </c:pt>
                <c:pt idx="1186">
                  <c:v>960</c:v>
                </c:pt>
                <c:pt idx="1187">
                  <c:v>960</c:v>
                </c:pt>
                <c:pt idx="1188">
                  <c:v>960</c:v>
                </c:pt>
                <c:pt idx="1189">
                  <c:v>960</c:v>
                </c:pt>
                <c:pt idx="1190">
                  <c:v>960</c:v>
                </c:pt>
                <c:pt idx="1191">
                  <c:v>960</c:v>
                </c:pt>
                <c:pt idx="1192">
                  <c:v>960</c:v>
                </c:pt>
                <c:pt idx="1193">
                  <c:v>960</c:v>
                </c:pt>
                <c:pt idx="1194">
                  <c:v>960</c:v>
                </c:pt>
                <c:pt idx="1195">
                  <c:v>960</c:v>
                </c:pt>
                <c:pt idx="1196">
                  <c:v>960</c:v>
                </c:pt>
                <c:pt idx="1197">
                  <c:v>960</c:v>
                </c:pt>
                <c:pt idx="1198">
                  <c:v>960</c:v>
                </c:pt>
                <c:pt idx="1199">
                  <c:v>960</c:v>
                </c:pt>
                <c:pt idx="1200">
                  <c:v>960</c:v>
                </c:pt>
                <c:pt idx="1201">
                  <c:v>960</c:v>
                </c:pt>
                <c:pt idx="1202">
                  <c:v>960</c:v>
                </c:pt>
                <c:pt idx="1203">
                  <c:v>960</c:v>
                </c:pt>
                <c:pt idx="1204">
                  <c:v>960</c:v>
                </c:pt>
                <c:pt idx="1205">
                  <c:v>960</c:v>
                </c:pt>
                <c:pt idx="1206">
                  <c:v>960</c:v>
                </c:pt>
                <c:pt idx="1207">
                  <c:v>960</c:v>
                </c:pt>
                <c:pt idx="1208">
                  <c:v>960</c:v>
                </c:pt>
                <c:pt idx="1209">
                  <c:v>960</c:v>
                </c:pt>
                <c:pt idx="1210">
                  <c:v>960</c:v>
                </c:pt>
                <c:pt idx="1211">
                  <c:v>960</c:v>
                </c:pt>
                <c:pt idx="1212">
                  <c:v>960</c:v>
                </c:pt>
                <c:pt idx="1213">
                  <c:v>960</c:v>
                </c:pt>
                <c:pt idx="1214">
                  <c:v>960</c:v>
                </c:pt>
                <c:pt idx="1215">
                  <c:v>960</c:v>
                </c:pt>
                <c:pt idx="1216">
                  <c:v>960</c:v>
                </c:pt>
                <c:pt idx="1217">
                  <c:v>960</c:v>
                </c:pt>
                <c:pt idx="1218">
                  <c:v>960</c:v>
                </c:pt>
                <c:pt idx="1219">
                  <c:v>960</c:v>
                </c:pt>
                <c:pt idx="1220">
                  <c:v>960</c:v>
                </c:pt>
                <c:pt idx="1221">
                  <c:v>960</c:v>
                </c:pt>
                <c:pt idx="1222">
                  <c:v>960</c:v>
                </c:pt>
                <c:pt idx="1223">
                  <c:v>960</c:v>
                </c:pt>
                <c:pt idx="1224">
                  <c:v>960</c:v>
                </c:pt>
                <c:pt idx="1225">
                  <c:v>960</c:v>
                </c:pt>
                <c:pt idx="1226">
                  <c:v>960</c:v>
                </c:pt>
                <c:pt idx="1227">
                  <c:v>960</c:v>
                </c:pt>
                <c:pt idx="1228">
                  <c:v>983.71100000000001</c:v>
                </c:pt>
                <c:pt idx="1229">
                  <c:v>1157.7329999999999</c:v>
                </c:pt>
                <c:pt idx="1230">
                  <c:v>1236.9680000000001</c:v>
                </c:pt>
                <c:pt idx="1231">
                  <c:v>1224.9190000000001</c:v>
                </c:pt>
                <c:pt idx="1232">
                  <c:v>1314.2090000000001</c:v>
                </c:pt>
                <c:pt idx="1233">
                  <c:v>1373.146</c:v>
                </c:pt>
                <c:pt idx="1234">
                  <c:v>1462.44</c:v>
                </c:pt>
                <c:pt idx="1235">
                  <c:v>1656.461</c:v>
                </c:pt>
                <c:pt idx="1236">
                  <c:v>1608.1949999999999</c:v>
                </c:pt>
                <c:pt idx="1237">
                  <c:v>1764.9949999999999</c:v>
                </c:pt>
                <c:pt idx="1238">
                  <c:v>1653.0989999999999</c:v>
                </c:pt>
                <c:pt idx="1239">
                  <c:v>1706.72</c:v>
                </c:pt>
                <c:pt idx="1240">
                  <c:v>1975.1469999999999</c:v>
                </c:pt>
                <c:pt idx="1241">
                  <c:v>1885.3019999999999</c:v>
                </c:pt>
                <c:pt idx="1242">
                  <c:v>1960.0150000000001</c:v>
                </c:pt>
                <c:pt idx="1243">
                  <c:v>1938.3030000000001</c:v>
                </c:pt>
                <c:pt idx="1244">
                  <c:v>1972.91</c:v>
                </c:pt>
                <c:pt idx="1245">
                  <c:v>1930.85</c:v>
                </c:pt>
                <c:pt idx="1246">
                  <c:v>2035.874</c:v>
                </c:pt>
                <c:pt idx="1247">
                  <c:v>2028.7660000000001</c:v>
                </c:pt>
                <c:pt idx="1248">
                  <c:v>2149.8319999999999</c:v>
                </c:pt>
                <c:pt idx="1249">
                  <c:v>2102.0279999999998</c:v>
                </c:pt>
                <c:pt idx="1250">
                  <c:v>2258.462</c:v>
                </c:pt>
                <c:pt idx="1251">
                  <c:v>1896.463</c:v>
                </c:pt>
                <c:pt idx="1252">
                  <c:v>1995.0550000000001</c:v>
                </c:pt>
                <c:pt idx="1253">
                  <c:v>2018.3979999999999</c:v>
                </c:pt>
                <c:pt idx="1254">
                  <c:v>1966.6759999999999</c:v>
                </c:pt>
                <c:pt idx="1255">
                  <c:v>2051.7280000000001</c:v>
                </c:pt>
                <c:pt idx="1256">
                  <c:v>1898.1010000000001</c:v>
                </c:pt>
                <c:pt idx="1257">
                  <c:v>1900.933</c:v>
                </c:pt>
                <c:pt idx="1258">
                  <c:v>1858.846</c:v>
                </c:pt>
                <c:pt idx="1259">
                  <c:v>1800.7239999999999</c:v>
                </c:pt>
                <c:pt idx="1260">
                  <c:v>1855.6969999999999</c:v>
                </c:pt>
                <c:pt idx="1261">
                  <c:v>1855.971</c:v>
                </c:pt>
                <c:pt idx="1262">
                  <c:v>1818.36</c:v>
                </c:pt>
                <c:pt idx="1263">
                  <c:v>1757.7529999999999</c:v>
                </c:pt>
                <c:pt idx="1264">
                  <c:v>1925.1659999999999</c:v>
                </c:pt>
                <c:pt idx="1265">
                  <c:v>1979.3989999999999</c:v>
                </c:pt>
                <c:pt idx="1266">
                  <c:v>1884.67</c:v>
                </c:pt>
                <c:pt idx="1267">
                  <c:v>1829.2750000000001</c:v>
                </c:pt>
                <c:pt idx="1268">
                  <c:v>1962.691</c:v>
                </c:pt>
                <c:pt idx="1269">
                  <c:v>1907.258</c:v>
                </c:pt>
                <c:pt idx="1270">
                  <c:v>1836.527</c:v>
                </c:pt>
                <c:pt idx="1271">
                  <c:v>1731.2149999999999</c:v>
                </c:pt>
                <c:pt idx="1272">
                  <c:v>1805.519</c:v>
                </c:pt>
                <c:pt idx="1273">
                  <c:v>1633.5820000000001</c:v>
                </c:pt>
                <c:pt idx="1274">
                  <c:v>1549.204</c:v>
                </c:pt>
                <c:pt idx="1275">
                  <c:v>1567.529</c:v>
                </c:pt>
                <c:pt idx="1276">
                  <c:v>1373.075</c:v>
                </c:pt>
                <c:pt idx="1277">
                  <c:v>1256.8710000000001</c:v>
                </c:pt>
                <c:pt idx="1278">
                  <c:v>1055.6379999999999</c:v>
                </c:pt>
                <c:pt idx="1279">
                  <c:v>1138.8230000000001</c:v>
                </c:pt>
                <c:pt idx="1280">
                  <c:v>1143.55</c:v>
                </c:pt>
                <c:pt idx="1281">
                  <c:v>1095.7260000000001</c:v>
                </c:pt>
                <c:pt idx="1282">
                  <c:v>960</c:v>
                </c:pt>
                <c:pt idx="1283">
                  <c:v>960</c:v>
                </c:pt>
                <c:pt idx="1284">
                  <c:v>960</c:v>
                </c:pt>
                <c:pt idx="1285">
                  <c:v>960</c:v>
                </c:pt>
                <c:pt idx="1286">
                  <c:v>960</c:v>
                </c:pt>
                <c:pt idx="1287">
                  <c:v>960</c:v>
                </c:pt>
                <c:pt idx="1288">
                  <c:v>960</c:v>
                </c:pt>
                <c:pt idx="1289">
                  <c:v>960</c:v>
                </c:pt>
                <c:pt idx="1290">
                  <c:v>960</c:v>
                </c:pt>
                <c:pt idx="1291">
                  <c:v>960</c:v>
                </c:pt>
                <c:pt idx="1292">
                  <c:v>960</c:v>
                </c:pt>
                <c:pt idx="1293">
                  <c:v>960</c:v>
                </c:pt>
                <c:pt idx="1294">
                  <c:v>960</c:v>
                </c:pt>
                <c:pt idx="1295">
                  <c:v>960</c:v>
                </c:pt>
                <c:pt idx="1296">
                  <c:v>960</c:v>
                </c:pt>
                <c:pt idx="1297">
                  <c:v>960</c:v>
                </c:pt>
                <c:pt idx="1298">
                  <c:v>960</c:v>
                </c:pt>
                <c:pt idx="1299">
                  <c:v>960</c:v>
                </c:pt>
                <c:pt idx="1300">
                  <c:v>960</c:v>
                </c:pt>
                <c:pt idx="1301">
                  <c:v>960</c:v>
                </c:pt>
                <c:pt idx="1302">
                  <c:v>960</c:v>
                </c:pt>
                <c:pt idx="1303">
                  <c:v>960</c:v>
                </c:pt>
                <c:pt idx="1304">
                  <c:v>960</c:v>
                </c:pt>
                <c:pt idx="1305">
                  <c:v>960</c:v>
                </c:pt>
                <c:pt idx="1306">
                  <c:v>960</c:v>
                </c:pt>
                <c:pt idx="1307">
                  <c:v>960</c:v>
                </c:pt>
                <c:pt idx="1308">
                  <c:v>960</c:v>
                </c:pt>
                <c:pt idx="1309">
                  <c:v>960</c:v>
                </c:pt>
                <c:pt idx="1310">
                  <c:v>960</c:v>
                </c:pt>
                <c:pt idx="1311">
                  <c:v>960</c:v>
                </c:pt>
                <c:pt idx="1312">
                  <c:v>960</c:v>
                </c:pt>
                <c:pt idx="1313">
                  <c:v>960</c:v>
                </c:pt>
                <c:pt idx="1314">
                  <c:v>960</c:v>
                </c:pt>
                <c:pt idx="1315">
                  <c:v>960</c:v>
                </c:pt>
                <c:pt idx="1316">
                  <c:v>960</c:v>
                </c:pt>
                <c:pt idx="1317">
                  <c:v>960</c:v>
                </c:pt>
                <c:pt idx="1318">
                  <c:v>960</c:v>
                </c:pt>
                <c:pt idx="1319">
                  <c:v>960</c:v>
                </c:pt>
                <c:pt idx="1320">
                  <c:v>960</c:v>
                </c:pt>
                <c:pt idx="1321">
                  <c:v>960</c:v>
                </c:pt>
                <c:pt idx="1322">
                  <c:v>960</c:v>
                </c:pt>
                <c:pt idx="1323">
                  <c:v>960</c:v>
                </c:pt>
                <c:pt idx="1324">
                  <c:v>960</c:v>
                </c:pt>
                <c:pt idx="1325">
                  <c:v>960</c:v>
                </c:pt>
                <c:pt idx="1326">
                  <c:v>960</c:v>
                </c:pt>
                <c:pt idx="1327">
                  <c:v>960</c:v>
                </c:pt>
                <c:pt idx="1328">
                  <c:v>960</c:v>
                </c:pt>
                <c:pt idx="1329">
                  <c:v>960</c:v>
                </c:pt>
                <c:pt idx="1330">
                  <c:v>960</c:v>
                </c:pt>
                <c:pt idx="1331">
                  <c:v>960</c:v>
                </c:pt>
                <c:pt idx="1332">
                  <c:v>960</c:v>
                </c:pt>
                <c:pt idx="1333">
                  <c:v>960</c:v>
                </c:pt>
                <c:pt idx="1334">
                  <c:v>960</c:v>
                </c:pt>
                <c:pt idx="1335">
                  <c:v>960</c:v>
                </c:pt>
                <c:pt idx="1336">
                  <c:v>960</c:v>
                </c:pt>
                <c:pt idx="1337">
                  <c:v>960</c:v>
                </c:pt>
                <c:pt idx="1338">
                  <c:v>960</c:v>
                </c:pt>
                <c:pt idx="1339">
                  <c:v>960</c:v>
                </c:pt>
                <c:pt idx="1340">
                  <c:v>960</c:v>
                </c:pt>
                <c:pt idx="1341">
                  <c:v>960</c:v>
                </c:pt>
                <c:pt idx="1342">
                  <c:v>960</c:v>
                </c:pt>
                <c:pt idx="1343">
                  <c:v>960</c:v>
                </c:pt>
                <c:pt idx="1344">
                  <c:v>960</c:v>
                </c:pt>
                <c:pt idx="1345">
                  <c:v>960</c:v>
                </c:pt>
                <c:pt idx="1346">
                  <c:v>960</c:v>
                </c:pt>
                <c:pt idx="1347">
                  <c:v>960</c:v>
                </c:pt>
                <c:pt idx="1348">
                  <c:v>960</c:v>
                </c:pt>
                <c:pt idx="1349">
                  <c:v>1092.3530000000001</c:v>
                </c:pt>
                <c:pt idx="1350">
                  <c:v>975.86699999999996</c:v>
                </c:pt>
                <c:pt idx="1351">
                  <c:v>1162.9490000000001</c:v>
                </c:pt>
                <c:pt idx="1352">
                  <c:v>1164.93</c:v>
                </c:pt>
                <c:pt idx="1353">
                  <c:v>1396.7460000000001</c:v>
                </c:pt>
                <c:pt idx="1354">
                  <c:v>1319.2439999999999</c:v>
                </c:pt>
                <c:pt idx="1355">
                  <c:v>1492.3679999999999</c:v>
                </c:pt>
                <c:pt idx="1356">
                  <c:v>1502.873</c:v>
                </c:pt>
                <c:pt idx="1357">
                  <c:v>1639.0809999999999</c:v>
                </c:pt>
                <c:pt idx="1358">
                  <c:v>1575.9570000000001</c:v>
                </c:pt>
                <c:pt idx="1359">
                  <c:v>1724.636</c:v>
                </c:pt>
                <c:pt idx="1360">
                  <c:v>1757.95</c:v>
                </c:pt>
                <c:pt idx="1361">
                  <c:v>1951.1969999999999</c:v>
                </c:pt>
                <c:pt idx="1362">
                  <c:v>2012.213</c:v>
                </c:pt>
                <c:pt idx="1363">
                  <c:v>2063.9960000000001</c:v>
                </c:pt>
                <c:pt idx="1364">
                  <c:v>2202.895</c:v>
                </c:pt>
                <c:pt idx="1365">
                  <c:v>2200.7260000000001</c:v>
                </c:pt>
                <c:pt idx="1366">
                  <c:v>2344.3910000000001</c:v>
                </c:pt>
                <c:pt idx="1367">
                  <c:v>2362.2159999999999</c:v>
                </c:pt>
                <c:pt idx="1368">
                  <c:v>2400</c:v>
                </c:pt>
                <c:pt idx="1369">
                  <c:v>2400</c:v>
                </c:pt>
                <c:pt idx="1370">
                  <c:v>2400</c:v>
                </c:pt>
                <c:pt idx="1371">
                  <c:v>2257.2959999999998</c:v>
                </c:pt>
                <c:pt idx="1372">
                  <c:v>2400</c:v>
                </c:pt>
                <c:pt idx="1373">
                  <c:v>2201.8969999999999</c:v>
                </c:pt>
                <c:pt idx="1374">
                  <c:v>2400</c:v>
                </c:pt>
                <c:pt idx="1375">
                  <c:v>2203.6010000000001</c:v>
                </c:pt>
                <c:pt idx="1376">
                  <c:v>2323.2640000000001</c:v>
                </c:pt>
                <c:pt idx="1377">
                  <c:v>2246.4580000000001</c:v>
                </c:pt>
                <c:pt idx="1378">
                  <c:v>2237.9430000000002</c:v>
                </c:pt>
                <c:pt idx="1379">
                  <c:v>1953.837</c:v>
                </c:pt>
                <c:pt idx="1380">
                  <c:v>2165.9720000000002</c:v>
                </c:pt>
                <c:pt idx="1381">
                  <c:v>2039.6780000000001</c:v>
                </c:pt>
                <c:pt idx="1382">
                  <c:v>1777.53</c:v>
                </c:pt>
                <c:pt idx="1383">
                  <c:v>1802.5709999999999</c:v>
                </c:pt>
                <c:pt idx="1384">
                  <c:v>1824.547</c:v>
                </c:pt>
                <c:pt idx="1385">
                  <c:v>1503.828</c:v>
                </c:pt>
                <c:pt idx="1386">
                  <c:v>1363.296</c:v>
                </c:pt>
                <c:pt idx="1387">
                  <c:v>1169.556</c:v>
                </c:pt>
                <c:pt idx="1388">
                  <c:v>1078.7460000000001</c:v>
                </c:pt>
                <c:pt idx="1389">
                  <c:v>960</c:v>
                </c:pt>
                <c:pt idx="1390">
                  <c:v>960</c:v>
                </c:pt>
                <c:pt idx="1391">
                  <c:v>960</c:v>
                </c:pt>
                <c:pt idx="1392">
                  <c:v>960</c:v>
                </c:pt>
                <c:pt idx="1393">
                  <c:v>960</c:v>
                </c:pt>
                <c:pt idx="1394">
                  <c:v>960</c:v>
                </c:pt>
                <c:pt idx="1395">
                  <c:v>960</c:v>
                </c:pt>
                <c:pt idx="1396">
                  <c:v>960</c:v>
                </c:pt>
                <c:pt idx="1397">
                  <c:v>960</c:v>
                </c:pt>
                <c:pt idx="1398">
                  <c:v>960</c:v>
                </c:pt>
                <c:pt idx="1399">
                  <c:v>960</c:v>
                </c:pt>
                <c:pt idx="1400">
                  <c:v>960</c:v>
                </c:pt>
                <c:pt idx="1401">
                  <c:v>960</c:v>
                </c:pt>
                <c:pt idx="1402">
                  <c:v>960</c:v>
                </c:pt>
                <c:pt idx="1403">
                  <c:v>960</c:v>
                </c:pt>
                <c:pt idx="1404">
                  <c:v>960</c:v>
                </c:pt>
                <c:pt idx="1405">
                  <c:v>960</c:v>
                </c:pt>
                <c:pt idx="1406">
                  <c:v>960</c:v>
                </c:pt>
                <c:pt idx="1407">
                  <c:v>960</c:v>
                </c:pt>
                <c:pt idx="1408">
                  <c:v>960</c:v>
                </c:pt>
                <c:pt idx="1409">
                  <c:v>960</c:v>
                </c:pt>
                <c:pt idx="1410">
                  <c:v>960</c:v>
                </c:pt>
                <c:pt idx="1411">
                  <c:v>960</c:v>
                </c:pt>
                <c:pt idx="1412">
                  <c:v>960</c:v>
                </c:pt>
                <c:pt idx="1413">
                  <c:v>960</c:v>
                </c:pt>
                <c:pt idx="1414">
                  <c:v>960</c:v>
                </c:pt>
                <c:pt idx="1415">
                  <c:v>960</c:v>
                </c:pt>
                <c:pt idx="1416">
                  <c:v>960</c:v>
                </c:pt>
                <c:pt idx="1417">
                  <c:v>960</c:v>
                </c:pt>
                <c:pt idx="1418">
                  <c:v>960</c:v>
                </c:pt>
                <c:pt idx="1419">
                  <c:v>960</c:v>
                </c:pt>
                <c:pt idx="1420">
                  <c:v>960</c:v>
                </c:pt>
                <c:pt idx="1421">
                  <c:v>960</c:v>
                </c:pt>
                <c:pt idx="1422">
                  <c:v>960</c:v>
                </c:pt>
                <c:pt idx="1423">
                  <c:v>960</c:v>
                </c:pt>
                <c:pt idx="1424">
                  <c:v>960</c:v>
                </c:pt>
                <c:pt idx="1425">
                  <c:v>960</c:v>
                </c:pt>
                <c:pt idx="1426">
                  <c:v>960</c:v>
                </c:pt>
                <c:pt idx="1427">
                  <c:v>960</c:v>
                </c:pt>
                <c:pt idx="1428">
                  <c:v>960</c:v>
                </c:pt>
                <c:pt idx="1429">
                  <c:v>960</c:v>
                </c:pt>
                <c:pt idx="1430">
                  <c:v>960</c:v>
                </c:pt>
                <c:pt idx="1431">
                  <c:v>960</c:v>
                </c:pt>
                <c:pt idx="1432">
                  <c:v>960</c:v>
                </c:pt>
                <c:pt idx="1433">
                  <c:v>960</c:v>
                </c:pt>
                <c:pt idx="1434">
                  <c:v>960</c:v>
                </c:pt>
                <c:pt idx="1435">
                  <c:v>960</c:v>
                </c:pt>
                <c:pt idx="1436">
                  <c:v>960</c:v>
                </c:pt>
                <c:pt idx="1437">
                  <c:v>960</c:v>
                </c:pt>
                <c:pt idx="1438">
                  <c:v>960</c:v>
                </c:pt>
                <c:pt idx="1439">
                  <c:v>960</c:v>
                </c:pt>
                <c:pt idx="144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Scenario3_5_TN_UC!$C$2:$C$1442</c:f>
              <c:numCache>
                <c:formatCode>General</c:formatCode>
                <c:ptCount val="1441"/>
                <c:pt idx="0">
                  <c:v>6195</c:v>
                </c:pt>
                <c:pt idx="1">
                  <c:v>6292.3019999999997</c:v>
                </c:pt>
                <c:pt idx="2">
                  <c:v>6147.0439999999999</c:v>
                </c:pt>
                <c:pt idx="3">
                  <c:v>6214.5569999999998</c:v>
                </c:pt>
                <c:pt idx="4">
                  <c:v>6236.0209999999997</c:v>
                </c:pt>
                <c:pt idx="5">
                  <c:v>5930.1769999999997</c:v>
                </c:pt>
                <c:pt idx="6">
                  <c:v>5855.3969999999999</c:v>
                </c:pt>
                <c:pt idx="7">
                  <c:v>6255.1059999999998</c:v>
                </c:pt>
                <c:pt idx="8">
                  <c:v>5871.0140000000001</c:v>
                </c:pt>
                <c:pt idx="9">
                  <c:v>5912.2939999999999</c:v>
                </c:pt>
                <c:pt idx="10">
                  <c:v>5747.16</c:v>
                </c:pt>
                <c:pt idx="11">
                  <c:v>6071.415</c:v>
                </c:pt>
                <c:pt idx="12">
                  <c:v>5841</c:v>
                </c:pt>
                <c:pt idx="13">
                  <c:v>5669.6360000000004</c:v>
                </c:pt>
                <c:pt idx="14">
                  <c:v>5768.5919999999996</c:v>
                </c:pt>
                <c:pt idx="15">
                  <c:v>5744.6239999999998</c:v>
                </c:pt>
                <c:pt idx="16">
                  <c:v>5845.02</c:v>
                </c:pt>
                <c:pt idx="17">
                  <c:v>5539.5349999999999</c:v>
                </c:pt>
                <c:pt idx="18">
                  <c:v>5902.1610000000001</c:v>
                </c:pt>
                <c:pt idx="19">
                  <c:v>5736.2120000000004</c:v>
                </c:pt>
                <c:pt idx="20">
                  <c:v>5855.6350000000002</c:v>
                </c:pt>
                <c:pt idx="21">
                  <c:v>5851.5450000000001</c:v>
                </c:pt>
                <c:pt idx="22">
                  <c:v>5704.1109999999999</c:v>
                </c:pt>
                <c:pt idx="23">
                  <c:v>5610.5150000000003</c:v>
                </c:pt>
                <c:pt idx="24">
                  <c:v>5671.08</c:v>
                </c:pt>
                <c:pt idx="25">
                  <c:v>5869.9549999999999</c:v>
                </c:pt>
                <c:pt idx="26">
                  <c:v>5480.9369999999999</c:v>
                </c:pt>
                <c:pt idx="27">
                  <c:v>5629.9070000000002</c:v>
                </c:pt>
                <c:pt idx="28">
                  <c:v>5476.3109999999997</c:v>
                </c:pt>
                <c:pt idx="29">
                  <c:v>5746.3040000000001</c:v>
                </c:pt>
                <c:pt idx="30">
                  <c:v>5600.3609999999999</c:v>
                </c:pt>
                <c:pt idx="31">
                  <c:v>5641.4809999999998</c:v>
                </c:pt>
                <c:pt idx="32">
                  <c:v>5352.107</c:v>
                </c:pt>
                <c:pt idx="33">
                  <c:v>5427.6409999999996</c:v>
                </c:pt>
                <c:pt idx="34">
                  <c:v>5348.0190000000002</c:v>
                </c:pt>
                <c:pt idx="35">
                  <c:v>5590.3040000000001</c:v>
                </c:pt>
                <c:pt idx="36">
                  <c:v>5392.6</c:v>
                </c:pt>
                <c:pt idx="37">
                  <c:v>5179.308</c:v>
                </c:pt>
                <c:pt idx="38">
                  <c:v>5269.5889999999999</c:v>
                </c:pt>
                <c:pt idx="39">
                  <c:v>5346.2659999999996</c:v>
                </c:pt>
                <c:pt idx="40">
                  <c:v>5085.3789999999999</c:v>
                </c:pt>
                <c:pt idx="41">
                  <c:v>5151.375</c:v>
                </c:pt>
                <c:pt idx="42">
                  <c:v>5130.1210000000001</c:v>
                </c:pt>
                <c:pt idx="43">
                  <c:v>4889.1639999999998</c:v>
                </c:pt>
                <c:pt idx="44">
                  <c:v>4808.3490000000002</c:v>
                </c:pt>
                <c:pt idx="45">
                  <c:v>4917.6189999999997</c:v>
                </c:pt>
                <c:pt idx="46">
                  <c:v>4820.2979999999998</c:v>
                </c:pt>
                <c:pt idx="47">
                  <c:v>4604.4350000000004</c:v>
                </c:pt>
                <c:pt idx="48">
                  <c:v>4665.72</c:v>
                </c:pt>
                <c:pt idx="49">
                  <c:v>4669.1120000000001</c:v>
                </c:pt>
                <c:pt idx="50">
                  <c:v>4684.6980000000003</c:v>
                </c:pt>
                <c:pt idx="51">
                  <c:v>4586.0140000000001</c:v>
                </c:pt>
                <c:pt idx="52">
                  <c:v>4784.1459999999997</c:v>
                </c:pt>
                <c:pt idx="53">
                  <c:v>4398.1949999999997</c:v>
                </c:pt>
                <c:pt idx="54">
                  <c:v>4611.1540000000005</c:v>
                </c:pt>
                <c:pt idx="55">
                  <c:v>4551.8639999999996</c:v>
                </c:pt>
                <c:pt idx="56">
                  <c:v>4542.5730000000003</c:v>
                </c:pt>
                <c:pt idx="57">
                  <c:v>4468.7209999999995</c:v>
                </c:pt>
                <c:pt idx="58">
                  <c:v>4691.9399999999996</c:v>
                </c:pt>
                <c:pt idx="59">
                  <c:v>4580.4660000000003</c:v>
                </c:pt>
                <c:pt idx="60">
                  <c:v>4538.28</c:v>
                </c:pt>
                <c:pt idx="61">
                  <c:v>4544.375</c:v>
                </c:pt>
                <c:pt idx="62">
                  <c:v>4472.16</c:v>
                </c:pt>
                <c:pt idx="63">
                  <c:v>4469.8289999999997</c:v>
                </c:pt>
                <c:pt idx="64">
                  <c:v>4361.8599999999997</c:v>
                </c:pt>
                <c:pt idx="65">
                  <c:v>4133.1629999999996</c:v>
                </c:pt>
                <c:pt idx="66">
                  <c:v>4458.1869999999999</c:v>
                </c:pt>
                <c:pt idx="67">
                  <c:v>4122.9989999999998</c:v>
                </c:pt>
                <c:pt idx="68">
                  <c:v>4301.585</c:v>
                </c:pt>
                <c:pt idx="69">
                  <c:v>4235.8050000000003</c:v>
                </c:pt>
                <c:pt idx="70">
                  <c:v>4193.84</c:v>
                </c:pt>
                <c:pt idx="71">
                  <c:v>4089.4639999999999</c:v>
                </c:pt>
                <c:pt idx="72">
                  <c:v>4113.4799999999996</c:v>
                </c:pt>
                <c:pt idx="73">
                  <c:v>4098.38</c:v>
                </c:pt>
                <c:pt idx="74">
                  <c:v>4072.6239999999998</c:v>
                </c:pt>
                <c:pt idx="75">
                  <c:v>4153.3900000000003</c:v>
                </c:pt>
                <c:pt idx="76">
                  <c:v>3978.1979999999999</c:v>
                </c:pt>
                <c:pt idx="77">
                  <c:v>4021.027</c:v>
                </c:pt>
                <c:pt idx="78">
                  <c:v>4045.875</c:v>
                </c:pt>
                <c:pt idx="79">
                  <c:v>3957.89</c:v>
                </c:pt>
                <c:pt idx="80">
                  <c:v>4012.7629999999999</c:v>
                </c:pt>
                <c:pt idx="81">
                  <c:v>3930.3339999999998</c:v>
                </c:pt>
                <c:pt idx="82">
                  <c:v>4037.4740000000002</c:v>
                </c:pt>
                <c:pt idx="83">
                  <c:v>3969.625</c:v>
                </c:pt>
                <c:pt idx="84">
                  <c:v>3962.44</c:v>
                </c:pt>
                <c:pt idx="85">
                  <c:v>3805.0729999999999</c:v>
                </c:pt>
                <c:pt idx="86">
                  <c:v>3986.125</c:v>
                </c:pt>
                <c:pt idx="87">
                  <c:v>3959.991</c:v>
                </c:pt>
                <c:pt idx="88">
                  <c:v>3882.4369999999999</c:v>
                </c:pt>
                <c:pt idx="89">
                  <c:v>3997.7829999999999</c:v>
                </c:pt>
                <c:pt idx="90">
                  <c:v>3976.7710000000002</c:v>
                </c:pt>
                <c:pt idx="91">
                  <c:v>3873.5479999999998</c:v>
                </c:pt>
                <c:pt idx="92">
                  <c:v>3943.4059999999999</c:v>
                </c:pt>
                <c:pt idx="93">
                  <c:v>3912.2649999999999</c:v>
                </c:pt>
                <c:pt idx="94">
                  <c:v>3832.654</c:v>
                </c:pt>
                <c:pt idx="95">
                  <c:v>3705.6509999999998</c:v>
                </c:pt>
                <c:pt idx="96">
                  <c:v>3827.92</c:v>
                </c:pt>
                <c:pt idx="97">
                  <c:v>3813.4140000000002</c:v>
                </c:pt>
                <c:pt idx="98">
                  <c:v>3763.3890000000001</c:v>
                </c:pt>
                <c:pt idx="99">
                  <c:v>3817.6289999999999</c:v>
                </c:pt>
                <c:pt idx="100">
                  <c:v>3829.893</c:v>
                </c:pt>
                <c:pt idx="101">
                  <c:v>3713.2179999999998</c:v>
                </c:pt>
                <c:pt idx="102">
                  <c:v>3691.0540000000001</c:v>
                </c:pt>
                <c:pt idx="103">
                  <c:v>3862.1239999999998</c:v>
                </c:pt>
                <c:pt idx="104">
                  <c:v>3755.2779999999998</c:v>
                </c:pt>
                <c:pt idx="105">
                  <c:v>3800.8510000000001</c:v>
                </c:pt>
                <c:pt idx="106">
                  <c:v>3632.8580000000002</c:v>
                </c:pt>
                <c:pt idx="107">
                  <c:v>3725.8290000000002</c:v>
                </c:pt>
                <c:pt idx="108">
                  <c:v>3676.88</c:v>
                </c:pt>
                <c:pt idx="109">
                  <c:v>3710.5039999999999</c:v>
                </c:pt>
                <c:pt idx="110">
                  <c:v>3756.3380000000002</c:v>
                </c:pt>
                <c:pt idx="111">
                  <c:v>3822.5250000000001</c:v>
                </c:pt>
                <c:pt idx="112">
                  <c:v>3869.0430000000001</c:v>
                </c:pt>
                <c:pt idx="113">
                  <c:v>3733.0050000000001</c:v>
                </c:pt>
                <c:pt idx="114">
                  <c:v>3871.7130000000002</c:v>
                </c:pt>
                <c:pt idx="115">
                  <c:v>3964.8470000000002</c:v>
                </c:pt>
                <c:pt idx="116">
                  <c:v>3820.6610000000001</c:v>
                </c:pt>
                <c:pt idx="117">
                  <c:v>4173.74</c:v>
                </c:pt>
                <c:pt idx="118">
                  <c:v>4118.0829999999996</c:v>
                </c:pt>
                <c:pt idx="119">
                  <c:v>4250.0010000000002</c:v>
                </c:pt>
                <c:pt idx="120">
                  <c:v>4170.12</c:v>
                </c:pt>
                <c:pt idx="121">
                  <c:v>4230.4210000000003</c:v>
                </c:pt>
                <c:pt idx="122">
                  <c:v>4056.8820000000001</c:v>
                </c:pt>
                <c:pt idx="123">
                  <c:v>4274.1710000000003</c:v>
                </c:pt>
                <c:pt idx="124">
                  <c:v>4176.4290000000001</c:v>
                </c:pt>
                <c:pt idx="125">
                  <c:v>4293.7780000000002</c:v>
                </c:pt>
                <c:pt idx="126">
                  <c:v>4246.3159999999998</c:v>
                </c:pt>
                <c:pt idx="127">
                  <c:v>4183.4639999999999</c:v>
                </c:pt>
                <c:pt idx="128">
                  <c:v>4284.1120000000001</c:v>
                </c:pt>
                <c:pt idx="129">
                  <c:v>4370.067</c:v>
                </c:pt>
                <c:pt idx="130">
                  <c:v>4482.1819999999998</c:v>
                </c:pt>
                <c:pt idx="131">
                  <c:v>4229.0169999999998</c:v>
                </c:pt>
                <c:pt idx="132">
                  <c:v>4337.68</c:v>
                </c:pt>
                <c:pt idx="133">
                  <c:v>4181.8249999999998</c:v>
                </c:pt>
                <c:pt idx="134">
                  <c:v>4168.5550000000003</c:v>
                </c:pt>
                <c:pt idx="135">
                  <c:v>4132.8469999999998</c:v>
                </c:pt>
                <c:pt idx="136">
                  <c:v>4280.9709999999995</c:v>
                </c:pt>
                <c:pt idx="137">
                  <c:v>4209.6610000000001</c:v>
                </c:pt>
                <c:pt idx="138">
                  <c:v>4247.165</c:v>
                </c:pt>
                <c:pt idx="139">
                  <c:v>3945.913</c:v>
                </c:pt>
                <c:pt idx="140">
                  <c:v>3995.3809999999999</c:v>
                </c:pt>
                <c:pt idx="141">
                  <c:v>3892.7280000000001</c:v>
                </c:pt>
                <c:pt idx="142">
                  <c:v>3762.6149999999998</c:v>
                </c:pt>
                <c:pt idx="143">
                  <c:v>3919.65</c:v>
                </c:pt>
                <c:pt idx="144">
                  <c:v>3827.92</c:v>
                </c:pt>
                <c:pt idx="145">
                  <c:v>3847.4160000000002</c:v>
                </c:pt>
                <c:pt idx="146">
                  <c:v>3822.7289999999998</c:v>
                </c:pt>
                <c:pt idx="147">
                  <c:v>3830.2750000000001</c:v>
                </c:pt>
                <c:pt idx="148">
                  <c:v>3862.9789999999998</c:v>
                </c:pt>
                <c:pt idx="149">
                  <c:v>3841.5039999999999</c:v>
                </c:pt>
                <c:pt idx="150">
                  <c:v>3926.9259999999999</c:v>
                </c:pt>
                <c:pt idx="151">
                  <c:v>3873.9119999999998</c:v>
                </c:pt>
                <c:pt idx="152">
                  <c:v>3746.8890000000001</c:v>
                </c:pt>
                <c:pt idx="153">
                  <c:v>3842.1469999999999</c:v>
                </c:pt>
                <c:pt idx="154">
                  <c:v>3816.453</c:v>
                </c:pt>
                <c:pt idx="155">
                  <c:v>3709.223</c:v>
                </c:pt>
                <c:pt idx="156">
                  <c:v>3825.56</c:v>
                </c:pt>
                <c:pt idx="157">
                  <c:v>3812.1559999999999</c:v>
                </c:pt>
                <c:pt idx="158">
                  <c:v>3643.5120000000002</c:v>
                </c:pt>
                <c:pt idx="159">
                  <c:v>3465.5149999999999</c:v>
                </c:pt>
                <c:pt idx="160">
                  <c:v>3483.5419999999999</c:v>
                </c:pt>
                <c:pt idx="161">
                  <c:v>3367.8290000000002</c:v>
                </c:pt>
                <c:pt idx="162">
                  <c:v>3383.7820000000002</c:v>
                </c:pt>
                <c:pt idx="163">
                  <c:v>3321.0940000000001</c:v>
                </c:pt>
                <c:pt idx="164">
                  <c:v>3120.096</c:v>
                </c:pt>
                <c:pt idx="165">
                  <c:v>3159.7579999999998</c:v>
                </c:pt>
                <c:pt idx="166">
                  <c:v>3003.9209999999998</c:v>
                </c:pt>
                <c:pt idx="167">
                  <c:v>3000.9140000000002</c:v>
                </c:pt>
                <c:pt idx="168">
                  <c:v>2912.24</c:v>
                </c:pt>
                <c:pt idx="169">
                  <c:v>2863.8139999999999</c:v>
                </c:pt>
                <c:pt idx="170">
                  <c:v>2786.2460000000001</c:v>
                </c:pt>
                <c:pt idx="171">
                  <c:v>2782.0810000000001</c:v>
                </c:pt>
                <c:pt idx="172">
                  <c:v>2765.5250000000001</c:v>
                </c:pt>
                <c:pt idx="173">
                  <c:v>2736.98</c:v>
                </c:pt>
                <c:pt idx="174">
                  <c:v>2667.1669999999999</c:v>
                </c:pt>
                <c:pt idx="175">
                  <c:v>2617.3159999999998</c:v>
                </c:pt>
                <c:pt idx="176">
                  <c:v>2621.57</c:v>
                </c:pt>
                <c:pt idx="177">
                  <c:v>2601.386</c:v>
                </c:pt>
                <c:pt idx="178">
                  <c:v>2474.7069999999999</c:v>
                </c:pt>
                <c:pt idx="179">
                  <c:v>2487.9389999999999</c:v>
                </c:pt>
                <c:pt idx="180">
                  <c:v>2454.4</c:v>
                </c:pt>
                <c:pt idx="181">
                  <c:v>2423.16</c:v>
                </c:pt>
                <c:pt idx="182">
                  <c:v>2286.94</c:v>
                </c:pt>
                <c:pt idx="183">
                  <c:v>2348.9009999999998</c:v>
                </c:pt>
                <c:pt idx="184">
                  <c:v>2223.5030000000002</c:v>
                </c:pt>
                <c:pt idx="185">
                  <c:v>2307.4920000000002</c:v>
                </c:pt>
                <c:pt idx="186">
                  <c:v>2230.9319999999998</c:v>
                </c:pt>
                <c:pt idx="187">
                  <c:v>2201.3490000000002</c:v>
                </c:pt>
                <c:pt idx="188">
                  <c:v>2189.8200000000002</c:v>
                </c:pt>
                <c:pt idx="189">
                  <c:v>2137.3580000000002</c:v>
                </c:pt>
                <c:pt idx="190">
                  <c:v>2139.913</c:v>
                </c:pt>
                <c:pt idx="191">
                  <c:v>2067.1660000000002</c:v>
                </c:pt>
                <c:pt idx="192">
                  <c:v>2015.44</c:v>
                </c:pt>
                <c:pt idx="193">
                  <c:v>2016.5930000000001</c:v>
                </c:pt>
                <c:pt idx="194">
                  <c:v>2017.921</c:v>
                </c:pt>
                <c:pt idx="195">
                  <c:v>2020.902</c:v>
                </c:pt>
                <c:pt idx="196">
                  <c:v>1984.809</c:v>
                </c:pt>
                <c:pt idx="197">
                  <c:v>2006.5730000000001</c:v>
                </c:pt>
                <c:pt idx="198">
                  <c:v>2062.92</c:v>
                </c:pt>
                <c:pt idx="199">
                  <c:v>2080.7539999999999</c:v>
                </c:pt>
                <c:pt idx="200">
                  <c:v>2091.509</c:v>
                </c:pt>
                <c:pt idx="201">
                  <c:v>2016.7059999999999</c:v>
                </c:pt>
                <c:pt idx="202">
                  <c:v>2161.8009999999999</c:v>
                </c:pt>
                <c:pt idx="203">
                  <c:v>2179.701</c:v>
                </c:pt>
                <c:pt idx="204">
                  <c:v>2109.84</c:v>
                </c:pt>
                <c:pt idx="205">
                  <c:v>2197.5259999999998</c:v>
                </c:pt>
                <c:pt idx="206">
                  <c:v>2187.6959999999999</c:v>
                </c:pt>
                <c:pt idx="207">
                  <c:v>2126.6909999999998</c:v>
                </c:pt>
                <c:pt idx="208">
                  <c:v>2193.0039999999999</c:v>
                </c:pt>
                <c:pt idx="209">
                  <c:v>2298.0450000000001</c:v>
                </c:pt>
                <c:pt idx="210">
                  <c:v>2362.134</c:v>
                </c:pt>
                <c:pt idx="211">
                  <c:v>2352.9789999999998</c:v>
                </c:pt>
                <c:pt idx="212">
                  <c:v>2302.4720000000002</c:v>
                </c:pt>
                <c:pt idx="213">
                  <c:v>2403.212</c:v>
                </c:pt>
                <c:pt idx="214">
                  <c:v>2431.6289999999999</c:v>
                </c:pt>
                <c:pt idx="215">
                  <c:v>2347.0509999999999</c:v>
                </c:pt>
                <c:pt idx="216">
                  <c:v>2485.08</c:v>
                </c:pt>
                <c:pt idx="217">
                  <c:v>2554.9949999999999</c:v>
                </c:pt>
                <c:pt idx="218">
                  <c:v>2682.817</c:v>
                </c:pt>
                <c:pt idx="219">
                  <c:v>2732.5459999999998</c:v>
                </c:pt>
                <c:pt idx="220">
                  <c:v>2842.4409999999998</c:v>
                </c:pt>
                <c:pt idx="221">
                  <c:v>3168.1860000000001</c:v>
                </c:pt>
                <c:pt idx="222">
                  <c:v>3219.547</c:v>
                </c:pt>
                <c:pt idx="223">
                  <c:v>3244.6460000000002</c:v>
                </c:pt>
                <c:pt idx="224">
                  <c:v>3343.1689999999999</c:v>
                </c:pt>
                <c:pt idx="225">
                  <c:v>3568.74</c:v>
                </c:pt>
                <c:pt idx="226">
                  <c:v>3426.48</c:v>
                </c:pt>
                <c:pt idx="227">
                  <c:v>3671.6289999999999</c:v>
                </c:pt>
                <c:pt idx="228">
                  <c:v>3794.88</c:v>
                </c:pt>
                <c:pt idx="229">
                  <c:v>3968.143</c:v>
                </c:pt>
                <c:pt idx="230">
                  <c:v>4020.337</c:v>
                </c:pt>
                <c:pt idx="231">
                  <c:v>4087.8449999999998</c:v>
                </c:pt>
                <c:pt idx="232">
                  <c:v>4270.6899999999996</c:v>
                </c:pt>
                <c:pt idx="233">
                  <c:v>4462.7250000000004</c:v>
                </c:pt>
                <c:pt idx="234">
                  <c:v>4421.6610000000001</c:v>
                </c:pt>
                <c:pt idx="235">
                  <c:v>4661.0110000000004</c:v>
                </c:pt>
                <c:pt idx="236">
                  <c:v>4903.4279999999999</c:v>
                </c:pt>
                <c:pt idx="237">
                  <c:v>4922.0309999999999</c:v>
                </c:pt>
                <c:pt idx="238">
                  <c:v>4977.4579999999996</c:v>
                </c:pt>
                <c:pt idx="239">
                  <c:v>5107.3580000000002</c:v>
                </c:pt>
                <c:pt idx="240">
                  <c:v>5246.28</c:v>
                </c:pt>
                <c:pt idx="241">
                  <c:v>5279.4709999999995</c:v>
                </c:pt>
                <c:pt idx="242">
                  <c:v>5168.7730000000001</c:v>
                </c:pt>
                <c:pt idx="243">
                  <c:v>5182.6279999999997</c:v>
                </c:pt>
                <c:pt idx="244">
                  <c:v>5262.9489999999996</c:v>
                </c:pt>
                <c:pt idx="245">
                  <c:v>5355.2129999999997</c:v>
                </c:pt>
                <c:pt idx="246">
                  <c:v>5123.7380000000003</c:v>
                </c:pt>
                <c:pt idx="247">
                  <c:v>5368.6009999999997</c:v>
                </c:pt>
                <c:pt idx="248">
                  <c:v>5274.7179999999998</c:v>
                </c:pt>
                <c:pt idx="249">
                  <c:v>5245.5609999999997</c:v>
                </c:pt>
                <c:pt idx="250">
                  <c:v>5309.0649999999996</c:v>
                </c:pt>
                <c:pt idx="251">
                  <c:v>5141.9830000000002</c:v>
                </c:pt>
                <c:pt idx="252">
                  <c:v>5295.84</c:v>
                </c:pt>
                <c:pt idx="253">
                  <c:v>5264.71</c:v>
                </c:pt>
                <c:pt idx="254">
                  <c:v>5580.8010000000004</c:v>
                </c:pt>
                <c:pt idx="255">
                  <c:v>5334.6769999999997</c:v>
                </c:pt>
                <c:pt idx="256">
                  <c:v>5460.152</c:v>
                </c:pt>
                <c:pt idx="257">
                  <c:v>5578.2839999999997</c:v>
                </c:pt>
                <c:pt idx="258">
                  <c:v>5415.152</c:v>
                </c:pt>
                <c:pt idx="259">
                  <c:v>5313.5420000000004</c:v>
                </c:pt>
                <c:pt idx="260">
                  <c:v>5666.1210000000001</c:v>
                </c:pt>
                <c:pt idx="261">
                  <c:v>5299.38</c:v>
                </c:pt>
                <c:pt idx="262">
                  <c:v>5543.3410000000003</c:v>
                </c:pt>
                <c:pt idx="263">
                  <c:v>5588.7640000000001</c:v>
                </c:pt>
                <c:pt idx="264">
                  <c:v>5574.32</c:v>
                </c:pt>
                <c:pt idx="265">
                  <c:v>5730.7920000000004</c:v>
                </c:pt>
                <c:pt idx="266">
                  <c:v>5527.7879999999996</c:v>
                </c:pt>
                <c:pt idx="267">
                  <c:v>5618.3379999999997</c:v>
                </c:pt>
                <c:pt idx="268">
                  <c:v>5619.8220000000001</c:v>
                </c:pt>
                <c:pt idx="269">
                  <c:v>5818.8119999999999</c:v>
                </c:pt>
                <c:pt idx="270">
                  <c:v>5596.3540000000003</c:v>
                </c:pt>
                <c:pt idx="271">
                  <c:v>5803.5119999999997</c:v>
                </c:pt>
                <c:pt idx="272">
                  <c:v>5879.3819999999996</c:v>
                </c:pt>
                <c:pt idx="273">
                  <c:v>5638.9560000000001</c:v>
                </c:pt>
                <c:pt idx="274">
                  <c:v>5571.1279999999997</c:v>
                </c:pt>
                <c:pt idx="275">
                  <c:v>5813.0140000000001</c:v>
                </c:pt>
                <c:pt idx="276">
                  <c:v>5687.6</c:v>
                </c:pt>
                <c:pt idx="277">
                  <c:v>5598.893</c:v>
                </c:pt>
                <c:pt idx="278">
                  <c:v>5528.2709999999997</c:v>
                </c:pt>
                <c:pt idx="279">
                  <c:v>5562.42</c:v>
                </c:pt>
                <c:pt idx="280">
                  <c:v>5602.567</c:v>
                </c:pt>
                <c:pt idx="281">
                  <c:v>5478.0910000000003</c:v>
                </c:pt>
                <c:pt idx="282">
                  <c:v>5587.5460000000003</c:v>
                </c:pt>
                <c:pt idx="283">
                  <c:v>5589.2439999999997</c:v>
                </c:pt>
                <c:pt idx="284">
                  <c:v>5294.9520000000002</c:v>
                </c:pt>
                <c:pt idx="285">
                  <c:v>5474.442</c:v>
                </c:pt>
                <c:pt idx="286">
                  <c:v>5360.68</c:v>
                </c:pt>
                <c:pt idx="287">
                  <c:v>5240.2430000000004</c:v>
                </c:pt>
                <c:pt idx="288">
                  <c:v>5243.92</c:v>
                </c:pt>
                <c:pt idx="289">
                  <c:v>5191.973</c:v>
                </c:pt>
                <c:pt idx="290">
                  <c:v>5234.5429999999997</c:v>
                </c:pt>
                <c:pt idx="291">
                  <c:v>5136.5249999999996</c:v>
                </c:pt>
                <c:pt idx="292">
                  <c:v>5150.4179999999997</c:v>
                </c:pt>
                <c:pt idx="293">
                  <c:v>5098.4120000000003</c:v>
                </c:pt>
                <c:pt idx="294">
                  <c:v>4970.7370000000001</c:v>
                </c:pt>
                <c:pt idx="295">
                  <c:v>5007.8180000000002</c:v>
                </c:pt>
                <c:pt idx="296">
                  <c:v>4806.1090000000004</c:v>
                </c:pt>
                <c:pt idx="297">
                  <c:v>4952.7719999999999</c:v>
                </c:pt>
                <c:pt idx="298">
                  <c:v>4790.3850000000002</c:v>
                </c:pt>
                <c:pt idx="299">
                  <c:v>4779.7020000000002</c:v>
                </c:pt>
                <c:pt idx="300">
                  <c:v>4738.88</c:v>
                </c:pt>
                <c:pt idx="301">
                  <c:v>4766.7250000000004</c:v>
                </c:pt>
                <c:pt idx="302">
                  <c:v>4651.4409999999998</c:v>
                </c:pt>
                <c:pt idx="303">
                  <c:v>4586.2860000000001</c:v>
                </c:pt>
                <c:pt idx="304">
                  <c:v>4519.5379999999996</c:v>
                </c:pt>
                <c:pt idx="305">
                  <c:v>4646.085</c:v>
                </c:pt>
                <c:pt idx="306">
                  <c:v>4512.8</c:v>
                </c:pt>
                <c:pt idx="307">
                  <c:v>4492.2290000000003</c:v>
                </c:pt>
                <c:pt idx="308">
                  <c:v>4461.2889999999998</c:v>
                </c:pt>
                <c:pt idx="309">
                  <c:v>4465.1620000000003</c:v>
                </c:pt>
                <c:pt idx="310">
                  <c:v>4347.82</c:v>
                </c:pt>
                <c:pt idx="311">
                  <c:v>4355.3909999999996</c:v>
                </c:pt>
                <c:pt idx="312">
                  <c:v>4332.96</c:v>
                </c:pt>
                <c:pt idx="313">
                  <c:v>4337.2550000000001</c:v>
                </c:pt>
                <c:pt idx="314">
                  <c:v>4187.8029999999999</c:v>
                </c:pt>
                <c:pt idx="315">
                  <c:v>4212.3789999999999</c:v>
                </c:pt>
                <c:pt idx="316">
                  <c:v>4335.2910000000002</c:v>
                </c:pt>
                <c:pt idx="317">
                  <c:v>4151.7190000000001</c:v>
                </c:pt>
                <c:pt idx="318">
                  <c:v>4134.5749999999998</c:v>
                </c:pt>
                <c:pt idx="319">
                  <c:v>4045.9490000000001</c:v>
                </c:pt>
                <c:pt idx="320">
                  <c:v>4183.5860000000002</c:v>
                </c:pt>
                <c:pt idx="321">
                  <c:v>4041.7379999999998</c:v>
                </c:pt>
                <c:pt idx="322">
                  <c:v>3918.692</c:v>
                </c:pt>
                <c:pt idx="323">
                  <c:v>3965.163</c:v>
                </c:pt>
                <c:pt idx="324">
                  <c:v>3978.96</c:v>
                </c:pt>
                <c:pt idx="325">
                  <c:v>3889.3029999999999</c:v>
                </c:pt>
                <c:pt idx="326">
                  <c:v>3808.2710000000002</c:v>
                </c:pt>
                <c:pt idx="327">
                  <c:v>3806.172</c:v>
                </c:pt>
                <c:pt idx="328">
                  <c:v>3675.5830000000001</c:v>
                </c:pt>
                <c:pt idx="329">
                  <c:v>3582.82</c:v>
                </c:pt>
                <c:pt idx="330">
                  <c:v>3572.5360000000001</c:v>
                </c:pt>
                <c:pt idx="331">
                  <c:v>3589.069</c:v>
                </c:pt>
                <c:pt idx="332">
                  <c:v>3542.5929999999998</c:v>
                </c:pt>
                <c:pt idx="333">
                  <c:v>3398.3310000000001</c:v>
                </c:pt>
                <c:pt idx="334">
                  <c:v>3392.8159999999998</c:v>
                </c:pt>
                <c:pt idx="335">
                  <c:v>3310.848</c:v>
                </c:pt>
                <c:pt idx="336">
                  <c:v>3209.6</c:v>
                </c:pt>
                <c:pt idx="337">
                  <c:v>3162.4989999999998</c:v>
                </c:pt>
                <c:pt idx="338">
                  <c:v>3173.9940000000001</c:v>
                </c:pt>
                <c:pt idx="339">
                  <c:v>3077.2950000000001</c:v>
                </c:pt>
                <c:pt idx="340">
                  <c:v>2989.8539999999998</c:v>
                </c:pt>
                <c:pt idx="341">
                  <c:v>3073.069</c:v>
                </c:pt>
                <c:pt idx="342">
                  <c:v>3103.76</c:v>
                </c:pt>
                <c:pt idx="343">
                  <c:v>2856.2159999999999</c:v>
                </c:pt>
                <c:pt idx="344">
                  <c:v>2984.328</c:v>
                </c:pt>
                <c:pt idx="345">
                  <c:v>2883.6669999999999</c:v>
                </c:pt>
                <c:pt idx="346">
                  <c:v>2879.9430000000002</c:v>
                </c:pt>
                <c:pt idx="347">
                  <c:v>2796.3229999999999</c:v>
                </c:pt>
                <c:pt idx="348">
                  <c:v>2794.24</c:v>
                </c:pt>
                <c:pt idx="349">
                  <c:v>2679.9549999999999</c:v>
                </c:pt>
                <c:pt idx="350">
                  <c:v>2749.5680000000002</c:v>
                </c:pt>
                <c:pt idx="351">
                  <c:v>2778.4</c:v>
                </c:pt>
                <c:pt idx="352">
                  <c:v>2693.5970000000002</c:v>
                </c:pt>
                <c:pt idx="353">
                  <c:v>2552.373</c:v>
                </c:pt>
                <c:pt idx="354">
                  <c:v>2734.221</c:v>
                </c:pt>
                <c:pt idx="355">
                  <c:v>2566.9839999999999</c:v>
                </c:pt>
                <c:pt idx="356">
                  <c:v>2651.0219999999999</c:v>
                </c:pt>
                <c:pt idx="357">
                  <c:v>2508.0340000000001</c:v>
                </c:pt>
                <c:pt idx="358">
                  <c:v>2642.6770000000001</c:v>
                </c:pt>
                <c:pt idx="359">
                  <c:v>2573.8339999999998</c:v>
                </c:pt>
                <c:pt idx="360">
                  <c:v>2503.96</c:v>
                </c:pt>
                <c:pt idx="361">
                  <c:v>2373.252</c:v>
                </c:pt>
                <c:pt idx="362">
                  <c:v>2466.2890000000002</c:v>
                </c:pt>
                <c:pt idx="363">
                  <c:v>2305.2429999999999</c:v>
                </c:pt>
                <c:pt idx="364">
                  <c:v>2279.6280000000002</c:v>
                </c:pt>
                <c:pt idx="365">
                  <c:v>2157.6550000000002</c:v>
                </c:pt>
                <c:pt idx="366">
                  <c:v>2239.692</c:v>
                </c:pt>
                <c:pt idx="367">
                  <c:v>2143.35</c:v>
                </c:pt>
                <c:pt idx="368">
                  <c:v>1968.0419999999999</c:v>
                </c:pt>
                <c:pt idx="369">
                  <c:v>2062.2910000000002</c:v>
                </c:pt>
                <c:pt idx="370">
                  <c:v>1909.606</c:v>
                </c:pt>
                <c:pt idx="371">
                  <c:v>1885.8530000000001</c:v>
                </c:pt>
                <c:pt idx="372">
                  <c:v>1836.08</c:v>
                </c:pt>
                <c:pt idx="373">
                  <c:v>1833.9079999999999</c:v>
                </c:pt>
                <c:pt idx="374">
                  <c:v>1769.223</c:v>
                </c:pt>
                <c:pt idx="375">
                  <c:v>1619.04</c:v>
                </c:pt>
                <c:pt idx="376">
                  <c:v>1657.587</c:v>
                </c:pt>
                <c:pt idx="377">
                  <c:v>1629.5319999999999</c:v>
                </c:pt>
                <c:pt idx="378">
                  <c:v>1523.721</c:v>
                </c:pt>
                <c:pt idx="379">
                  <c:v>1514.501</c:v>
                </c:pt>
                <c:pt idx="380">
                  <c:v>1383.3009999999999</c:v>
                </c:pt>
                <c:pt idx="381">
                  <c:v>1420.374</c:v>
                </c:pt>
                <c:pt idx="382">
                  <c:v>1374.146</c:v>
                </c:pt>
                <c:pt idx="383">
                  <c:v>1282.4549999999999</c:v>
                </c:pt>
                <c:pt idx="384">
                  <c:v>1290.92</c:v>
                </c:pt>
                <c:pt idx="385">
                  <c:v>1285.556</c:v>
                </c:pt>
                <c:pt idx="386">
                  <c:v>1330.231</c:v>
                </c:pt>
                <c:pt idx="387">
                  <c:v>1263.415</c:v>
                </c:pt>
                <c:pt idx="388">
                  <c:v>1286.4000000000001</c:v>
                </c:pt>
                <c:pt idx="389">
                  <c:v>1349.63</c:v>
                </c:pt>
                <c:pt idx="390">
                  <c:v>1274.6120000000001</c:v>
                </c:pt>
                <c:pt idx="391">
                  <c:v>1236.077</c:v>
                </c:pt>
                <c:pt idx="392">
                  <c:v>1240.8869999999999</c:v>
                </c:pt>
                <c:pt idx="393">
                  <c:v>1305.596</c:v>
                </c:pt>
                <c:pt idx="394">
                  <c:v>1271.8320000000001</c:v>
                </c:pt>
                <c:pt idx="395">
                  <c:v>1260.269</c:v>
                </c:pt>
                <c:pt idx="396">
                  <c:v>1279.1199999999999</c:v>
                </c:pt>
                <c:pt idx="397">
                  <c:v>1241.028</c:v>
                </c:pt>
                <c:pt idx="398">
                  <c:v>1176.144</c:v>
                </c:pt>
                <c:pt idx="399">
                  <c:v>1095.271</c:v>
                </c:pt>
                <c:pt idx="400">
                  <c:v>1069.6690000000001</c:v>
                </c:pt>
                <c:pt idx="401">
                  <c:v>1004.826</c:v>
                </c:pt>
                <c:pt idx="402">
                  <c:v>953.09699999999998</c:v>
                </c:pt>
                <c:pt idx="403">
                  <c:v>882.09100000000001</c:v>
                </c:pt>
                <c:pt idx="404">
                  <c:v>820.61199999999997</c:v>
                </c:pt>
                <c:pt idx="405">
                  <c:v>727.23099999999999</c:v>
                </c:pt>
                <c:pt idx="406">
                  <c:v>705.98400000000004</c:v>
                </c:pt>
                <c:pt idx="407">
                  <c:v>632.36599999999999</c:v>
                </c:pt>
                <c:pt idx="408">
                  <c:v>573.48</c:v>
                </c:pt>
                <c:pt idx="409">
                  <c:v>584.91700000000003</c:v>
                </c:pt>
                <c:pt idx="410">
                  <c:v>628.697</c:v>
                </c:pt>
                <c:pt idx="411">
                  <c:v>600.28899999999999</c:v>
                </c:pt>
                <c:pt idx="412">
                  <c:v>654.45100000000002</c:v>
                </c:pt>
                <c:pt idx="413">
                  <c:v>639.99900000000002</c:v>
                </c:pt>
                <c:pt idx="414">
                  <c:v>691.41899999999998</c:v>
                </c:pt>
                <c:pt idx="415">
                  <c:v>677.92100000000005</c:v>
                </c:pt>
                <c:pt idx="416">
                  <c:v>702.08199999999999</c:v>
                </c:pt>
                <c:pt idx="417">
                  <c:v>702.77099999999996</c:v>
                </c:pt>
                <c:pt idx="418">
                  <c:v>762.99400000000003</c:v>
                </c:pt>
                <c:pt idx="419">
                  <c:v>761.55799999999999</c:v>
                </c:pt>
                <c:pt idx="420">
                  <c:v>767</c:v>
                </c:pt>
                <c:pt idx="421">
                  <c:v>747.31</c:v>
                </c:pt>
                <c:pt idx="422">
                  <c:v>734.81299999999999</c:v>
                </c:pt>
                <c:pt idx="423">
                  <c:v>739.95899999999995</c:v>
                </c:pt>
                <c:pt idx="424">
                  <c:v>723.54</c:v>
                </c:pt>
                <c:pt idx="425">
                  <c:v>723.52800000000002</c:v>
                </c:pt>
                <c:pt idx="426">
                  <c:v>673.46400000000006</c:v>
                </c:pt>
                <c:pt idx="427">
                  <c:v>634.84699999999998</c:v>
                </c:pt>
                <c:pt idx="428">
                  <c:v>678.476</c:v>
                </c:pt>
                <c:pt idx="429">
                  <c:v>630.79499999999996</c:v>
                </c:pt>
                <c:pt idx="430">
                  <c:v>607.36300000000006</c:v>
                </c:pt>
                <c:pt idx="431">
                  <c:v>590.06799999999998</c:v>
                </c:pt>
                <c:pt idx="432">
                  <c:v>601.79999999999995</c:v>
                </c:pt>
                <c:pt idx="433">
                  <c:v>629.16300000000001</c:v>
                </c:pt>
                <c:pt idx="434">
                  <c:v>630.51400000000001</c:v>
                </c:pt>
                <c:pt idx="435">
                  <c:v>603.97400000000005</c:v>
                </c:pt>
                <c:pt idx="436">
                  <c:v>612.625</c:v>
                </c:pt>
                <c:pt idx="437">
                  <c:v>629.24099999999999</c:v>
                </c:pt>
                <c:pt idx="438">
                  <c:v>647.60699999999997</c:v>
                </c:pt>
                <c:pt idx="439">
                  <c:v>633.68399999999997</c:v>
                </c:pt>
                <c:pt idx="440">
                  <c:v>675.2</c:v>
                </c:pt>
                <c:pt idx="441">
                  <c:v>693.45899999999995</c:v>
                </c:pt>
                <c:pt idx="442">
                  <c:v>671.23900000000003</c:v>
                </c:pt>
                <c:pt idx="443">
                  <c:v>643.79300000000001</c:v>
                </c:pt>
                <c:pt idx="444">
                  <c:v>672.6</c:v>
                </c:pt>
                <c:pt idx="445">
                  <c:v>654</c:v>
                </c:pt>
                <c:pt idx="446">
                  <c:v>689.28300000000002</c:v>
                </c:pt>
                <c:pt idx="447">
                  <c:v>669.78599999999994</c:v>
                </c:pt>
                <c:pt idx="448">
                  <c:v>676.07299999999998</c:v>
                </c:pt>
                <c:pt idx="449">
                  <c:v>693.92499999999995</c:v>
                </c:pt>
                <c:pt idx="450">
                  <c:v>735.173</c:v>
                </c:pt>
                <c:pt idx="451">
                  <c:v>720.97799999999995</c:v>
                </c:pt>
                <c:pt idx="452">
                  <c:v>707.73699999999997</c:v>
                </c:pt>
                <c:pt idx="453">
                  <c:v>697.42399999999998</c:v>
                </c:pt>
                <c:pt idx="454">
                  <c:v>738.02300000000002</c:v>
                </c:pt>
                <c:pt idx="455">
                  <c:v>763.74</c:v>
                </c:pt>
                <c:pt idx="456">
                  <c:v>757.56</c:v>
                </c:pt>
                <c:pt idx="457">
                  <c:v>735.60900000000004</c:v>
                </c:pt>
                <c:pt idx="458">
                  <c:v>758.803</c:v>
                </c:pt>
                <c:pt idx="459">
                  <c:v>759.30899999999997</c:v>
                </c:pt>
                <c:pt idx="460">
                  <c:v>772.87199999999996</c:v>
                </c:pt>
                <c:pt idx="461">
                  <c:v>809.18499999999995</c:v>
                </c:pt>
                <c:pt idx="462">
                  <c:v>798.15700000000004</c:v>
                </c:pt>
                <c:pt idx="463">
                  <c:v>788.00800000000004</c:v>
                </c:pt>
                <c:pt idx="464">
                  <c:v>821.44399999999996</c:v>
                </c:pt>
                <c:pt idx="465">
                  <c:v>791.80200000000002</c:v>
                </c:pt>
                <c:pt idx="466">
                  <c:v>836.04600000000005</c:v>
                </c:pt>
                <c:pt idx="467">
                  <c:v>837.14099999999996</c:v>
                </c:pt>
                <c:pt idx="468">
                  <c:v>823.64</c:v>
                </c:pt>
                <c:pt idx="469">
                  <c:v>856.03800000000001</c:v>
                </c:pt>
                <c:pt idx="470">
                  <c:v>821.64400000000001</c:v>
                </c:pt>
                <c:pt idx="471">
                  <c:v>857.41499999999996</c:v>
                </c:pt>
                <c:pt idx="472">
                  <c:v>872.553</c:v>
                </c:pt>
                <c:pt idx="473">
                  <c:v>791.12199999999996</c:v>
                </c:pt>
                <c:pt idx="474">
                  <c:v>840.18200000000002</c:v>
                </c:pt>
                <c:pt idx="475">
                  <c:v>826.67700000000002</c:v>
                </c:pt>
                <c:pt idx="476">
                  <c:v>860.27700000000004</c:v>
                </c:pt>
                <c:pt idx="477">
                  <c:v>862.47799999999995</c:v>
                </c:pt>
                <c:pt idx="478">
                  <c:v>837.67200000000003</c:v>
                </c:pt>
                <c:pt idx="479">
                  <c:v>868.59900000000005</c:v>
                </c:pt>
                <c:pt idx="480">
                  <c:v>873.2</c:v>
                </c:pt>
                <c:pt idx="481">
                  <c:v>941.745</c:v>
                </c:pt>
                <c:pt idx="482">
                  <c:v>982.49</c:v>
                </c:pt>
                <c:pt idx="483">
                  <c:v>978.28899999999999</c:v>
                </c:pt>
                <c:pt idx="484">
                  <c:v>1027.6859999999999</c:v>
                </c:pt>
                <c:pt idx="485">
                  <c:v>1052.144</c:v>
                </c:pt>
                <c:pt idx="486">
                  <c:v>1103.9570000000001</c:v>
                </c:pt>
                <c:pt idx="487">
                  <c:v>1078.8589999999999</c:v>
                </c:pt>
                <c:pt idx="488">
                  <c:v>1189.0920000000001</c:v>
                </c:pt>
                <c:pt idx="489">
                  <c:v>1178.0730000000001</c:v>
                </c:pt>
                <c:pt idx="490">
                  <c:v>1257.5029999999999</c:v>
                </c:pt>
                <c:pt idx="491">
                  <c:v>1274.9690000000001</c:v>
                </c:pt>
                <c:pt idx="492">
                  <c:v>1326.32</c:v>
                </c:pt>
                <c:pt idx="493">
                  <c:v>1432.797</c:v>
                </c:pt>
                <c:pt idx="494">
                  <c:v>1451.1310000000001</c:v>
                </c:pt>
                <c:pt idx="495">
                  <c:v>1554.377</c:v>
                </c:pt>
                <c:pt idx="496">
                  <c:v>1623.48</c:v>
                </c:pt>
                <c:pt idx="497">
                  <c:v>1707.7719999999999</c:v>
                </c:pt>
                <c:pt idx="498">
                  <c:v>1815.789</c:v>
                </c:pt>
                <c:pt idx="499">
                  <c:v>1844.653</c:v>
                </c:pt>
                <c:pt idx="500">
                  <c:v>1858.4659999999999</c:v>
                </c:pt>
                <c:pt idx="501">
                  <c:v>2059.7710000000002</c:v>
                </c:pt>
                <c:pt idx="502">
                  <c:v>2063.9589999999998</c:v>
                </c:pt>
                <c:pt idx="503">
                  <c:v>2146.6750000000002</c:v>
                </c:pt>
                <c:pt idx="504">
                  <c:v>2263.2399999999998</c:v>
                </c:pt>
                <c:pt idx="505">
                  <c:v>2308.8159999999998</c:v>
                </c:pt>
                <c:pt idx="506">
                  <c:v>2437.1170000000002</c:v>
                </c:pt>
                <c:pt idx="507">
                  <c:v>2353.8829999999998</c:v>
                </c:pt>
                <c:pt idx="508">
                  <c:v>2529.0329999999999</c:v>
                </c:pt>
                <c:pt idx="509">
                  <c:v>2671.4009999999998</c:v>
                </c:pt>
                <c:pt idx="510">
                  <c:v>2749.953</c:v>
                </c:pt>
                <c:pt idx="511">
                  <c:v>2791.3870000000002</c:v>
                </c:pt>
                <c:pt idx="512">
                  <c:v>2851.9839999999999</c:v>
                </c:pt>
                <c:pt idx="513">
                  <c:v>2914.4110000000001</c:v>
                </c:pt>
                <c:pt idx="514">
                  <c:v>3061.0410000000002</c:v>
                </c:pt>
                <c:pt idx="515">
                  <c:v>3049.1019999999999</c:v>
                </c:pt>
                <c:pt idx="516">
                  <c:v>3164.76</c:v>
                </c:pt>
                <c:pt idx="517">
                  <c:v>3238.904</c:v>
                </c:pt>
                <c:pt idx="518">
                  <c:v>3295.5070000000001</c:v>
                </c:pt>
                <c:pt idx="519">
                  <c:v>3530.7269999999999</c:v>
                </c:pt>
                <c:pt idx="520">
                  <c:v>3531.8629999999998</c:v>
                </c:pt>
                <c:pt idx="521">
                  <c:v>3591.6860000000001</c:v>
                </c:pt>
                <c:pt idx="522">
                  <c:v>3748.2089999999998</c:v>
                </c:pt>
                <c:pt idx="523">
                  <c:v>3922.25</c:v>
                </c:pt>
                <c:pt idx="524">
                  <c:v>3944.5309999999999</c:v>
                </c:pt>
                <c:pt idx="525">
                  <c:v>4152.5720000000001</c:v>
                </c:pt>
                <c:pt idx="526">
                  <c:v>4259.8140000000003</c:v>
                </c:pt>
                <c:pt idx="527">
                  <c:v>4203.97</c:v>
                </c:pt>
                <c:pt idx="528">
                  <c:v>4361.28</c:v>
                </c:pt>
                <c:pt idx="529">
                  <c:v>4237.665</c:v>
                </c:pt>
                <c:pt idx="530">
                  <c:v>4165.7139999999999</c:v>
                </c:pt>
                <c:pt idx="531">
                  <c:v>4163.9409999999998</c:v>
                </c:pt>
                <c:pt idx="532">
                  <c:v>4081.848</c:v>
                </c:pt>
                <c:pt idx="533">
                  <c:v>4093.5540000000001</c:v>
                </c:pt>
                <c:pt idx="534">
                  <c:v>3953.453</c:v>
                </c:pt>
                <c:pt idx="535">
                  <c:v>3940.2469999999998</c:v>
                </c:pt>
                <c:pt idx="536">
                  <c:v>3737.56</c:v>
                </c:pt>
                <c:pt idx="537">
                  <c:v>3811.1019999999999</c:v>
                </c:pt>
                <c:pt idx="538">
                  <c:v>3607.4679999999998</c:v>
                </c:pt>
                <c:pt idx="539">
                  <c:v>3658.6060000000002</c:v>
                </c:pt>
                <c:pt idx="540">
                  <c:v>3525.84</c:v>
                </c:pt>
                <c:pt idx="541">
                  <c:v>3559.1709999999998</c:v>
                </c:pt>
                <c:pt idx="542">
                  <c:v>3461.0369999999998</c:v>
                </c:pt>
                <c:pt idx="543">
                  <c:v>3449.3040000000001</c:v>
                </c:pt>
                <c:pt idx="544">
                  <c:v>3564.2460000000001</c:v>
                </c:pt>
                <c:pt idx="545">
                  <c:v>3484.7269999999999</c:v>
                </c:pt>
                <c:pt idx="546">
                  <c:v>3385.4540000000002</c:v>
                </c:pt>
                <c:pt idx="547">
                  <c:v>3426.835</c:v>
                </c:pt>
                <c:pt idx="548">
                  <c:v>3402.5059999999999</c:v>
                </c:pt>
                <c:pt idx="549">
                  <c:v>3386.8670000000002</c:v>
                </c:pt>
                <c:pt idx="550">
                  <c:v>3513.279</c:v>
                </c:pt>
                <c:pt idx="551">
                  <c:v>3451.2759999999998</c:v>
                </c:pt>
                <c:pt idx="552">
                  <c:v>3358.28</c:v>
                </c:pt>
                <c:pt idx="553">
                  <c:v>3362.0479999999998</c:v>
                </c:pt>
                <c:pt idx="554">
                  <c:v>3355.9960000000001</c:v>
                </c:pt>
                <c:pt idx="555">
                  <c:v>3430.5659999999998</c:v>
                </c:pt>
                <c:pt idx="556">
                  <c:v>3435.5929999999998</c:v>
                </c:pt>
                <c:pt idx="557">
                  <c:v>3617.1350000000002</c:v>
                </c:pt>
                <c:pt idx="558">
                  <c:v>3582.2109999999998</c:v>
                </c:pt>
                <c:pt idx="559">
                  <c:v>3543.752</c:v>
                </c:pt>
                <c:pt idx="560">
                  <c:v>3759.154</c:v>
                </c:pt>
                <c:pt idx="561">
                  <c:v>3713.5160000000001</c:v>
                </c:pt>
                <c:pt idx="562">
                  <c:v>3570.375</c:v>
                </c:pt>
                <c:pt idx="563">
                  <c:v>3810.6570000000002</c:v>
                </c:pt>
                <c:pt idx="564">
                  <c:v>3844.44</c:v>
                </c:pt>
                <c:pt idx="565">
                  <c:v>3842.9380000000001</c:v>
                </c:pt>
                <c:pt idx="566">
                  <c:v>3847.6</c:v>
                </c:pt>
                <c:pt idx="567">
                  <c:v>3939.3319999999999</c:v>
                </c:pt>
                <c:pt idx="568">
                  <c:v>3840.5329999999999</c:v>
                </c:pt>
                <c:pt idx="569">
                  <c:v>3955.0619999999999</c:v>
                </c:pt>
                <c:pt idx="570">
                  <c:v>3938.8180000000002</c:v>
                </c:pt>
                <c:pt idx="571">
                  <c:v>3898.886</c:v>
                </c:pt>
                <c:pt idx="572">
                  <c:v>3901.9830000000002</c:v>
                </c:pt>
                <c:pt idx="573">
                  <c:v>4045.616</c:v>
                </c:pt>
                <c:pt idx="574">
                  <c:v>4023.172</c:v>
                </c:pt>
                <c:pt idx="575">
                  <c:v>4010.7910000000002</c:v>
                </c:pt>
                <c:pt idx="576">
                  <c:v>4007.28</c:v>
                </c:pt>
                <c:pt idx="577">
                  <c:v>3917.71</c:v>
                </c:pt>
                <c:pt idx="578">
                  <c:v>3707.6289999999999</c:v>
                </c:pt>
                <c:pt idx="579">
                  <c:v>3747.489</c:v>
                </c:pt>
                <c:pt idx="580">
                  <c:v>3797.8069999999998</c:v>
                </c:pt>
                <c:pt idx="581">
                  <c:v>3456.3589999999999</c:v>
                </c:pt>
                <c:pt idx="582">
                  <c:v>3446.5169999999998</c:v>
                </c:pt>
                <c:pt idx="583">
                  <c:v>3528.9169999999999</c:v>
                </c:pt>
                <c:pt idx="584">
                  <c:v>3404.26</c:v>
                </c:pt>
                <c:pt idx="585">
                  <c:v>3207.1909999999998</c:v>
                </c:pt>
                <c:pt idx="586">
                  <c:v>3373.4690000000001</c:v>
                </c:pt>
                <c:pt idx="587">
                  <c:v>3202.04</c:v>
                </c:pt>
                <c:pt idx="588">
                  <c:v>3079.8</c:v>
                </c:pt>
                <c:pt idx="589">
                  <c:v>3128.277</c:v>
                </c:pt>
                <c:pt idx="590">
                  <c:v>2878.5129999999999</c:v>
                </c:pt>
                <c:pt idx="591">
                  <c:v>2908.1309999999999</c:v>
                </c:pt>
                <c:pt idx="592">
                  <c:v>2918.2890000000002</c:v>
                </c:pt>
                <c:pt idx="593">
                  <c:v>2863.1590000000001</c:v>
                </c:pt>
                <c:pt idx="594">
                  <c:v>2846.8809999999999</c:v>
                </c:pt>
                <c:pt idx="595">
                  <c:v>2818.9830000000002</c:v>
                </c:pt>
                <c:pt idx="596">
                  <c:v>2739.2469999999998</c:v>
                </c:pt>
                <c:pt idx="597">
                  <c:v>2735.8470000000002</c:v>
                </c:pt>
                <c:pt idx="598">
                  <c:v>2726.2069999999999</c:v>
                </c:pt>
                <c:pt idx="599">
                  <c:v>2601.6680000000001</c:v>
                </c:pt>
                <c:pt idx="600">
                  <c:v>2593.64</c:v>
                </c:pt>
                <c:pt idx="601">
                  <c:v>2660.0329999999999</c:v>
                </c:pt>
                <c:pt idx="602">
                  <c:v>2695.6669999999999</c:v>
                </c:pt>
                <c:pt idx="603">
                  <c:v>2735.7109999999998</c:v>
                </c:pt>
                <c:pt idx="604">
                  <c:v>2809.8739999999998</c:v>
                </c:pt>
                <c:pt idx="605">
                  <c:v>2967.5390000000002</c:v>
                </c:pt>
                <c:pt idx="606">
                  <c:v>2925.62</c:v>
                </c:pt>
                <c:pt idx="607">
                  <c:v>2900.7460000000001</c:v>
                </c:pt>
                <c:pt idx="608">
                  <c:v>3097.7730000000001</c:v>
                </c:pt>
                <c:pt idx="609">
                  <c:v>3062.9340000000002</c:v>
                </c:pt>
                <c:pt idx="610">
                  <c:v>3140.252</c:v>
                </c:pt>
                <c:pt idx="611">
                  <c:v>3167.2579999999998</c:v>
                </c:pt>
                <c:pt idx="612">
                  <c:v>3221.4</c:v>
                </c:pt>
                <c:pt idx="613">
                  <c:v>3081.2710000000002</c:v>
                </c:pt>
                <c:pt idx="614">
                  <c:v>3151.3319999999999</c:v>
                </c:pt>
                <c:pt idx="615">
                  <c:v>3140.0509999999999</c:v>
                </c:pt>
                <c:pt idx="616">
                  <c:v>3051.0210000000002</c:v>
                </c:pt>
                <c:pt idx="617">
                  <c:v>3021.6849999999999</c:v>
                </c:pt>
                <c:pt idx="618">
                  <c:v>2964.0219999999999</c:v>
                </c:pt>
                <c:pt idx="619">
                  <c:v>2967.7530000000002</c:v>
                </c:pt>
                <c:pt idx="620">
                  <c:v>2952.761</c:v>
                </c:pt>
                <c:pt idx="621">
                  <c:v>2799.6729999999998</c:v>
                </c:pt>
                <c:pt idx="622">
                  <c:v>2696.6959999999999</c:v>
                </c:pt>
                <c:pt idx="623">
                  <c:v>2684.1410000000001</c:v>
                </c:pt>
                <c:pt idx="624">
                  <c:v>2631.4</c:v>
                </c:pt>
                <c:pt idx="625">
                  <c:v>2521.4940000000001</c:v>
                </c:pt>
                <c:pt idx="626">
                  <c:v>2693.08</c:v>
                </c:pt>
                <c:pt idx="627">
                  <c:v>2779.3330000000001</c:v>
                </c:pt>
                <c:pt idx="628">
                  <c:v>2692.357</c:v>
                </c:pt>
                <c:pt idx="629">
                  <c:v>2622.7570000000001</c:v>
                </c:pt>
                <c:pt idx="630">
                  <c:v>2777.7109999999998</c:v>
                </c:pt>
                <c:pt idx="631">
                  <c:v>2845.1179999999999</c:v>
                </c:pt>
                <c:pt idx="632">
                  <c:v>2734.7539999999999</c:v>
                </c:pt>
                <c:pt idx="633">
                  <c:v>2739.5210000000002</c:v>
                </c:pt>
                <c:pt idx="634">
                  <c:v>2773.806</c:v>
                </c:pt>
                <c:pt idx="635">
                  <c:v>2667.9459999999999</c:v>
                </c:pt>
                <c:pt idx="636">
                  <c:v>2756.48</c:v>
                </c:pt>
                <c:pt idx="637">
                  <c:v>2686.8249999999998</c:v>
                </c:pt>
                <c:pt idx="638">
                  <c:v>2660.0540000000001</c:v>
                </c:pt>
                <c:pt idx="639">
                  <c:v>2922.69</c:v>
                </c:pt>
                <c:pt idx="640">
                  <c:v>2637.4569999999999</c:v>
                </c:pt>
                <c:pt idx="641">
                  <c:v>2769.9810000000002</c:v>
                </c:pt>
                <c:pt idx="642">
                  <c:v>2760.2640000000001</c:v>
                </c:pt>
                <c:pt idx="643">
                  <c:v>2715.6889999999999</c:v>
                </c:pt>
                <c:pt idx="644">
                  <c:v>2742.4659999999999</c:v>
                </c:pt>
                <c:pt idx="645">
                  <c:v>2902.38</c:v>
                </c:pt>
                <c:pt idx="646">
                  <c:v>2882.2849999999999</c:v>
                </c:pt>
                <c:pt idx="647">
                  <c:v>2727.1880000000001</c:v>
                </c:pt>
                <c:pt idx="648">
                  <c:v>2749.4</c:v>
                </c:pt>
                <c:pt idx="649">
                  <c:v>2576.5680000000002</c:v>
                </c:pt>
                <c:pt idx="650">
                  <c:v>2457.7449999999999</c:v>
                </c:pt>
                <c:pt idx="651">
                  <c:v>2347.9949999999999</c:v>
                </c:pt>
                <c:pt idx="652">
                  <c:v>2269.2379999999998</c:v>
                </c:pt>
                <c:pt idx="653">
                  <c:v>2013.222</c:v>
                </c:pt>
                <c:pt idx="654">
                  <c:v>1972.0530000000001</c:v>
                </c:pt>
                <c:pt idx="655">
                  <c:v>1763.2270000000001</c:v>
                </c:pt>
                <c:pt idx="656">
                  <c:v>1657.049</c:v>
                </c:pt>
                <c:pt idx="657">
                  <c:v>1585.9860000000001</c:v>
                </c:pt>
                <c:pt idx="658">
                  <c:v>1421.519</c:v>
                </c:pt>
                <c:pt idx="659">
                  <c:v>1251.133</c:v>
                </c:pt>
                <c:pt idx="660">
                  <c:v>1154.04</c:v>
                </c:pt>
                <c:pt idx="661">
                  <c:v>1047.434</c:v>
                </c:pt>
                <c:pt idx="662">
                  <c:v>1018.516</c:v>
                </c:pt>
                <c:pt idx="663">
                  <c:v>927.24099999999999</c:v>
                </c:pt>
                <c:pt idx="664">
                  <c:v>875.78899999999999</c:v>
                </c:pt>
                <c:pt idx="665">
                  <c:v>772.50199999999995</c:v>
                </c:pt>
                <c:pt idx="666">
                  <c:v>710.30100000000004</c:v>
                </c:pt>
                <c:pt idx="667">
                  <c:v>669.423</c:v>
                </c:pt>
                <c:pt idx="668">
                  <c:v>590.36800000000005</c:v>
                </c:pt>
                <c:pt idx="669">
                  <c:v>512.154</c:v>
                </c:pt>
                <c:pt idx="670">
                  <c:v>439.99200000000002</c:v>
                </c:pt>
                <c:pt idx="671">
                  <c:v>366.18099999999998</c:v>
                </c:pt>
                <c:pt idx="672">
                  <c:v>302.08</c:v>
                </c:pt>
                <c:pt idx="673">
                  <c:v>354.14499999999998</c:v>
                </c:pt>
                <c:pt idx="674">
                  <c:v>395.05099999999999</c:v>
                </c:pt>
                <c:pt idx="675">
                  <c:v>416.35700000000003</c:v>
                </c:pt>
                <c:pt idx="676">
                  <c:v>483.94299999999998</c:v>
                </c:pt>
                <c:pt idx="677">
                  <c:v>514.36099999999999</c:v>
                </c:pt>
                <c:pt idx="678">
                  <c:v>554.30399999999997</c:v>
                </c:pt>
                <c:pt idx="679">
                  <c:v>599.51700000000005</c:v>
                </c:pt>
                <c:pt idx="680">
                  <c:v>651.178</c:v>
                </c:pt>
                <c:pt idx="681">
                  <c:v>684.63800000000003</c:v>
                </c:pt>
                <c:pt idx="682">
                  <c:v>707.24599999999998</c:v>
                </c:pt>
                <c:pt idx="683">
                  <c:v>767.20799999999997</c:v>
                </c:pt>
                <c:pt idx="684">
                  <c:v>809.48</c:v>
                </c:pt>
                <c:pt idx="685">
                  <c:v>866.53099999999995</c:v>
                </c:pt>
                <c:pt idx="686">
                  <c:v>955.80200000000002</c:v>
                </c:pt>
                <c:pt idx="687">
                  <c:v>993.851</c:v>
                </c:pt>
                <c:pt idx="688">
                  <c:v>996.10299999999995</c:v>
                </c:pt>
                <c:pt idx="689">
                  <c:v>1082.29</c:v>
                </c:pt>
                <c:pt idx="690">
                  <c:v>1196.7829999999999</c:v>
                </c:pt>
                <c:pt idx="691">
                  <c:v>1198.135</c:v>
                </c:pt>
                <c:pt idx="692">
                  <c:v>1275.567</c:v>
                </c:pt>
                <c:pt idx="693">
                  <c:v>1346.616</c:v>
                </c:pt>
                <c:pt idx="694">
                  <c:v>1385.8030000000001</c:v>
                </c:pt>
                <c:pt idx="695">
                  <c:v>1505.069</c:v>
                </c:pt>
                <c:pt idx="696">
                  <c:v>1526.92</c:v>
                </c:pt>
                <c:pt idx="697">
                  <c:v>1562.4359999999999</c:v>
                </c:pt>
                <c:pt idx="698">
                  <c:v>1543.548</c:v>
                </c:pt>
                <c:pt idx="699">
                  <c:v>1590.7360000000001</c:v>
                </c:pt>
                <c:pt idx="700">
                  <c:v>1686.269</c:v>
                </c:pt>
                <c:pt idx="701">
                  <c:v>1757.8150000000001</c:v>
                </c:pt>
                <c:pt idx="702">
                  <c:v>1798.6210000000001</c:v>
                </c:pt>
                <c:pt idx="703">
                  <c:v>1844.7249999999999</c:v>
                </c:pt>
                <c:pt idx="704">
                  <c:v>1821.4749999999999</c:v>
                </c:pt>
                <c:pt idx="705">
                  <c:v>1930.883</c:v>
                </c:pt>
                <c:pt idx="706">
                  <c:v>1958.1769999999999</c:v>
                </c:pt>
                <c:pt idx="707">
                  <c:v>2010.0619999999999</c:v>
                </c:pt>
                <c:pt idx="708">
                  <c:v>2076.8000000000002</c:v>
                </c:pt>
                <c:pt idx="709">
                  <c:v>2091.0459999999998</c:v>
                </c:pt>
                <c:pt idx="710">
                  <c:v>2086.21</c:v>
                </c:pt>
                <c:pt idx="711">
                  <c:v>2079.0169999999998</c:v>
                </c:pt>
                <c:pt idx="712">
                  <c:v>2002.6030000000001</c:v>
                </c:pt>
                <c:pt idx="713">
                  <c:v>2046.508</c:v>
                </c:pt>
                <c:pt idx="714">
                  <c:v>1995.511</c:v>
                </c:pt>
                <c:pt idx="715">
                  <c:v>2041.422</c:v>
                </c:pt>
                <c:pt idx="716">
                  <c:v>2045.106</c:v>
                </c:pt>
                <c:pt idx="717">
                  <c:v>1955.6869999999999</c:v>
                </c:pt>
                <c:pt idx="718">
                  <c:v>1945.039</c:v>
                </c:pt>
                <c:pt idx="719">
                  <c:v>1875.63</c:v>
                </c:pt>
                <c:pt idx="720">
                  <c:v>1991.84</c:v>
                </c:pt>
                <c:pt idx="721">
                  <c:v>1988.115</c:v>
                </c:pt>
                <c:pt idx="722">
                  <c:v>2030.0609999999999</c:v>
                </c:pt>
                <c:pt idx="723">
                  <c:v>1948.539</c:v>
                </c:pt>
                <c:pt idx="724">
                  <c:v>2011.07</c:v>
                </c:pt>
                <c:pt idx="725">
                  <c:v>2058.1709999999998</c:v>
                </c:pt>
                <c:pt idx="726">
                  <c:v>2053.6660000000002</c:v>
                </c:pt>
                <c:pt idx="727">
                  <c:v>2045.6030000000001</c:v>
                </c:pt>
                <c:pt idx="728">
                  <c:v>2010.364</c:v>
                </c:pt>
                <c:pt idx="729">
                  <c:v>2069.0210000000002</c:v>
                </c:pt>
                <c:pt idx="730">
                  <c:v>2044.3420000000001</c:v>
                </c:pt>
                <c:pt idx="731">
                  <c:v>1955.7550000000001</c:v>
                </c:pt>
                <c:pt idx="732">
                  <c:v>2072.08</c:v>
                </c:pt>
                <c:pt idx="733">
                  <c:v>2067.8560000000002</c:v>
                </c:pt>
                <c:pt idx="734">
                  <c:v>2077.7739999999999</c:v>
                </c:pt>
                <c:pt idx="735">
                  <c:v>2065.442</c:v>
                </c:pt>
                <c:pt idx="736">
                  <c:v>2007.0519999999999</c:v>
                </c:pt>
                <c:pt idx="737">
                  <c:v>2041.729</c:v>
                </c:pt>
                <c:pt idx="738">
                  <c:v>1988.6289999999999</c:v>
                </c:pt>
                <c:pt idx="739">
                  <c:v>1899.8330000000001</c:v>
                </c:pt>
                <c:pt idx="740">
                  <c:v>2029.4749999999999</c:v>
                </c:pt>
                <c:pt idx="741">
                  <c:v>1968.0709999999999</c:v>
                </c:pt>
                <c:pt idx="742">
                  <c:v>2008.2260000000001</c:v>
                </c:pt>
                <c:pt idx="743">
                  <c:v>1932.1890000000001</c:v>
                </c:pt>
                <c:pt idx="744">
                  <c:v>2022.52</c:v>
                </c:pt>
                <c:pt idx="745">
                  <c:v>1886.4280000000001</c:v>
                </c:pt>
                <c:pt idx="746">
                  <c:v>1988.2850000000001</c:v>
                </c:pt>
                <c:pt idx="747">
                  <c:v>1846.9469999999999</c:v>
                </c:pt>
                <c:pt idx="748">
                  <c:v>1826.818</c:v>
                </c:pt>
                <c:pt idx="749">
                  <c:v>1846.971</c:v>
                </c:pt>
                <c:pt idx="750">
                  <c:v>1860.2460000000001</c:v>
                </c:pt>
                <c:pt idx="751">
                  <c:v>1821.798</c:v>
                </c:pt>
                <c:pt idx="752">
                  <c:v>1717.319</c:v>
                </c:pt>
                <c:pt idx="753">
                  <c:v>1680.511</c:v>
                </c:pt>
                <c:pt idx="754">
                  <c:v>1675.4639999999999</c:v>
                </c:pt>
                <c:pt idx="755">
                  <c:v>1603.79</c:v>
                </c:pt>
                <c:pt idx="756">
                  <c:v>1595.36</c:v>
                </c:pt>
                <c:pt idx="757">
                  <c:v>1549.242</c:v>
                </c:pt>
                <c:pt idx="758">
                  <c:v>1586.701</c:v>
                </c:pt>
                <c:pt idx="759">
                  <c:v>1524.6569999999999</c:v>
                </c:pt>
                <c:pt idx="760">
                  <c:v>1515.6849999999999</c:v>
                </c:pt>
                <c:pt idx="761">
                  <c:v>1514.0809999999999</c:v>
                </c:pt>
                <c:pt idx="762">
                  <c:v>1497.164</c:v>
                </c:pt>
                <c:pt idx="763">
                  <c:v>1484.317</c:v>
                </c:pt>
                <c:pt idx="764">
                  <c:v>1434.627</c:v>
                </c:pt>
                <c:pt idx="765">
                  <c:v>1468.8440000000001</c:v>
                </c:pt>
                <c:pt idx="766">
                  <c:v>1483.421</c:v>
                </c:pt>
                <c:pt idx="767">
                  <c:v>1481.2170000000001</c:v>
                </c:pt>
                <c:pt idx="768">
                  <c:v>1425.44</c:v>
                </c:pt>
                <c:pt idx="769">
                  <c:v>1478.223</c:v>
                </c:pt>
                <c:pt idx="770">
                  <c:v>1431.204</c:v>
                </c:pt>
                <c:pt idx="771">
                  <c:v>1460.4849999999999</c:v>
                </c:pt>
                <c:pt idx="772">
                  <c:v>1430.0909999999999</c:v>
                </c:pt>
                <c:pt idx="773">
                  <c:v>1461.3420000000001</c:v>
                </c:pt>
                <c:pt idx="774">
                  <c:v>1505.99</c:v>
                </c:pt>
                <c:pt idx="775">
                  <c:v>1548.3969999999999</c:v>
                </c:pt>
                <c:pt idx="776">
                  <c:v>1513.07</c:v>
                </c:pt>
                <c:pt idx="777">
                  <c:v>1506.18</c:v>
                </c:pt>
                <c:pt idx="778">
                  <c:v>1601.232</c:v>
                </c:pt>
                <c:pt idx="779">
                  <c:v>1611.306</c:v>
                </c:pt>
                <c:pt idx="780">
                  <c:v>1600.08</c:v>
                </c:pt>
                <c:pt idx="781">
                  <c:v>1704.951</c:v>
                </c:pt>
                <c:pt idx="782">
                  <c:v>1697.979</c:v>
                </c:pt>
                <c:pt idx="783">
                  <c:v>1799.1690000000001</c:v>
                </c:pt>
                <c:pt idx="784">
                  <c:v>1871.9739999999999</c:v>
                </c:pt>
                <c:pt idx="785">
                  <c:v>1833.828</c:v>
                </c:pt>
                <c:pt idx="786">
                  <c:v>2016.184</c:v>
                </c:pt>
                <c:pt idx="787">
                  <c:v>1987.9839999999999</c:v>
                </c:pt>
                <c:pt idx="788">
                  <c:v>2038.162</c:v>
                </c:pt>
                <c:pt idx="789">
                  <c:v>2070.7260000000001</c:v>
                </c:pt>
                <c:pt idx="790">
                  <c:v>2178.38</c:v>
                </c:pt>
                <c:pt idx="791">
                  <c:v>2212.335</c:v>
                </c:pt>
                <c:pt idx="792">
                  <c:v>2291.56</c:v>
                </c:pt>
                <c:pt idx="793">
                  <c:v>2356.181</c:v>
                </c:pt>
                <c:pt idx="794">
                  <c:v>2415.902</c:v>
                </c:pt>
                <c:pt idx="795">
                  <c:v>2491.9949999999999</c:v>
                </c:pt>
                <c:pt idx="796">
                  <c:v>2546.3049999999998</c:v>
                </c:pt>
                <c:pt idx="797">
                  <c:v>2747.3159999999998</c:v>
                </c:pt>
                <c:pt idx="798">
                  <c:v>2778.288</c:v>
                </c:pt>
                <c:pt idx="799">
                  <c:v>2737.194</c:v>
                </c:pt>
                <c:pt idx="800">
                  <c:v>2919.5920000000001</c:v>
                </c:pt>
                <c:pt idx="801">
                  <c:v>3114.8629999999998</c:v>
                </c:pt>
                <c:pt idx="802">
                  <c:v>3058.5369999999998</c:v>
                </c:pt>
                <c:pt idx="803">
                  <c:v>3219.1680000000001</c:v>
                </c:pt>
                <c:pt idx="804">
                  <c:v>3237.92</c:v>
                </c:pt>
                <c:pt idx="805">
                  <c:v>3296.3110000000001</c:v>
                </c:pt>
                <c:pt idx="806">
                  <c:v>3459.7510000000002</c:v>
                </c:pt>
                <c:pt idx="807">
                  <c:v>3544.3620000000001</c:v>
                </c:pt>
                <c:pt idx="808">
                  <c:v>3591.4949999999999</c:v>
                </c:pt>
                <c:pt idx="809">
                  <c:v>3608.8069999999998</c:v>
                </c:pt>
                <c:pt idx="810">
                  <c:v>3617.3649999999998</c:v>
                </c:pt>
                <c:pt idx="811">
                  <c:v>3837.8829999999998</c:v>
                </c:pt>
                <c:pt idx="812">
                  <c:v>3917.9670000000001</c:v>
                </c:pt>
                <c:pt idx="813">
                  <c:v>4024.1480000000001</c:v>
                </c:pt>
                <c:pt idx="814">
                  <c:v>3993.24</c:v>
                </c:pt>
                <c:pt idx="815">
                  <c:v>4325.2259999999997</c:v>
                </c:pt>
                <c:pt idx="816">
                  <c:v>4276.32</c:v>
                </c:pt>
                <c:pt idx="817">
                  <c:v>4223.8890000000001</c:v>
                </c:pt>
                <c:pt idx="818">
                  <c:v>4166.8739999999998</c:v>
                </c:pt>
                <c:pt idx="819">
                  <c:v>4386.3190000000004</c:v>
                </c:pt>
                <c:pt idx="820">
                  <c:v>4344.2089999999998</c:v>
                </c:pt>
                <c:pt idx="821">
                  <c:v>4345.5150000000003</c:v>
                </c:pt>
                <c:pt idx="822">
                  <c:v>4538.5110000000004</c:v>
                </c:pt>
                <c:pt idx="823">
                  <c:v>4474.2370000000001</c:v>
                </c:pt>
                <c:pt idx="824">
                  <c:v>4597.8010000000004</c:v>
                </c:pt>
                <c:pt idx="825">
                  <c:v>4630.4520000000002</c:v>
                </c:pt>
                <c:pt idx="826">
                  <c:v>4486.4390000000003</c:v>
                </c:pt>
                <c:pt idx="827">
                  <c:v>4582.6459999999997</c:v>
                </c:pt>
                <c:pt idx="828">
                  <c:v>4602</c:v>
                </c:pt>
                <c:pt idx="829">
                  <c:v>4643.0770000000002</c:v>
                </c:pt>
                <c:pt idx="830">
                  <c:v>4554.7370000000001</c:v>
                </c:pt>
                <c:pt idx="831">
                  <c:v>4705.6660000000002</c:v>
                </c:pt>
                <c:pt idx="832">
                  <c:v>4750.652</c:v>
                </c:pt>
                <c:pt idx="833">
                  <c:v>4938.1149999999998</c:v>
                </c:pt>
                <c:pt idx="834">
                  <c:v>4934.2089999999998</c:v>
                </c:pt>
                <c:pt idx="835">
                  <c:v>4779.2060000000001</c:v>
                </c:pt>
                <c:pt idx="836">
                  <c:v>4871.2079999999996</c:v>
                </c:pt>
                <c:pt idx="837">
                  <c:v>5001.1270000000004</c:v>
                </c:pt>
                <c:pt idx="838">
                  <c:v>5003.8149999999996</c:v>
                </c:pt>
                <c:pt idx="839">
                  <c:v>4856.4539999999997</c:v>
                </c:pt>
                <c:pt idx="840">
                  <c:v>4998.4799999999996</c:v>
                </c:pt>
                <c:pt idx="841">
                  <c:v>5151.5429999999997</c:v>
                </c:pt>
                <c:pt idx="842">
                  <c:v>4891.3639999999996</c:v>
                </c:pt>
                <c:pt idx="843">
                  <c:v>4956.2020000000002</c:v>
                </c:pt>
                <c:pt idx="844">
                  <c:v>4896.4790000000003</c:v>
                </c:pt>
                <c:pt idx="845">
                  <c:v>4907.3850000000002</c:v>
                </c:pt>
                <c:pt idx="846">
                  <c:v>4804.5479999999998</c:v>
                </c:pt>
                <c:pt idx="847">
                  <c:v>4948.0910000000003</c:v>
                </c:pt>
                <c:pt idx="848">
                  <c:v>5013.076</c:v>
                </c:pt>
                <c:pt idx="849">
                  <c:v>4767.6930000000002</c:v>
                </c:pt>
                <c:pt idx="850">
                  <c:v>4868.8239999999996</c:v>
                </c:pt>
                <c:pt idx="851">
                  <c:v>4830.473</c:v>
                </c:pt>
                <c:pt idx="852">
                  <c:v>4838</c:v>
                </c:pt>
                <c:pt idx="853">
                  <c:v>4812.558</c:v>
                </c:pt>
                <c:pt idx="854">
                  <c:v>5077.4089999999997</c:v>
                </c:pt>
                <c:pt idx="855">
                  <c:v>4985.0050000000001</c:v>
                </c:pt>
                <c:pt idx="856">
                  <c:v>5133.5640000000003</c:v>
                </c:pt>
                <c:pt idx="857">
                  <c:v>5029.0339999999997</c:v>
                </c:pt>
                <c:pt idx="858">
                  <c:v>5153.6239999999998</c:v>
                </c:pt>
                <c:pt idx="859">
                  <c:v>5168.2700000000004</c:v>
                </c:pt>
                <c:pt idx="860">
                  <c:v>5430.3379999999997</c:v>
                </c:pt>
                <c:pt idx="861">
                  <c:v>5299.2659999999996</c:v>
                </c:pt>
                <c:pt idx="862">
                  <c:v>5380.1379999999999</c:v>
                </c:pt>
                <c:pt idx="863">
                  <c:v>5415.4059999999999</c:v>
                </c:pt>
                <c:pt idx="864">
                  <c:v>5418.56</c:v>
                </c:pt>
                <c:pt idx="865">
                  <c:v>5543.0820000000003</c:v>
                </c:pt>
                <c:pt idx="866">
                  <c:v>5498.482</c:v>
                </c:pt>
                <c:pt idx="867">
                  <c:v>5447.9949999999999</c:v>
                </c:pt>
                <c:pt idx="868">
                  <c:v>5526.97</c:v>
                </c:pt>
                <c:pt idx="869">
                  <c:v>5537.49</c:v>
                </c:pt>
                <c:pt idx="870">
                  <c:v>5333.9989999999998</c:v>
                </c:pt>
                <c:pt idx="871">
                  <c:v>5555.8530000000001</c:v>
                </c:pt>
                <c:pt idx="872">
                  <c:v>5424.415</c:v>
                </c:pt>
                <c:pt idx="873">
                  <c:v>5488.5259999999998</c:v>
                </c:pt>
                <c:pt idx="874">
                  <c:v>5397.683</c:v>
                </c:pt>
                <c:pt idx="875">
                  <c:v>5544.5839999999998</c:v>
                </c:pt>
                <c:pt idx="876">
                  <c:v>5571.96</c:v>
                </c:pt>
                <c:pt idx="877">
                  <c:v>5627.1940000000004</c:v>
                </c:pt>
                <c:pt idx="878">
                  <c:v>5540.6090000000004</c:v>
                </c:pt>
                <c:pt idx="879">
                  <c:v>5299.7719999999999</c:v>
                </c:pt>
                <c:pt idx="880">
                  <c:v>5607.3879999999999</c:v>
                </c:pt>
                <c:pt idx="881">
                  <c:v>5350.366</c:v>
                </c:pt>
                <c:pt idx="882">
                  <c:v>5200.9589999999998</c:v>
                </c:pt>
                <c:pt idx="883">
                  <c:v>5294.4</c:v>
                </c:pt>
                <c:pt idx="884">
                  <c:v>5271.2110000000002</c:v>
                </c:pt>
                <c:pt idx="885">
                  <c:v>5077.7089999999998</c:v>
                </c:pt>
                <c:pt idx="886">
                  <c:v>5192.7139999999999</c:v>
                </c:pt>
                <c:pt idx="887">
                  <c:v>4994.683</c:v>
                </c:pt>
                <c:pt idx="888">
                  <c:v>5088.16</c:v>
                </c:pt>
                <c:pt idx="889">
                  <c:v>5166.5259999999998</c:v>
                </c:pt>
                <c:pt idx="890">
                  <c:v>5024.78</c:v>
                </c:pt>
                <c:pt idx="891">
                  <c:v>5212.0469999999996</c:v>
                </c:pt>
                <c:pt idx="892">
                  <c:v>5022.4340000000002</c:v>
                </c:pt>
                <c:pt idx="893">
                  <c:v>4762.1459999999997</c:v>
                </c:pt>
                <c:pt idx="894">
                  <c:v>4793.66</c:v>
                </c:pt>
                <c:pt idx="895">
                  <c:v>4941.165</c:v>
                </c:pt>
                <c:pt idx="896">
                  <c:v>4895.9549999999999</c:v>
                </c:pt>
                <c:pt idx="897">
                  <c:v>4839.2250000000004</c:v>
                </c:pt>
                <c:pt idx="898">
                  <c:v>4677.1459999999997</c:v>
                </c:pt>
                <c:pt idx="899">
                  <c:v>4659.8540000000003</c:v>
                </c:pt>
                <c:pt idx="900">
                  <c:v>4675.16</c:v>
                </c:pt>
                <c:pt idx="901">
                  <c:v>4685.7849999999999</c:v>
                </c:pt>
                <c:pt idx="902">
                  <c:v>4611.8919999999998</c:v>
                </c:pt>
                <c:pt idx="903">
                  <c:v>4616.5879999999997</c:v>
                </c:pt>
                <c:pt idx="904">
                  <c:v>4471.2659999999996</c:v>
                </c:pt>
                <c:pt idx="905">
                  <c:v>4591.6530000000002</c:v>
                </c:pt>
                <c:pt idx="906">
                  <c:v>4479.7250000000004</c:v>
                </c:pt>
                <c:pt idx="907">
                  <c:v>4596.5829999999996</c:v>
                </c:pt>
                <c:pt idx="908">
                  <c:v>4577.8100000000004</c:v>
                </c:pt>
                <c:pt idx="909">
                  <c:v>4338.7079999999996</c:v>
                </c:pt>
                <c:pt idx="910">
                  <c:v>4317.2920000000004</c:v>
                </c:pt>
                <c:pt idx="911">
                  <c:v>4388.6009999999997</c:v>
                </c:pt>
                <c:pt idx="912">
                  <c:v>4354.2</c:v>
                </c:pt>
                <c:pt idx="913">
                  <c:v>4405.0389999999998</c:v>
                </c:pt>
                <c:pt idx="914">
                  <c:v>4348.21</c:v>
                </c:pt>
                <c:pt idx="915">
                  <c:v>4411.0010000000002</c:v>
                </c:pt>
                <c:pt idx="916">
                  <c:v>4270.5429999999997</c:v>
                </c:pt>
                <c:pt idx="917">
                  <c:v>4214.8440000000001</c:v>
                </c:pt>
                <c:pt idx="918">
                  <c:v>4324.7299999999996</c:v>
                </c:pt>
                <c:pt idx="919">
                  <c:v>4227.8469999999998</c:v>
                </c:pt>
                <c:pt idx="920">
                  <c:v>4403.3180000000002</c:v>
                </c:pt>
                <c:pt idx="921">
                  <c:v>4213.7309999999998</c:v>
                </c:pt>
                <c:pt idx="922">
                  <c:v>4037.0259999999998</c:v>
                </c:pt>
                <c:pt idx="923">
                  <c:v>4113.5349999999999</c:v>
                </c:pt>
                <c:pt idx="924">
                  <c:v>4101.68</c:v>
                </c:pt>
                <c:pt idx="925">
                  <c:v>3936.3209999999999</c:v>
                </c:pt>
                <c:pt idx="926">
                  <c:v>4154.28</c:v>
                </c:pt>
                <c:pt idx="927">
                  <c:v>4055.5740000000001</c:v>
                </c:pt>
                <c:pt idx="928">
                  <c:v>4024.518</c:v>
                </c:pt>
                <c:pt idx="929">
                  <c:v>4027.7539999999999</c:v>
                </c:pt>
                <c:pt idx="930">
                  <c:v>3978.6889999999999</c:v>
                </c:pt>
                <c:pt idx="931">
                  <c:v>4100.6120000000001</c:v>
                </c:pt>
                <c:pt idx="932">
                  <c:v>3883.23</c:v>
                </c:pt>
                <c:pt idx="933">
                  <c:v>3949.8220000000001</c:v>
                </c:pt>
                <c:pt idx="934">
                  <c:v>3910.4119999999998</c:v>
                </c:pt>
                <c:pt idx="935">
                  <c:v>3831.1439999999998</c:v>
                </c:pt>
                <c:pt idx="936">
                  <c:v>3901.08</c:v>
                </c:pt>
                <c:pt idx="937">
                  <c:v>3730.5210000000002</c:v>
                </c:pt>
                <c:pt idx="938">
                  <c:v>3683.6570000000002</c:v>
                </c:pt>
                <c:pt idx="939">
                  <c:v>3578.5010000000002</c:v>
                </c:pt>
                <c:pt idx="940">
                  <c:v>3584.201</c:v>
                </c:pt>
                <c:pt idx="941">
                  <c:v>3503.2829999999999</c:v>
                </c:pt>
                <c:pt idx="942">
                  <c:v>3429.3119999999999</c:v>
                </c:pt>
                <c:pt idx="943">
                  <c:v>3424.567</c:v>
                </c:pt>
                <c:pt idx="944">
                  <c:v>3280.3020000000001</c:v>
                </c:pt>
                <c:pt idx="945">
                  <c:v>3285.4430000000002</c:v>
                </c:pt>
                <c:pt idx="946">
                  <c:v>3196.56</c:v>
                </c:pt>
                <c:pt idx="947">
                  <c:v>3156.2570000000001</c:v>
                </c:pt>
                <c:pt idx="948">
                  <c:v>2985.4</c:v>
                </c:pt>
                <c:pt idx="949">
                  <c:v>3030.59</c:v>
                </c:pt>
                <c:pt idx="950">
                  <c:v>2848.0929999999998</c:v>
                </c:pt>
                <c:pt idx="951">
                  <c:v>2872.2640000000001</c:v>
                </c:pt>
                <c:pt idx="952">
                  <c:v>2682.328</c:v>
                </c:pt>
                <c:pt idx="953">
                  <c:v>2667.6610000000001</c:v>
                </c:pt>
                <c:pt idx="954">
                  <c:v>2544.0129999999999</c:v>
                </c:pt>
                <c:pt idx="955">
                  <c:v>2530.8180000000002</c:v>
                </c:pt>
                <c:pt idx="956">
                  <c:v>2432.1590000000001</c:v>
                </c:pt>
                <c:pt idx="957">
                  <c:v>2308.933</c:v>
                </c:pt>
                <c:pt idx="958">
                  <c:v>2254.3629999999998</c:v>
                </c:pt>
                <c:pt idx="959">
                  <c:v>2246.1930000000002</c:v>
                </c:pt>
                <c:pt idx="960">
                  <c:v>2124</c:v>
                </c:pt>
                <c:pt idx="961">
                  <c:v>2092.1350000000002</c:v>
                </c:pt>
                <c:pt idx="962">
                  <c:v>2068.6219999999998</c:v>
                </c:pt>
                <c:pt idx="963">
                  <c:v>2082.9299999999998</c:v>
                </c:pt>
                <c:pt idx="964">
                  <c:v>2092.6909999999998</c:v>
                </c:pt>
                <c:pt idx="965">
                  <c:v>2000.7529999999999</c:v>
                </c:pt>
                <c:pt idx="966">
                  <c:v>2013.2159999999999</c:v>
                </c:pt>
                <c:pt idx="967">
                  <c:v>2078.8319999999999</c:v>
                </c:pt>
                <c:pt idx="968">
                  <c:v>2042.7449999999999</c:v>
                </c:pt>
                <c:pt idx="969">
                  <c:v>1989.2560000000001</c:v>
                </c:pt>
                <c:pt idx="970">
                  <c:v>1992.645</c:v>
                </c:pt>
                <c:pt idx="971">
                  <c:v>1994.2950000000001</c:v>
                </c:pt>
                <c:pt idx="972">
                  <c:v>1968.24</c:v>
                </c:pt>
                <c:pt idx="973">
                  <c:v>1935.268</c:v>
                </c:pt>
                <c:pt idx="974">
                  <c:v>1962.9380000000001</c:v>
                </c:pt>
                <c:pt idx="975">
                  <c:v>1846.415</c:v>
                </c:pt>
                <c:pt idx="976">
                  <c:v>1890.7449999999999</c:v>
                </c:pt>
                <c:pt idx="977">
                  <c:v>1900.2619999999999</c:v>
                </c:pt>
                <c:pt idx="978">
                  <c:v>1914.8340000000001</c:v>
                </c:pt>
                <c:pt idx="979">
                  <c:v>1848.451</c:v>
                </c:pt>
                <c:pt idx="980">
                  <c:v>1880.7650000000001</c:v>
                </c:pt>
                <c:pt idx="981">
                  <c:v>1895.1959999999999</c:v>
                </c:pt>
                <c:pt idx="982">
                  <c:v>1861.9749999999999</c:v>
                </c:pt>
                <c:pt idx="983">
                  <c:v>1887.788</c:v>
                </c:pt>
                <c:pt idx="984">
                  <c:v>1873.84</c:v>
                </c:pt>
                <c:pt idx="985">
                  <c:v>1812.404</c:v>
                </c:pt>
                <c:pt idx="986">
                  <c:v>1804.0650000000001</c:v>
                </c:pt>
                <c:pt idx="987">
                  <c:v>1745.021</c:v>
                </c:pt>
                <c:pt idx="988">
                  <c:v>1679.644</c:v>
                </c:pt>
                <c:pt idx="989">
                  <c:v>1610.076</c:v>
                </c:pt>
                <c:pt idx="990">
                  <c:v>1669.268</c:v>
                </c:pt>
                <c:pt idx="991">
                  <c:v>1548.5440000000001</c:v>
                </c:pt>
                <c:pt idx="992">
                  <c:v>1499.7190000000001</c:v>
                </c:pt>
                <c:pt idx="993">
                  <c:v>1430.1189999999999</c:v>
                </c:pt>
                <c:pt idx="994">
                  <c:v>1392.2470000000001</c:v>
                </c:pt>
                <c:pt idx="995">
                  <c:v>1364.7260000000001</c:v>
                </c:pt>
                <c:pt idx="996">
                  <c:v>1316.88</c:v>
                </c:pt>
                <c:pt idx="997">
                  <c:v>1229.6489999999999</c:v>
                </c:pt>
                <c:pt idx="998">
                  <c:v>1207.74</c:v>
                </c:pt>
                <c:pt idx="999">
                  <c:v>1190.4490000000001</c:v>
                </c:pt>
                <c:pt idx="1000">
                  <c:v>1141.174</c:v>
                </c:pt>
                <c:pt idx="1001">
                  <c:v>1068.7719999999999</c:v>
                </c:pt>
                <c:pt idx="1002">
                  <c:v>1060.3219999999999</c:v>
                </c:pt>
                <c:pt idx="1003">
                  <c:v>989.26199999999994</c:v>
                </c:pt>
                <c:pt idx="1004">
                  <c:v>955.87199999999996</c:v>
                </c:pt>
                <c:pt idx="1005">
                  <c:v>935.94</c:v>
                </c:pt>
                <c:pt idx="1006">
                  <c:v>857.846</c:v>
                </c:pt>
                <c:pt idx="1007">
                  <c:v>834.06799999999998</c:v>
                </c:pt>
                <c:pt idx="1008">
                  <c:v>767</c:v>
                </c:pt>
                <c:pt idx="1009">
                  <c:v>767.25699999999995</c:v>
                </c:pt>
                <c:pt idx="1010">
                  <c:v>765.91200000000003</c:v>
                </c:pt>
                <c:pt idx="1011">
                  <c:v>752.36300000000006</c:v>
                </c:pt>
                <c:pt idx="1012">
                  <c:v>778.65</c:v>
                </c:pt>
                <c:pt idx="1013">
                  <c:v>771.327</c:v>
                </c:pt>
                <c:pt idx="1014">
                  <c:v>769.87699999999995</c:v>
                </c:pt>
                <c:pt idx="1015">
                  <c:v>750.68700000000001</c:v>
                </c:pt>
                <c:pt idx="1016">
                  <c:v>779.35199999999998</c:v>
                </c:pt>
                <c:pt idx="1017">
                  <c:v>752.43499999999995</c:v>
                </c:pt>
                <c:pt idx="1018">
                  <c:v>726.63599999999997</c:v>
                </c:pt>
                <c:pt idx="1019">
                  <c:v>790.45799999999997</c:v>
                </c:pt>
                <c:pt idx="1020">
                  <c:v>755.2</c:v>
                </c:pt>
                <c:pt idx="1021">
                  <c:v>753.94399999999996</c:v>
                </c:pt>
                <c:pt idx="1022">
                  <c:v>730.17700000000002</c:v>
                </c:pt>
                <c:pt idx="1023">
                  <c:v>687.67200000000003</c:v>
                </c:pt>
                <c:pt idx="1024">
                  <c:v>703.86</c:v>
                </c:pt>
                <c:pt idx="1025">
                  <c:v>686.49099999999999</c:v>
                </c:pt>
                <c:pt idx="1026">
                  <c:v>662.63499999999999</c:v>
                </c:pt>
                <c:pt idx="1027">
                  <c:v>653.56200000000001</c:v>
                </c:pt>
                <c:pt idx="1028">
                  <c:v>689.18200000000002</c:v>
                </c:pt>
                <c:pt idx="1029">
                  <c:v>654.58500000000004</c:v>
                </c:pt>
                <c:pt idx="1030">
                  <c:v>639.99099999999999</c:v>
                </c:pt>
                <c:pt idx="1031">
                  <c:v>604.51900000000001</c:v>
                </c:pt>
                <c:pt idx="1032">
                  <c:v>597.08000000000004</c:v>
                </c:pt>
                <c:pt idx="1033">
                  <c:v>618.51499999999999</c:v>
                </c:pt>
                <c:pt idx="1034">
                  <c:v>604.71600000000001</c:v>
                </c:pt>
                <c:pt idx="1035">
                  <c:v>589.89200000000005</c:v>
                </c:pt>
                <c:pt idx="1036">
                  <c:v>612.14200000000005</c:v>
                </c:pt>
                <c:pt idx="1037">
                  <c:v>626.33900000000006</c:v>
                </c:pt>
                <c:pt idx="1038">
                  <c:v>649.37400000000002</c:v>
                </c:pt>
                <c:pt idx="1039">
                  <c:v>641.79499999999996</c:v>
                </c:pt>
                <c:pt idx="1040">
                  <c:v>629.24699999999996</c:v>
                </c:pt>
                <c:pt idx="1041">
                  <c:v>659.61199999999997</c:v>
                </c:pt>
                <c:pt idx="1042">
                  <c:v>658.97</c:v>
                </c:pt>
                <c:pt idx="1043">
                  <c:v>649.99300000000005</c:v>
                </c:pt>
                <c:pt idx="1044">
                  <c:v>641.91999999999996</c:v>
                </c:pt>
                <c:pt idx="1045">
                  <c:v>637.99099999999999</c:v>
                </c:pt>
                <c:pt idx="1046">
                  <c:v>601.05999999999995</c:v>
                </c:pt>
                <c:pt idx="1047">
                  <c:v>617.45799999999997</c:v>
                </c:pt>
                <c:pt idx="1048">
                  <c:v>561.15099999999995</c:v>
                </c:pt>
                <c:pt idx="1049">
                  <c:v>579.33399999999995</c:v>
                </c:pt>
                <c:pt idx="1050">
                  <c:v>573.22900000000004</c:v>
                </c:pt>
                <c:pt idx="1051">
                  <c:v>543.99199999999996</c:v>
                </c:pt>
                <c:pt idx="1052">
                  <c:v>538.47500000000002</c:v>
                </c:pt>
                <c:pt idx="1053">
                  <c:v>519.07399999999996</c:v>
                </c:pt>
                <c:pt idx="1054">
                  <c:v>530.43600000000004</c:v>
                </c:pt>
                <c:pt idx="1055">
                  <c:v>499.94400000000002</c:v>
                </c:pt>
                <c:pt idx="1056">
                  <c:v>495.6</c:v>
                </c:pt>
                <c:pt idx="1057">
                  <c:v>485.86</c:v>
                </c:pt>
                <c:pt idx="1058">
                  <c:v>482.46199999999999</c:v>
                </c:pt>
                <c:pt idx="1059">
                  <c:v>422.596</c:v>
                </c:pt>
                <c:pt idx="1060">
                  <c:v>442.233</c:v>
                </c:pt>
                <c:pt idx="1061">
                  <c:v>400.22199999999998</c:v>
                </c:pt>
                <c:pt idx="1062">
                  <c:v>386.18599999999998</c:v>
                </c:pt>
                <c:pt idx="1063">
                  <c:v>357.83100000000002</c:v>
                </c:pt>
                <c:pt idx="1064">
                  <c:v>375.75900000000001</c:v>
                </c:pt>
                <c:pt idx="1065">
                  <c:v>334.709</c:v>
                </c:pt>
                <c:pt idx="1066">
                  <c:v>331.29700000000003</c:v>
                </c:pt>
                <c:pt idx="1067">
                  <c:v>340.13200000000001</c:v>
                </c:pt>
                <c:pt idx="1068">
                  <c:v>304.44</c:v>
                </c:pt>
                <c:pt idx="1069">
                  <c:v>350.10599999999999</c:v>
                </c:pt>
                <c:pt idx="1070">
                  <c:v>389.69099999999997</c:v>
                </c:pt>
                <c:pt idx="1071">
                  <c:v>440.96499999999997</c:v>
                </c:pt>
                <c:pt idx="1072">
                  <c:v>467.37900000000002</c:v>
                </c:pt>
                <c:pt idx="1073">
                  <c:v>575.98099999999999</c:v>
                </c:pt>
                <c:pt idx="1074">
                  <c:v>592.57600000000002</c:v>
                </c:pt>
                <c:pt idx="1075">
                  <c:v>641.97</c:v>
                </c:pt>
                <c:pt idx="1076">
                  <c:v>665.32500000000005</c:v>
                </c:pt>
                <c:pt idx="1077">
                  <c:v>742.22299999999996</c:v>
                </c:pt>
                <c:pt idx="1078">
                  <c:v>765.09299999999996</c:v>
                </c:pt>
                <c:pt idx="1079">
                  <c:v>875.32</c:v>
                </c:pt>
                <c:pt idx="1080">
                  <c:v>892.08</c:v>
                </c:pt>
                <c:pt idx="1081">
                  <c:v>870.92499999999995</c:v>
                </c:pt>
                <c:pt idx="1082">
                  <c:v>939.72</c:v>
                </c:pt>
                <c:pt idx="1083">
                  <c:v>915.73599999999999</c:v>
                </c:pt>
                <c:pt idx="1084">
                  <c:v>878.89</c:v>
                </c:pt>
                <c:pt idx="1085">
                  <c:v>908.94899999999996</c:v>
                </c:pt>
                <c:pt idx="1086">
                  <c:v>891.54200000000003</c:v>
                </c:pt>
                <c:pt idx="1087">
                  <c:v>915.55700000000002</c:v>
                </c:pt>
                <c:pt idx="1088">
                  <c:v>912.37099999999998</c:v>
                </c:pt>
                <c:pt idx="1089">
                  <c:v>908.91099999999994</c:v>
                </c:pt>
                <c:pt idx="1090">
                  <c:v>906.42200000000003</c:v>
                </c:pt>
                <c:pt idx="1091">
                  <c:v>900.73199999999997</c:v>
                </c:pt>
                <c:pt idx="1092">
                  <c:v>910.96</c:v>
                </c:pt>
                <c:pt idx="1093">
                  <c:v>975.60199999999998</c:v>
                </c:pt>
                <c:pt idx="1094">
                  <c:v>972.35400000000004</c:v>
                </c:pt>
                <c:pt idx="1095">
                  <c:v>1079.931</c:v>
                </c:pt>
                <c:pt idx="1096">
                  <c:v>1071.5920000000001</c:v>
                </c:pt>
                <c:pt idx="1097">
                  <c:v>1156.7639999999999</c:v>
                </c:pt>
                <c:pt idx="1098">
                  <c:v>1119.681</c:v>
                </c:pt>
                <c:pt idx="1099">
                  <c:v>1130.0550000000001</c:v>
                </c:pt>
                <c:pt idx="1100">
                  <c:v>1187.144</c:v>
                </c:pt>
                <c:pt idx="1101">
                  <c:v>1251.8119999999999</c:v>
                </c:pt>
                <c:pt idx="1102">
                  <c:v>1353.922</c:v>
                </c:pt>
                <c:pt idx="1103">
                  <c:v>1336.558</c:v>
                </c:pt>
                <c:pt idx="1104">
                  <c:v>1380.6</c:v>
                </c:pt>
                <c:pt idx="1105">
                  <c:v>1401.3920000000001</c:v>
                </c:pt>
                <c:pt idx="1106">
                  <c:v>1517.508</c:v>
                </c:pt>
                <c:pt idx="1107">
                  <c:v>1621.6949999999999</c:v>
                </c:pt>
                <c:pt idx="1108">
                  <c:v>1721.095</c:v>
                </c:pt>
                <c:pt idx="1109">
                  <c:v>1732.912</c:v>
                </c:pt>
                <c:pt idx="1110">
                  <c:v>1840.8810000000001</c:v>
                </c:pt>
                <c:pt idx="1111">
                  <c:v>1930.5070000000001</c:v>
                </c:pt>
                <c:pt idx="1112">
                  <c:v>1996.798</c:v>
                </c:pt>
                <c:pt idx="1113">
                  <c:v>2126.6480000000001</c:v>
                </c:pt>
                <c:pt idx="1114">
                  <c:v>2273.0819999999999</c:v>
                </c:pt>
                <c:pt idx="1115">
                  <c:v>2333.4720000000002</c:v>
                </c:pt>
                <c:pt idx="1116">
                  <c:v>2374.16</c:v>
                </c:pt>
                <c:pt idx="1117">
                  <c:v>2385.5250000000001</c:v>
                </c:pt>
                <c:pt idx="1118">
                  <c:v>2277.9229999999998</c:v>
                </c:pt>
                <c:pt idx="1119">
                  <c:v>2261.3560000000002</c:v>
                </c:pt>
                <c:pt idx="1120">
                  <c:v>2342.5250000000001</c:v>
                </c:pt>
                <c:pt idx="1121">
                  <c:v>2321.7489999999998</c:v>
                </c:pt>
                <c:pt idx="1122">
                  <c:v>2261.2649999999999</c:v>
                </c:pt>
                <c:pt idx="1123">
                  <c:v>2252.306</c:v>
                </c:pt>
                <c:pt idx="1124">
                  <c:v>2150.422</c:v>
                </c:pt>
                <c:pt idx="1125">
                  <c:v>2244.087</c:v>
                </c:pt>
                <c:pt idx="1126">
                  <c:v>2133.7919999999999</c:v>
                </c:pt>
                <c:pt idx="1127">
                  <c:v>2068.4380000000001</c:v>
                </c:pt>
                <c:pt idx="1128">
                  <c:v>2093.3200000000002</c:v>
                </c:pt>
                <c:pt idx="1129">
                  <c:v>2043.8030000000001</c:v>
                </c:pt>
                <c:pt idx="1130">
                  <c:v>1997.9269999999999</c:v>
                </c:pt>
                <c:pt idx="1131">
                  <c:v>2123.41</c:v>
                </c:pt>
                <c:pt idx="1132">
                  <c:v>2134.3380000000002</c:v>
                </c:pt>
                <c:pt idx="1133">
                  <c:v>2036.424</c:v>
                </c:pt>
                <c:pt idx="1134">
                  <c:v>1957.1969999999999</c:v>
                </c:pt>
                <c:pt idx="1135">
                  <c:v>2032.0930000000001</c:v>
                </c:pt>
                <c:pt idx="1136">
                  <c:v>2065.7330000000002</c:v>
                </c:pt>
                <c:pt idx="1137">
                  <c:v>2103.4380000000001</c:v>
                </c:pt>
                <c:pt idx="1138">
                  <c:v>2080.9639999999999</c:v>
                </c:pt>
                <c:pt idx="1139">
                  <c:v>2109.0790000000002</c:v>
                </c:pt>
                <c:pt idx="1140">
                  <c:v>2006</c:v>
                </c:pt>
                <c:pt idx="1141">
                  <c:v>2111.15</c:v>
                </c:pt>
                <c:pt idx="1142">
                  <c:v>2069.2420000000002</c:v>
                </c:pt>
                <c:pt idx="1143">
                  <c:v>2159.817</c:v>
                </c:pt>
                <c:pt idx="1144">
                  <c:v>2059.819</c:v>
                </c:pt>
                <c:pt idx="1145">
                  <c:v>2104.5619999999999</c:v>
                </c:pt>
                <c:pt idx="1146">
                  <c:v>2077.018</c:v>
                </c:pt>
                <c:pt idx="1147">
                  <c:v>2041.3520000000001</c:v>
                </c:pt>
                <c:pt idx="1148">
                  <c:v>2158.2460000000001</c:v>
                </c:pt>
                <c:pt idx="1149">
                  <c:v>2097.643</c:v>
                </c:pt>
                <c:pt idx="1150">
                  <c:v>2159.5909999999999</c:v>
                </c:pt>
                <c:pt idx="1151">
                  <c:v>2235.4659999999999</c:v>
                </c:pt>
                <c:pt idx="1152">
                  <c:v>2178.2800000000002</c:v>
                </c:pt>
                <c:pt idx="1153">
                  <c:v>2184.3020000000001</c:v>
                </c:pt>
                <c:pt idx="1154">
                  <c:v>2141.4189999999999</c:v>
                </c:pt>
                <c:pt idx="1155">
                  <c:v>2193.5549999999998</c:v>
                </c:pt>
                <c:pt idx="1156">
                  <c:v>2220.3389999999999</c:v>
                </c:pt>
                <c:pt idx="1157">
                  <c:v>2190.7809999999999</c:v>
                </c:pt>
                <c:pt idx="1158">
                  <c:v>2246.2939999999999</c:v>
                </c:pt>
                <c:pt idx="1159">
                  <c:v>2236.5680000000002</c:v>
                </c:pt>
                <c:pt idx="1160">
                  <c:v>2193.1309999999999</c:v>
                </c:pt>
                <c:pt idx="1161">
                  <c:v>2312</c:v>
                </c:pt>
                <c:pt idx="1162">
                  <c:v>2244.7570000000001</c:v>
                </c:pt>
                <c:pt idx="1163">
                  <c:v>2230.0709999999999</c:v>
                </c:pt>
                <c:pt idx="1164">
                  <c:v>2279.7600000000002</c:v>
                </c:pt>
                <c:pt idx="1165">
                  <c:v>2203.192</c:v>
                </c:pt>
                <c:pt idx="1166">
                  <c:v>2291.9720000000002</c:v>
                </c:pt>
                <c:pt idx="1167">
                  <c:v>2318.4259999999999</c:v>
                </c:pt>
                <c:pt idx="1168">
                  <c:v>2323.2269999999999</c:v>
                </c:pt>
                <c:pt idx="1169">
                  <c:v>2347.1289999999999</c:v>
                </c:pt>
                <c:pt idx="1170">
                  <c:v>2332.5340000000001</c:v>
                </c:pt>
                <c:pt idx="1171">
                  <c:v>2270.4639999999999</c:v>
                </c:pt>
                <c:pt idx="1172">
                  <c:v>2390.3629999999998</c:v>
                </c:pt>
                <c:pt idx="1173">
                  <c:v>2414.5569999999998</c:v>
                </c:pt>
                <c:pt idx="1174">
                  <c:v>2338.9270000000001</c:v>
                </c:pt>
                <c:pt idx="1175">
                  <c:v>2368.703</c:v>
                </c:pt>
                <c:pt idx="1176">
                  <c:v>2362.36</c:v>
                </c:pt>
                <c:pt idx="1177">
                  <c:v>2424.0949999999998</c:v>
                </c:pt>
                <c:pt idx="1178">
                  <c:v>2511.6840000000002</c:v>
                </c:pt>
                <c:pt idx="1179">
                  <c:v>2586.7330000000002</c:v>
                </c:pt>
                <c:pt idx="1180">
                  <c:v>2606.2440000000001</c:v>
                </c:pt>
                <c:pt idx="1181">
                  <c:v>2608.2089999999998</c:v>
                </c:pt>
                <c:pt idx="1182">
                  <c:v>2842.7559999999999</c:v>
                </c:pt>
                <c:pt idx="1183">
                  <c:v>2904.1260000000002</c:v>
                </c:pt>
                <c:pt idx="1184">
                  <c:v>2860.527</c:v>
                </c:pt>
                <c:pt idx="1185">
                  <c:v>2847.4549999999999</c:v>
                </c:pt>
                <c:pt idx="1186">
                  <c:v>2826.2109999999998</c:v>
                </c:pt>
                <c:pt idx="1187">
                  <c:v>3070.8</c:v>
                </c:pt>
                <c:pt idx="1188">
                  <c:v>3079.8</c:v>
                </c:pt>
                <c:pt idx="1189">
                  <c:v>3180.6819999999998</c:v>
                </c:pt>
                <c:pt idx="1190">
                  <c:v>3096.308</c:v>
                </c:pt>
                <c:pt idx="1191">
                  <c:v>3239.5509999999999</c:v>
                </c:pt>
                <c:pt idx="1192">
                  <c:v>3275.1610000000001</c:v>
                </c:pt>
                <c:pt idx="1193">
                  <c:v>3151.8850000000002</c:v>
                </c:pt>
                <c:pt idx="1194">
                  <c:v>3349.357</c:v>
                </c:pt>
                <c:pt idx="1195">
                  <c:v>3274.665</c:v>
                </c:pt>
                <c:pt idx="1196">
                  <c:v>3345.6950000000002</c:v>
                </c:pt>
                <c:pt idx="1197">
                  <c:v>3270.7860000000001</c:v>
                </c:pt>
                <c:pt idx="1198">
                  <c:v>3223.2510000000002</c:v>
                </c:pt>
                <c:pt idx="1199">
                  <c:v>3160.913</c:v>
                </c:pt>
                <c:pt idx="1200">
                  <c:v>3355.92</c:v>
                </c:pt>
                <c:pt idx="1201">
                  <c:v>3350.3029999999999</c:v>
                </c:pt>
                <c:pt idx="1202">
                  <c:v>3282.7220000000002</c:v>
                </c:pt>
                <c:pt idx="1203">
                  <c:v>3213.9549999999999</c:v>
                </c:pt>
                <c:pt idx="1204">
                  <c:v>3112.7660000000001</c:v>
                </c:pt>
                <c:pt idx="1205">
                  <c:v>2994.2629999999999</c:v>
                </c:pt>
                <c:pt idx="1206">
                  <c:v>3167.489</c:v>
                </c:pt>
                <c:pt idx="1207">
                  <c:v>3224.3150000000001</c:v>
                </c:pt>
                <c:pt idx="1208">
                  <c:v>3166.91</c:v>
                </c:pt>
                <c:pt idx="1209">
                  <c:v>3121.5450000000001</c:v>
                </c:pt>
                <c:pt idx="1210">
                  <c:v>3115.8040000000001</c:v>
                </c:pt>
                <c:pt idx="1211">
                  <c:v>3170.8789999999999</c:v>
                </c:pt>
                <c:pt idx="1212">
                  <c:v>2954.72</c:v>
                </c:pt>
                <c:pt idx="1213">
                  <c:v>2881.1170000000002</c:v>
                </c:pt>
                <c:pt idx="1214">
                  <c:v>2770.3</c:v>
                </c:pt>
                <c:pt idx="1215">
                  <c:v>2948.8330000000001</c:v>
                </c:pt>
                <c:pt idx="1216">
                  <c:v>2845.33</c:v>
                </c:pt>
                <c:pt idx="1217">
                  <c:v>2721.8090000000002</c:v>
                </c:pt>
                <c:pt idx="1218">
                  <c:v>2638.473</c:v>
                </c:pt>
                <c:pt idx="1219">
                  <c:v>2625.011</c:v>
                </c:pt>
                <c:pt idx="1220">
                  <c:v>2538.4609999999998</c:v>
                </c:pt>
                <c:pt idx="1221">
                  <c:v>2575.9690000000001</c:v>
                </c:pt>
                <c:pt idx="1222">
                  <c:v>2373.8809999999999</c:v>
                </c:pt>
                <c:pt idx="1223">
                  <c:v>2453.393</c:v>
                </c:pt>
                <c:pt idx="1224">
                  <c:v>2371.8000000000002</c:v>
                </c:pt>
                <c:pt idx="1225">
                  <c:v>2336.5569999999998</c:v>
                </c:pt>
                <c:pt idx="1226">
                  <c:v>2342.8449999999998</c:v>
                </c:pt>
                <c:pt idx="1227">
                  <c:v>2249.9479999999999</c:v>
                </c:pt>
                <c:pt idx="1228">
                  <c:v>2114.8580000000002</c:v>
                </c:pt>
                <c:pt idx="1229">
                  <c:v>2024.37</c:v>
                </c:pt>
                <c:pt idx="1230">
                  <c:v>2017.9259999999999</c:v>
                </c:pt>
                <c:pt idx="1231">
                  <c:v>1963.259</c:v>
                </c:pt>
                <c:pt idx="1232">
                  <c:v>1808.2750000000001</c:v>
                </c:pt>
                <c:pt idx="1233">
                  <c:v>1812.2439999999999</c:v>
                </c:pt>
                <c:pt idx="1234">
                  <c:v>1739.777</c:v>
                </c:pt>
                <c:pt idx="1235">
                  <c:v>1659.961</c:v>
                </c:pt>
                <c:pt idx="1236">
                  <c:v>1611.88</c:v>
                </c:pt>
                <c:pt idx="1237">
                  <c:v>1565.797</c:v>
                </c:pt>
                <c:pt idx="1238">
                  <c:v>1500.91</c:v>
                </c:pt>
                <c:pt idx="1239">
                  <c:v>1453.8720000000001</c:v>
                </c:pt>
                <c:pt idx="1240">
                  <c:v>1387.748</c:v>
                </c:pt>
                <c:pt idx="1241">
                  <c:v>1277.6869999999999</c:v>
                </c:pt>
                <c:pt idx="1242">
                  <c:v>1287.277</c:v>
                </c:pt>
                <c:pt idx="1243">
                  <c:v>1210.4949999999999</c:v>
                </c:pt>
                <c:pt idx="1244">
                  <c:v>1174.5930000000001</c:v>
                </c:pt>
                <c:pt idx="1245">
                  <c:v>1135.7560000000001</c:v>
                </c:pt>
                <c:pt idx="1246">
                  <c:v>1088.577</c:v>
                </c:pt>
                <c:pt idx="1247">
                  <c:v>1060.1669999999999</c:v>
                </c:pt>
                <c:pt idx="1248">
                  <c:v>967.6</c:v>
                </c:pt>
                <c:pt idx="1249">
                  <c:v>952.67600000000004</c:v>
                </c:pt>
                <c:pt idx="1250">
                  <c:v>948.78499999999997</c:v>
                </c:pt>
                <c:pt idx="1251">
                  <c:v>1016.385</c:v>
                </c:pt>
                <c:pt idx="1252">
                  <c:v>979.80799999999999</c:v>
                </c:pt>
                <c:pt idx="1253">
                  <c:v>900.798</c:v>
                </c:pt>
                <c:pt idx="1254">
                  <c:v>949.77300000000002</c:v>
                </c:pt>
                <c:pt idx="1255">
                  <c:v>932.97400000000005</c:v>
                </c:pt>
                <c:pt idx="1256">
                  <c:v>990.78700000000003</c:v>
                </c:pt>
                <c:pt idx="1257">
                  <c:v>932.53899999999999</c:v>
                </c:pt>
                <c:pt idx="1258">
                  <c:v>930.37099999999998</c:v>
                </c:pt>
                <c:pt idx="1259">
                  <c:v>916.53099999999995</c:v>
                </c:pt>
                <c:pt idx="1260">
                  <c:v>941.64</c:v>
                </c:pt>
                <c:pt idx="1261">
                  <c:v>896.80399999999997</c:v>
                </c:pt>
                <c:pt idx="1262">
                  <c:v>919.69299999999998</c:v>
                </c:pt>
                <c:pt idx="1263">
                  <c:v>900.51</c:v>
                </c:pt>
                <c:pt idx="1264">
                  <c:v>811.41800000000001</c:v>
                </c:pt>
                <c:pt idx="1265">
                  <c:v>835.61699999999996</c:v>
                </c:pt>
                <c:pt idx="1266">
                  <c:v>836.70899999999995</c:v>
                </c:pt>
                <c:pt idx="1267">
                  <c:v>791.029</c:v>
                </c:pt>
                <c:pt idx="1268">
                  <c:v>747.27099999999996</c:v>
                </c:pt>
                <c:pt idx="1269">
                  <c:v>718.95</c:v>
                </c:pt>
                <c:pt idx="1270">
                  <c:v>688.74900000000002</c:v>
                </c:pt>
                <c:pt idx="1271">
                  <c:v>688.44200000000001</c:v>
                </c:pt>
                <c:pt idx="1272">
                  <c:v>665.52</c:v>
                </c:pt>
                <c:pt idx="1273">
                  <c:v>721.40700000000004</c:v>
                </c:pt>
                <c:pt idx="1274">
                  <c:v>796.43</c:v>
                </c:pt>
                <c:pt idx="1275">
                  <c:v>825.83699999999999</c:v>
                </c:pt>
                <c:pt idx="1276">
                  <c:v>878.23199999999997</c:v>
                </c:pt>
                <c:pt idx="1277">
                  <c:v>938.52499999999998</c:v>
                </c:pt>
                <c:pt idx="1278">
                  <c:v>973.75900000000001</c:v>
                </c:pt>
                <c:pt idx="1279">
                  <c:v>1089.7829999999999</c:v>
                </c:pt>
                <c:pt idx="1280">
                  <c:v>1095.0409999999999</c:v>
                </c:pt>
                <c:pt idx="1281">
                  <c:v>1188.665</c:v>
                </c:pt>
                <c:pt idx="1282">
                  <c:v>1239.377</c:v>
                </c:pt>
                <c:pt idx="1283">
                  <c:v>1269.3869999999999</c:v>
                </c:pt>
                <c:pt idx="1284">
                  <c:v>1359.36</c:v>
                </c:pt>
                <c:pt idx="1285">
                  <c:v>1409.7639999999999</c:v>
                </c:pt>
                <c:pt idx="1286">
                  <c:v>1568.222</c:v>
                </c:pt>
                <c:pt idx="1287">
                  <c:v>1709.348</c:v>
                </c:pt>
                <c:pt idx="1288">
                  <c:v>1786.5029999999999</c:v>
                </c:pt>
                <c:pt idx="1289">
                  <c:v>1986.77</c:v>
                </c:pt>
                <c:pt idx="1290">
                  <c:v>2026.9649999999999</c:v>
                </c:pt>
                <c:pt idx="1291">
                  <c:v>2202.712</c:v>
                </c:pt>
                <c:pt idx="1292">
                  <c:v>2234.4160000000002</c:v>
                </c:pt>
                <c:pt idx="1293">
                  <c:v>2385.3200000000002</c:v>
                </c:pt>
                <c:pt idx="1294">
                  <c:v>2568.0610000000001</c:v>
                </c:pt>
                <c:pt idx="1295">
                  <c:v>2639.8359999999998</c:v>
                </c:pt>
                <c:pt idx="1296">
                  <c:v>2737.6</c:v>
                </c:pt>
                <c:pt idx="1297">
                  <c:v>2711.931</c:v>
                </c:pt>
                <c:pt idx="1298">
                  <c:v>2632.1060000000002</c:v>
                </c:pt>
                <c:pt idx="1299">
                  <c:v>2779.4679999999998</c:v>
                </c:pt>
                <c:pt idx="1300">
                  <c:v>2818.8159999999998</c:v>
                </c:pt>
                <c:pt idx="1301">
                  <c:v>2944.7260000000001</c:v>
                </c:pt>
                <c:pt idx="1302">
                  <c:v>2891.7910000000002</c:v>
                </c:pt>
                <c:pt idx="1303">
                  <c:v>2929.1990000000001</c:v>
                </c:pt>
                <c:pt idx="1304">
                  <c:v>2779.183</c:v>
                </c:pt>
                <c:pt idx="1305">
                  <c:v>2969.0169999999998</c:v>
                </c:pt>
                <c:pt idx="1306">
                  <c:v>3038.944</c:v>
                </c:pt>
                <c:pt idx="1307">
                  <c:v>3014.174</c:v>
                </c:pt>
                <c:pt idx="1308">
                  <c:v>3075.08</c:v>
                </c:pt>
                <c:pt idx="1309">
                  <c:v>3213.6509999999998</c:v>
                </c:pt>
                <c:pt idx="1310">
                  <c:v>3070.049</c:v>
                </c:pt>
                <c:pt idx="1311">
                  <c:v>3179.8310000000001</c:v>
                </c:pt>
                <c:pt idx="1312">
                  <c:v>3041.8409999999999</c:v>
                </c:pt>
                <c:pt idx="1313">
                  <c:v>3019.3679999999999</c:v>
                </c:pt>
                <c:pt idx="1314">
                  <c:v>3095.8989999999999</c:v>
                </c:pt>
                <c:pt idx="1315">
                  <c:v>3092.125</c:v>
                </c:pt>
                <c:pt idx="1316">
                  <c:v>2976.8560000000002</c:v>
                </c:pt>
                <c:pt idx="1317">
                  <c:v>3033.0349999999999</c:v>
                </c:pt>
                <c:pt idx="1318">
                  <c:v>3012.51</c:v>
                </c:pt>
                <c:pt idx="1319">
                  <c:v>3025.8</c:v>
                </c:pt>
                <c:pt idx="1320">
                  <c:v>3025.52</c:v>
                </c:pt>
                <c:pt idx="1321">
                  <c:v>2962.1889999999999</c:v>
                </c:pt>
                <c:pt idx="1322">
                  <c:v>2874.0920000000001</c:v>
                </c:pt>
                <c:pt idx="1323">
                  <c:v>2744.4229999999998</c:v>
                </c:pt>
                <c:pt idx="1324">
                  <c:v>2722.2109999999998</c:v>
                </c:pt>
                <c:pt idx="1325">
                  <c:v>2610.922</c:v>
                </c:pt>
                <c:pt idx="1326">
                  <c:v>2664.134</c:v>
                </c:pt>
                <c:pt idx="1327">
                  <c:v>2565.6179999999999</c:v>
                </c:pt>
                <c:pt idx="1328">
                  <c:v>2458.4450000000002</c:v>
                </c:pt>
                <c:pt idx="1329">
                  <c:v>2379.5450000000001</c:v>
                </c:pt>
                <c:pt idx="1330">
                  <c:v>2329.1120000000001</c:v>
                </c:pt>
                <c:pt idx="1331">
                  <c:v>2225.1529999999998</c:v>
                </c:pt>
                <c:pt idx="1332">
                  <c:v>2175.92</c:v>
                </c:pt>
                <c:pt idx="1333">
                  <c:v>2033.789</c:v>
                </c:pt>
                <c:pt idx="1334">
                  <c:v>2057.3870000000002</c:v>
                </c:pt>
                <c:pt idx="1335">
                  <c:v>2107.643</c:v>
                </c:pt>
                <c:pt idx="1336">
                  <c:v>1934.9659999999999</c:v>
                </c:pt>
                <c:pt idx="1337">
                  <c:v>1881</c:v>
                </c:pt>
                <c:pt idx="1338">
                  <c:v>1796.0160000000001</c:v>
                </c:pt>
                <c:pt idx="1339">
                  <c:v>1741.856</c:v>
                </c:pt>
                <c:pt idx="1340">
                  <c:v>1645.1469999999999</c:v>
                </c:pt>
                <c:pt idx="1341">
                  <c:v>1541.9059999999999</c:v>
                </c:pt>
                <c:pt idx="1342">
                  <c:v>1577.4939999999999</c:v>
                </c:pt>
                <c:pt idx="1343">
                  <c:v>1508.5450000000001</c:v>
                </c:pt>
                <c:pt idx="1344">
                  <c:v>1425.44</c:v>
                </c:pt>
                <c:pt idx="1345">
                  <c:v>1376.03</c:v>
                </c:pt>
                <c:pt idx="1346">
                  <c:v>1391.4639999999999</c:v>
                </c:pt>
                <c:pt idx="1347">
                  <c:v>1333.163</c:v>
                </c:pt>
                <c:pt idx="1348">
                  <c:v>1311.2940000000001</c:v>
                </c:pt>
                <c:pt idx="1349">
                  <c:v>1249.729</c:v>
                </c:pt>
                <c:pt idx="1350">
                  <c:v>1263.768</c:v>
                </c:pt>
                <c:pt idx="1351">
                  <c:v>1198.279</c:v>
                </c:pt>
                <c:pt idx="1352">
                  <c:v>1195.365</c:v>
                </c:pt>
                <c:pt idx="1353">
                  <c:v>1173.538</c:v>
                </c:pt>
                <c:pt idx="1354">
                  <c:v>1178.963</c:v>
                </c:pt>
                <c:pt idx="1355">
                  <c:v>1124.0899999999999</c:v>
                </c:pt>
                <c:pt idx="1356">
                  <c:v>1104.48</c:v>
                </c:pt>
                <c:pt idx="1357">
                  <c:v>1092.9829999999999</c:v>
                </c:pt>
                <c:pt idx="1358">
                  <c:v>1103.057</c:v>
                </c:pt>
                <c:pt idx="1359">
                  <c:v>1104.6669999999999</c:v>
                </c:pt>
                <c:pt idx="1360">
                  <c:v>1084.06</c:v>
                </c:pt>
                <c:pt idx="1361">
                  <c:v>1049.383</c:v>
                </c:pt>
                <c:pt idx="1362">
                  <c:v>1013.8390000000001</c:v>
                </c:pt>
                <c:pt idx="1363">
                  <c:v>997.14599999999996</c:v>
                </c:pt>
                <c:pt idx="1364">
                  <c:v>1042.204</c:v>
                </c:pt>
                <c:pt idx="1365">
                  <c:v>995.59500000000003</c:v>
                </c:pt>
                <c:pt idx="1366">
                  <c:v>954.02599999999995</c:v>
                </c:pt>
                <c:pt idx="1367">
                  <c:v>957.46100000000001</c:v>
                </c:pt>
                <c:pt idx="1368">
                  <c:v>965.24</c:v>
                </c:pt>
                <c:pt idx="1369">
                  <c:v>1075.3969999999999</c:v>
                </c:pt>
                <c:pt idx="1370">
                  <c:v>1133.4849999999999</c:v>
                </c:pt>
                <c:pt idx="1371">
                  <c:v>1247.3140000000001</c:v>
                </c:pt>
                <c:pt idx="1372">
                  <c:v>1328.347</c:v>
                </c:pt>
                <c:pt idx="1373">
                  <c:v>1455.373</c:v>
                </c:pt>
                <c:pt idx="1374">
                  <c:v>1556.712</c:v>
                </c:pt>
                <c:pt idx="1375">
                  <c:v>1712.1869999999999</c:v>
                </c:pt>
                <c:pt idx="1376">
                  <c:v>1745.43</c:v>
                </c:pt>
                <c:pt idx="1377">
                  <c:v>1936.799</c:v>
                </c:pt>
                <c:pt idx="1378">
                  <c:v>2004.9159999999999</c:v>
                </c:pt>
                <c:pt idx="1379">
                  <c:v>2159.4989999999998</c:v>
                </c:pt>
                <c:pt idx="1380">
                  <c:v>2192.44</c:v>
                </c:pt>
                <c:pt idx="1381">
                  <c:v>2360.4630000000002</c:v>
                </c:pt>
                <c:pt idx="1382">
                  <c:v>2532.6</c:v>
                </c:pt>
                <c:pt idx="1383">
                  <c:v>2618.665</c:v>
                </c:pt>
                <c:pt idx="1384">
                  <c:v>2726.2359999999999</c:v>
                </c:pt>
                <c:pt idx="1385">
                  <c:v>2942.1419999999998</c:v>
                </c:pt>
                <c:pt idx="1386">
                  <c:v>2997.0529999999999</c:v>
                </c:pt>
                <c:pt idx="1387">
                  <c:v>3290.2550000000001</c:v>
                </c:pt>
                <c:pt idx="1388">
                  <c:v>3351.8270000000002</c:v>
                </c:pt>
                <c:pt idx="1389">
                  <c:v>3580.701</c:v>
                </c:pt>
                <c:pt idx="1390">
                  <c:v>3662.451</c:v>
                </c:pt>
                <c:pt idx="1391">
                  <c:v>3692.3339999999998</c:v>
                </c:pt>
                <c:pt idx="1392">
                  <c:v>3905.8</c:v>
                </c:pt>
                <c:pt idx="1393">
                  <c:v>4060.326</c:v>
                </c:pt>
                <c:pt idx="1394">
                  <c:v>4239.4750000000004</c:v>
                </c:pt>
                <c:pt idx="1395">
                  <c:v>4049.989</c:v>
                </c:pt>
                <c:pt idx="1396">
                  <c:v>4279.4740000000002</c:v>
                </c:pt>
                <c:pt idx="1397">
                  <c:v>4245.4059999999999</c:v>
                </c:pt>
                <c:pt idx="1398">
                  <c:v>4547.62</c:v>
                </c:pt>
                <c:pt idx="1399">
                  <c:v>4493.9830000000002</c:v>
                </c:pt>
                <c:pt idx="1400">
                  <c:v>4466.7669999999998</c:v>
                </c:pt>
                <c:pt idx="1401">
                  <c:v>4657.74</c:v>
                </c:pt>
                <c:pt idx="1402">
                  <c:v>4606.0959999999995</c:v>
                </c:pt>
                <c:pt idx="1403">
                  <c:v>4841.9269999999997</c:v>
                </c:pt>
                <c:pt idx="1404">
                  <c:v>4899.3599999999997</c:v>
                </c:pt>
                <c:pt idx="1405">
                  <c:v>4961.942</c:v>
                </c:pt>
                <c:pt idx="1406">
                  <c:v>4839.5730000000003</c:v>
                </c:pt>
                <c:pt idx="1407">
                  <c:v>4897.6589999999997</c:v>
                </c:pt>
                <c:pt idx="1408">
                  <c:v>4934.0330000000004</c:v>
                </c:pt>
                <c:pt idx="1409">
                  <c:v>4749.223</c:v>
                </c:pt>
                <c:pt idx="1410">
                  <c:v>4740.3490000000002</c:v>
                </c:pt>
                <c:pt idx="1411">
                  <c:v>4790.2860000000001</c:v>
                </c:pt>
                <c:pt idx="1412">
                  <c:v>4919.9040000000005</c:v>
                </c:pt>
                <c:pt idx="1413">
                  <c:v>4842.2650000000003</c:v>
                </c:pt>
                <c:pt idx="1414">
                  <c:v>4838.3670000000002</c:v>
                </c:pt>
                <c:pt idx="1415">
                  <c:v>4630.1499999999996</c:v>
                </c:pt>
                <c:pt idx="1416">
                  <c:v>4819.12</c:v>
                </c:pt>
                <c:pt idx="1417">
                  <c:v>4796.2960000000003</c:v>
                </c:pt>
                <c:pt idx="1418">
                  <c:v>5019.009</c:v>
                </c:pt>
                <c:pt idx="1419">
                  <c:v>5040.643</c:v>
                </c:pt>
                <c:pt idx="1420">
                  <c:v>5202.7120000000004</c:v>
                </c:pt>
                <c:pt idx="1421">
                  <c:v>5145.049</c:v>
                </c:pt>
                <c:pt idx="1422">
                  <c:v>5167.8739999999998</c:v>
                </c:pt>
                <c:pt idx="1423">
                  <c:v>5287.1049999999996</c:v>
                </c:pt>
                <c:pt idx="1424">
                  <c:v>5288.9870000000001</c:v>
                </c:pt>
                <c:pt idx="1425">
                  <c:v>5339.375</c:v>
                </c:pt>
                <c:pt idx="1426">
                  <c:v>5298.5150000000003</c:v>
                </c:pt>
                <c:pt idx="1427">
                  <c:v>5497.3620000000001</c:v>
                </c:pt>
                <c:pt idx="1428">
                  <c:v>5543.64</c:v>
                </c:pt>
                <c:pt idx="1429">
                  <c:v>5718.5360000000001</c:v>
                </c:pt>
                <c:pt idx="1430">
                  <c:v>5399.0910000000003</c:v>
                </c:pt>
                <c:pt idx="1431">
                  <c:v>5508.0230000000001</c:v>
                </c:pt>
                <c:pt idx="1432">
                  <c:v>5355.8320000000003</c:v>
                </c:pt>
                <c:pt idx="1433">
                  <c:v>5331.9459999999999</c:v>
                </c:pt>
                <c:pt idx="1434">
                  <c:v>5456.4210000000003</c:v>
                </c:pt>
                <c:pt idx="1435">
                  <c:v>5310.9459999999999</c:v>
                </c:pt>
                <c:pt idx="1436">
                  <c:v>5206.6760000000004</c:v>
                </c:pt>
                <c:pt idx="1437">
                  <c:v>5264.5690000000004</c:v>
                </c:pt>
                <c:pt idx="1438">
                  <c:v>5130.2330000000002</c:v>
                </c:pt>
                <c:pt idx="1439">
                  <c:v>5374.0569999999998</c:v>
                </c:pt>
                <c:pt idx="144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Scenario3_5_TN_UC!$D$2:$D$1442</c:f>
              <c:numCache>
                <c:formatCode>General</c:formatCode>
                <c:ptCount val="1441"/>
                <c:pt idx="61">
                  <c:v>0.89400000000000002</c:v>
                </c:pt>
                <c:pt idx="62">
                  <c:v>1.6739999999999999</c:v>
                </c:pt>
                <c:pt idx="63">
                  <c:v>2.4830000000000001</c:v>
                </c:pt>
                <c:pt idx="64">
                  <c:v>3.6</c:v>
                </c:pt>
                <c:pt idx="65">
                  <c:v>4.2990000000000004</c:v>
                </c:pt>
                <c:pt idx="66">
                  <c:v>5.26</c:v>
                </c:pt>
                <c:pt idx="67">
                  <c:v>5.9</c:v>
                </c:pt>
                <c:pt idx="68">
                  <c:v>7.2949999999999999</c:v>
                </c:pt>
                <c:pt idx="69">
                  <c:v>7.0780000000000003</c:v>
                </c:pt>
                <c:pt idx="70">
                  <c:v>7.7830000000000004</c:v>
                </c:pt>
                <c:pt idx="71">
                  <c:v>9.0380000000000003</c:v>
                </c:pt>
                <c:pt idx="72">
                  <c:v>10</c:v>
                </c:pt>
                <c:pt idx="73">
                  <c:v>27.527000000000001</c:v>
                </c:pt>
                <c:pt idx="74">
                  <c:v>46.526000000000003</c:v>
                </c:pt>
                <c:pt idx="75">
                  <c:v>63.427999999999997</c:v>
                </c:pt>
                <c:pt idx="76">
                  <c:v>86.850999999999999</c:v>
                </c:pt>
                <c:pt idx="77">
                  <c:v>101.998</c:v>
                </c:pt>
                <c:pt idx="78">
                  <c:v>118.42</c:v>
                </c:pt>
                <c:pt idx="79">
                  <c:v>143.863</c:v>
                </c:pt>
                <c:pt idx="80">
                  <c:v>152.89599999999999</c:v>
                </c:pt>
                <c:pt idx="81">
                  <c:v>170.08600000000001</c:v>
                </c:pt>
                <c:pt idx="82">
                  <c:v>194.999</c:v>
                </c:pt>
                <c:pt idx="83">
                  <c:v>216.73699999999999</c:v>
                </c:pt>
                <c:pt idx="84">
                  <c:v>228.75</c:v>
                </c:pt>
                <c:pt idx="85">
                  <c:v>279.41899999999998</c:v>
                </c:pt>
                <c:pt idx="86">
                  <c:v>328.892</c:v>
                </c:pt>
                <c:pt idx="87">
                  <c:v>369.596</c:v>
                </c:pt>
                <c:pt idx="88">
                  <c:v>418.55</c:v>
                </c:pt>
                <c:pt idx="89">
                  <c:v>466.291</c:v>
                </c:pt>
                <c:pt idx="90">
                  <c:v>515.77599999999995</c:v>
                </c:pt>
                <c:pt idx="91">
                  <c:v>568.13599999999997</c:v>
                </c:pt>
                <c:pt idx="92">
                  <c:v>604.58600000000001</c:v>
                </c:pt>
                <c:pt idx="93">
                  <c:v>681.79499999999996</c:v>
                </c:pt>
                <c:pt idx="94">
                  <c:v>701.93299999999999</c:v>
                </c:pt>
                <c:pt idx="95">
                  <c:v>747.59100000000001</c:v>
                </c:pt>
                <c:pt idx="96">
                  <c:v>801.25</c:v>
                </c:pt>
                <c:pt idx="97">
                  <c:v>861.39800000000002</c:v>
                </c:pt>
                <c:pt idx="98">
                  <c:v>899.08699999999999</c:v>
                </c:pt>
                <c:pt idx="99">
                  <c:v>974.06700000000001</c:v>
                </c:pt>
                <c:pt idx="100">
                  <c:v>1092.3130000000001</c:v>
                </c:pt>
                <c:pt idx="101">
                  <c:v>1087.8989999999999</c:v>
                </c:pt>
                <c:pt idx="102">
                  <c:v>1152.0650000000001</c:v>
                </c:pt>
                <c:pt idx="103">
                  <c:v>1230.557</c:v>
                </c:pt>
                <c:pt idx="104">
                  <c:v>1225.248</c:v>
                </c:pt>
                <c:pt idx="105">
                  <c:v>1240.6949999999999</c:v>
                </c:pt>
                <c:pt idx="106">
                  <c:v>1368.441</c:v>
                </c:pt>
                <c:pt idx="107">
                  <c:v>1364.769</c:v>
                </c:pt>
                <c:pt idx="108">
                  <c:v>1477.5</c:v>
                </c:pt>
                <c:pt idx="109">
                  <c:v>1543.268</c:v>
                </c:pt>
                <c:pt idx="110">
                  <c:v>1553.146</c:v>
                </c:pt>
                <c:pt idx="111">
                  <c:v>1562.0740000000001</c:v>
                </c:pt>
                <c:pt idx="112">
                  <c:v>1693.2439999999999</c:v>
                </c:pt>
                <c:pt idx="113">
                  <c:v>1741.944</c:v>
                </c:pt>
                <c:pt idx="114">
                  <c:v>1615.616</c:v>
                </c:pt>
                <c:pt idx="115">
                  <c:v>1812.4639999999999</c:v>
                </c:pt>
                <c:pt idx="116">
                  <c:v>1794.116</c:v>
                </c:pt>
                <c:pt idx="117">
                  <c:v>1874.5530000000001</c:v>
                </c:pt>
                <c:pt idx="118">
                  <c:v>1846.865</c:v>
                </c:pt>
                <c:pt idx="119">
                  <c:v>1992.32</c:v>
                </c:pt>
                <c:pt idx="120">
                  <c:v>1992.5</c:v>
                </c:pt>
                <c:pt idx="121">
                  <c:v>2005.038</c:v>
                </c:pt>
                <c:pt idx="122">
                  <c:v>2011.396</c:v>
                </c:pt>
                <c:pt idx="123">
                  <c:v>2148.538</c:v>
                </c:pt>
                <c:pt idx="124">
                  <c:v>2121.1379999999999</c:v>
                </c:pt>
                <c:pt idx="125">
                  <c:v>2212.4389999999999</c:v>
                </c:pt>
                <c:pt idx="126">
                  <c:v>2271.973</c:v>
                </c:pt>
                <c:pt idx="127">
                  <c:v>2185.8049999999998</c:v>
                </c:pt>
                <c:pt idx="128">
                  <c:v>2205.5630000000001</c:v>
                </c:pt>
                <c:pt idx="129">
                  <c:v>2263.1779999999999</c:v>
                </c:pt>
                <c:pt idx="130">
                  <c:v>2392.752</c:v>
                </c:pt>
                <c:pt idx="131">
                  <c:v>2401.3110000000001</c:v>
                </c:pt>
                <c:pt idx="132">
                  <c:v>2433.75</c:v>
                </c:pt>
                <c:pt idx="133">
                  <c:v>2555.1790000000001</c:v>
                </c:pt>
                <c:pt idx="134">
                  <c:v>2476.6689999999999</c:v>
                </c:pt>
                <c:pt idx="135">
                  <c:v>2570.8780000000002</c:v>
                </c:pt>
                <c:pt idx="136">
                  <c:v>2512.48</c:v>
                </c:pt>
                <c:pt idx="137">
                  <c:v>2532.8389999999999</c:v>
                </c:pt>
                <c:pt idx="138">
                  <c:v>2570.8539999999998</c:v>
                </c:pt>
                <c:pt idx="139">
                  <c:v>2632.123</c:v>
                </c:pt>
                <c:pt idx="140">
                  <c:v>2554.0210000000002</c:v>
                </c:pt>
                <c:pt idx="141">
                  <c:v>2680.9760000000001</c:v>
                </c:pt>
                <c:pt idx="142">
                  <c:v>2640.424</c:v>
                </c:pt>
                <c:pt idx="143">
                  <c:v>2669.2530000000002</c:v>
                </c:pt>
                <c:pt idx="144">
                  <c:v>2708.75</c:v>
                </c:pt>
                <c:pt idx="145">
                  <c:v>2730.93</c:v>
                </c:pt>
                <c:pt idx="146">
                  <c:v>2729.9180000000001</c:v>
                </c:pt>
                <c:pt idx="147">
                  <c:v>2729.252</c:v>
                </c:pt>
                <c:pt idx="148">
                  <c:v>2664.0250000000001</c:v>
                </c:pt>
                <c:pt idx="149">
                  <c:v>2558.857</c:v>
                </c:pt>
                <c:pt idx="150">
                  <c:v>2691.277</c:v>
                </c:pt>
                <c:pt idx="151">
                  <c:v>2782.9810000000002</c:v>
                </c:pt>
                <c:pt idx="152">
                  <c:v>2557.5659999999998</c:v>
                </c:pt>
                <c:pt idx="153">
                  <c:v>2695.9760000000001</c:v>
                </c:pt>
                <c:pt idx="154">
                  <c:v>2688.9160000000002</c:v>
                </c:pt>
                <c:pt idx="155">
                  <c:v>2573.971</c:v>
                </c:pt>
                <c:pt idx="156">
                  <c:v>2610</c:v>
                </c:pt>
                <c:pt idx="157">
                  <c:v>2620.5889999999999</c:v>
                </c:pt>
                <c:pt idx="158">
                  <c:v>2571.799</c:v>
                </c:pt>
                <c:pt idx="159">
                  <c:v>2613.4699999999998</c:v>
                </c:pt>
                <c:pt idx="160">
                  <c:v>2594.3090000000002</c:v>
                </c:pt>
                <c:pt idx="161">
                  <c:v>2645.806</c:v>
                </c:pt>
                <c:pt idx="162">
                  <c:v>2603.7139999999999</c:v>
                </c:pt>
                <c:pt idx="163">
                  <c:v>2648.8130000000001</c:v>
                </c:pt>
                <c:pt idx="164">
                  <c:v>2515.89</c:v>
                </c:pt>
                <c:pt idx="165">
                  <c:v>2562.819</c:v>
                </c:pt>
                <c:pt idx="166">
                  <c:v>2566.0810000000001</c:v>
                </c:pt>
                <c:pt idx="167">
                  <c:v>2597.788</c:v>
                </c:pt>
                <c:pt idx="168">
                  <c:v>2593.75</c:v>
                </c:pt>
                <c:pt idx="169">
                  <c:v>2619.12</c:v>
                </c:pt>
                <c:pt idx="170">
                  <c:v>2529.37</c:v>
                </c:pt>
                <c:pt idx="171">
                  <c:v>2475.8519999999999</c:v>
                </c:pt>
                <c:pt idx="172">
                  <c:v>2390.8339999999998</c:v>
                </c:pt>
                <c:pt idx="173">
                  <c:v>2510.1019999999999</c:v>
                </c:pt>
                <c:pt idx="174">
                  <c:v>2372.52</c:v>
                </c:pt>
                <c:pt idx="175">
                  <c:v>2261.636</c:v>
                </c:pt>
                <c:pt idx="176">
                  <c:v>2344.1840000000002</c:v>
                </c:pt>
                <c:pt idx="177">
                  <c:v>2302.0329999999999</c:v>
                </c:pt>
                <c:pt idx="178">
                  <c:v>2312.806</c:v>
                </c:pt>
                <c:pt idx="179">
                  <c:v>2274.2469999999998</c:v>
                </c:pt>
                <c:pt idx="180">
                  <c:v>2222.5</c:v>
                </c:pt>
                <c:pt idx="181">
                  <c:v>2177.6930000000002</c:v>
                </c:pt>
                <c:pt idx="182">
                  <c:v>2079.0520000000001</c:v>
                </c:pt>
                <c:pt idx="183">
                  <c:v>2135.596</c:v>
                </c:pt>
                <c:pt idx="184">
                  <c:v>2066.0540000000001</c:v>
                </c:pt>
                <c:pt idx="185">
                  <c:v>2016.425</c:v>
                </c:pt>
                <c:pt idx="186">
                  <c:v>2076.9760000000001</c:v>
                </c:pt>
                <c:pt idx="187">
                  <c:v>1934.105</c:v>
                </c:pt>
                <c:pt idx="188">
                  <c:v>1998.0319999999999</c:v>
                </c:pt>
                <c:pt idx="189">
                  <c:v>1860.548</c:v>
                </c:pt>
                <c:pt idx="190">
                  <c:v>1881.694</c:v>
                </c:pt>
                <c:pt idx="191">
                  <c:v>1913.0509999999999</c:v>
                </c:pt>
                <c:pt idx="192">
                  <c:v>1846.25</c:v>
                </c:pt>
                <c:pt idx="193">
                  <c:v>1824.307</c:v>
                </c:pt>
                <c:pt idx="194">
                  <c:v>1779.4359999999999</c:v>
                </c:pt>
                <c:pt idx="195">
                  <c:v>1717.4380000000001</c:v>
                </c:pt>
                <c:pt idx="196">
                  <c:v>1580.623</c:v>
                </c:pt>
                <c:pt idx="197">
                  <c:v>1615.4269999999999</c:v>
                </c:pt>
                <c:pt idx="198">
                  <c:v>1581.8989999999999</c:v>
                </c:pt>
                <c:pt idx="199">
                  <c:v>1526.797</c:v>
                </c:pt>
                <c:pt idx="200">
                  <c:v>1530.1559999999999</c:v>
                </c:pt>
                <c:pt idx="201">
                  <c:v>1507.6310000000001</c:v>
                </c:pt>
                <c:pt idx="202">
                  <c:v>1441.0340000000001</c:v>
                </c:pt>
                <c:pt idx="203">
                  <c:v>1354.9639999999999</c:v>
                </c:pt>
                <c:pt idx="204">
                  <c:v>1317.5</c:v>
                </c:pt>
                <c:pt idx="205">
                  <c:v>1274.9780000000001</c:v>
                </c:pt>
                <c:pt idx="206">
                  <c:v>1235.3689999999999</c:v>
                </c:pt>
                <c:pt idx="207">
                  <c:v>1158.4010000000001</c:v>
                </c:pt>
                <c:pt idx="208">
                  <c:v>1126.502</c:v>
                </c:pt>
                <c:pt idx="209">
                  <c:v>1074.6590000000001</c:v>
                </c:pt>
                <c:pt idx="210">
                  <c:v>1034.604</c:v>
                </c:pt>
                <c:pt idx="211">
                  <c:v>1016.472</c:v>
                </c:pt>
                <c:pt idx="212">
                  <c:v>966.58900000000006</c:v>
                </c:pt>
                <c:pt idx="213">
                  <c:v>939.62599999999998</c:v>
                </c:pt>
                <c:pt idx="214">
                  <c:v>911.86800000000005</c:v>
                </c:pt>
                <c:pt idx="215">
                  <c:v>834.15899999999999</c:v>
                </c:pt>
                <c:pt idx="216">
                  <c:v>782.5</c:v>
                </c:pt>
                <c:pt idx="217">
                  <c:v>757.44799999999998</c:v>
                </c:pt>
                <c:pt idx="218">
                  <c:v>705.91499999999996</c:v>
                </c:pt>
                <c:pt idx="219">
                  <c:v>664.38800000000003</c:v>
                </c:pt>
                <c:pt idx="220">
                  <c:v>611.86500000000001</c:v>
                </c:pt>
                <c:pt idx="221">
                  <c:v>583.399</c:v>
                </c:pt>
                <c:pt idx="222">
                  <c:v>522.34100000000001</c:v>
                </c:pt>
                <c:pt idx="223">
                  <c:v>473.15699999999998</c:v>
                </c:pt>
                <c:pt idx="224">
                  <c:v>427.02</c:v>
                </c:pt>
                <c:pt idx="225">
                  <c:v>376.483</c:v>
                </c:pt>
                <c:pt idx="226">
                  <c:v>326.791</c:v>
                </c:pt>
                <c:pt idx="227">
                  <c:v>288.44499999999999</c:v>
                </c:pt>
                <c:pt idx="228">
                  <c:v>240</c:v>
                </c:pt>
                <c:pt idx="229">
                  <c:v>228.797</c:v>
                </c:pt>
                <c:pt idx="230">
                  <c:v>204.04</c:v>
                </c:pt>
                <c:pt idx="231">
                  <c:v>191</c:v>
                </c:pt>
                <c:pt idx="232">
                  <c:v>164.63200000000001</c:v>
                </c:pt>
                <c:pt idx="233">
                  <c:v>145.1</c:v>
                </c:pt>
                <c:pt idx="234">
                  <c:v>117.983</c:v>
                </c:pt>
                <c:pt idx="235">
                  <c:v>110.38500000000001</c:v>
                </c:pt>
                <c:pt idx="236">
                  <c:v>89.233999999999995</c:v>
                </c:pt>
                <c:pt idx="237">
                  <c:v>71.236999999999995</c:v>
                </c:pt>
                <c:pt idx="238">
                  <c:v>49.037999999999997</c:v>
                </c:pt>
                <c:pt idx="239">
                  <c:v>29.31</c:v>
                </c:pt>
                <c:pt idx="240">
                  <c:v>10</c:v>
                </c:pt>
                <c:pt idx="241">
                  <c:v>8.7759999999999998</c:v>
                </c:pt>
                <c:pt idx="242">
                  <c:v>8.0340000000000007</c:v>
                </c:pt>
                <c:pt idx="243">
                  <c:v>6.7640000000000002</c:v>
                </c:pt>
                <c:pt idx="244">
                  <c:v>6.74</c:v>
                </c:pt>
                <c:pt idx="245">
                  <c:v>5.9690000000000003</c:v>
                </c:pt>
                <c:pt idx="246">
                  <c:v>4.851</c:v>
                </c:pt>
                <c:pt idx="247">
                  <c:v>4.1689999999999996</c:v>
                </c:pt>
                <c:pt idx="248">
                  <c:v>3.1720000000000002</c:v>
                </c:pt>
                <c:pt idx="249">
                  <c:v>2.6720000000000002</c:v>
                </c:pt>
                <c:pt idx="250">
                  <c:v>1.6919999999999999</c:v>
                </c:pt>
                <c:pt idx="251">
                  <c:v>0.874</c:v>
                </c:pt>
                <c:pt idx="349">
                  <c:v>0.40100000000000002</c:v>
                </c:pt>
                <c:pt idx="350">
                  <c:v>0.85199999999999998</c:v>
                </c:pt>
                <c:pt idx="351">
                  <c:v>1.1599999999999999</c:v>
                </c:pt>
                <c:pt idx="352">
                  <c:v>1.7450000000000001</c:v>
                </c:pt>
                <c:pt idx="353">
                  <c:v>2.1709999999999998</c:v>
                </c:pt>
                <c:pt idx="354">
                  <c:v>2.391</c:v>
                </c:pt>
                <c:pt idx="355">
                  <c:v>2.9169999999999998</c:v>
                </c:pt>
                <c:pt idx="356">
                  <c:v>3.2959999999999998</c:v>
                </c:pt>
                <c:pt idx="357">
                  <c:v>3.5019999999999998</c:v>
                </c:pt>
                <c:pt idx="358">
                  <c:v>4.5110000000000001</c:v>
                </c:pt>
                <c:pt idx="359">
                  <c:v>4.4279999999999999</c:v>
                </c:pt>
                <c:pt idx="360">
                  <c:v>5</c:v>
                </c:pt>
                <c:pt idx="361">
                  <c:v>23.227</c:v>
                </c:pt>
                <c:pt idx="362">
                  <c:v>39.051000000000002</c:v>
                </c:pt>
                <c:pt idx="363">
                  <c:v>58.127000000000002</c:v>
                </c:pt>
                <c:pt idx="364">
                  <c:v>75.251000000000005</c:v>
                </c:pt>
                <c:pt idx="365">
                  <c:v>96.150999999999996</c:v>
                </c:pt>
                <c:pt idx="366">
                  <c:v>114.283</c:v>
                </c:pt>
                <c:pt idx="367">
                  <c:v>125.224</c:v>
                </c:pt>
                <c:pt idx="368">
                  <c:v>149.417</c:v>
                </c:pt>
                <c:pt idx="369">
                  <c:v>167.886</c:v>
                </c:pt>
                <c:pt idx="370">
                  <c:v>186.762</c:v>
                </c:pt>
                <c:pt idx="371">
                  <c:v>202.73099999999999</c:v>
                </c:pt>
                <c:pt idx="372">
                  <c:v>221.25</c:v>
                </c:pt>
                <c:pt idx="373">
                  <c:v>271.64699999999999</c:v>
                </c:pt>
                <c:pt idx="374">
                  <c:v>315.33800000000002</c:v>
                </c:pt>
                <c:pt idx="375">
                  <c:v>349.43599999999998</c:v>
                </c:pt>
                <c:pt idx="376">
                  <c:v>405.16699999999997</c:v>
                </c:pt>
                <c:pt idx="377">
                  <c:v>442.89600000000002</c:v>
                </c:pt>
                <c:pt idx="378">
                  <c:v>477.15</c:v>
                </c:pt>
                <c:pt idx="379">
                  <c:v>538.80399999999997</c:v>
                </c:pt>
                <c:pt idx="380">
                  <c:v>560.37400000000002</c:v>
                </c:pt>
                <c:pt idx="381">
                  <c:v>608.38900000000001</c:v>
                </c:pt>
                <c:pt idx="382">
                  <c:v>656.34500000000003</c:v>
                </c:pt>
                <c:pt idx="383">
                  <c:v>702.22299999999996</c:v>
                </c:pt>
                <c:pt idx="384">
                  <c:v>740</c:v>
                </c:pt>
                <c:pt idx="385">
                  <c:v>797.43499999999995</c:v>
                </c:pt>
                <c:pt idx="386">
                  <c:v>849.51900000000001</c:v>
                </c:pt>
                <c:pt idx="387">
                  <c:v>934.89499999999998</c:v>
                </c:pt>
                <c:pt idx="388">
                  <c:v>964.60900000000004</c:v>
                </c:pt>
                <c:pt idx="389">
                  <c:v>1049.4929999999999</c:v>
                </c:pt>
                <c:pt idx="390">
                  <c:v>1049.1500000000001</c:v>
                </c:pt>
                <c:pt idx="391">
                  <c:v>1137.5930000000001</c:v>
                </c:pt>
                <c:pt idx="392">
                  <c:v>1165.386</c:v>
                </c:pt>
                <c:pt idx="393">
                  <c:v>1294.9390000000001</c:v>
                </c:pt>
                <c:pt idx="394">
                  <c:v>1326.2840000000001</c:v>
                </c:pt>
                <c:pt idx="395">
                  <c:v>1396.925</c:v>
                </c:pt>
                <c:pt idx="396">
                  <c:v>1432.5</c:v>
                </c:pt>
                <c:pt idx="397">
                  <c:v>1454.558</c:v>
                </c:pt>
                <c:pt idx="398">
                  <c:v>1489.604</c:v>
                </c:pt>
                <c:pt idx="399">
                  <c:v>1543.933</c:v>
                </c:pt>
                <c:pt idx="400">
                  <c:v>1615.413</c:v>
                </c:pt>
                <c:pt idx="401">
                  <c:v>1629.37</c:v>
                </c:pt>
                <c:pt idx="402">
                  <c:v>1731.087</c:v>
                </c:pt>
                <c:pt idx="403">
                  <c:v>1587.075</c:v>
                </c:pt>
                <c:pt idx="404">
                  <c:v>1745.711</c:v>
                </c:pt>
                <c:pt idx="405">
                  <c:v>1715.6189999999999</c:v>
                </c:pt>
                <c:pt idx="406">
                  <c:v>1866.82</c:v>
                </c:pt>
                <c:pt idx="407">
                  <c:v>1813.6780000000001</c:v>
                </c:pt>
                <c:pt idx="408">
                  <c:v>1876.25</c:v>
                </c:pt>
                <c:pt idx="409">
                  <c:v>1990.77</c:v>
                </c:pt>
                <c:pt idx="410">
                  <c:v>1974.7819999999999</c:v>
                </c:pt>
                <c:pt idx="411">
                  <c:v>2049.54</c:v>
                </c:pt>
                <c:pt idx="412">
                  <c:v>2048.393</c:v>
                </c:pt>
                <c:pt idx="413">
                  <c:v>2076.8760000000002</c:v>
                </c:pt>
                <c:pt idx="414">
                  <c:v>2087.6819999999998</c:v>
                </c:pt>
                <c:pt idx="415">
                  <c:v>2230.7710000000002</c:v>
                </c:pt>
                <c:pt idx="416">
                  <c:v>2192.482</c:v>
                </c:pt>
                <c:pt idx="417">
                  <c:v>2247.3200000000002</c:v>
                </c:pt>
                <c:pt idx="418">
                  <c:v>2425.6309999999999</c:v>
                </c:pt>
                <c:pt idx="419">
                  <c:v>2321.0970000000002</c:v>
                </c:pt>
                <c:pt idx="420">
                  <c:v>2441.25</c:v>
                </c:pt>
                <c:pt idx="421">
                  <c:v>2523.6509999999998</c:v>
                </c:pt>
                <c:pt idx="422">
                  <c:v>2487.143</c:v>
                </c:pt>
                <c:pt idx="423">
                  <c:v>2446.933</c:v>
                </c:pt>
                <c:pt idx="424">
                  <c:v>2512.1219999999998</c:v>
                </c:pt>
                <c:pt idx="425">
                  <c:v>2606.337</c:v>
                </c:pt>
                <c:pt idx="426">
                  <c:v>2647.5889999999999</c:v>
                </c:pt>
                <c:pt idx="427">
                  <c:v>2581.8490000000002</c:v>
                </c:pt>
                <c:pt idx="428">
                  <c:v>2487.7379999999998</c:v>
                </c:pt>
                <c:pt idx="429">
                  <c:v>2673.0059999999999</c:v>
                </c:pt>
                <c:pt idx="430">
                  <c:v>2799.0010000000002</c:v>
                </c:pt>
                <c:pt idx="431">
                  <c:v>2792.8820000000001</c:v>
                </c:pt>
                <c:pt idx="432">
                  <c:v>2696.25</c:v>
                </c:pt>
                <c:pt idx="433">
                  <c:v>2685.192</c:v>
                </c:pt>
                <c:pt idx="434">
                  <c:v>2656.098</c:v>
                </c:pt>
                <c:pt idx="435">
                  <c:v>2642.7669999999998</c:v>
                </c:pt>
                <c:pt idx="436">
                  <c:v>2686.0459999999998</c:v>
                </c:pt>
                <c:pt idx="437">
                  <c:v>2707.9160000000002</c:v>
                </c:pt>
                <c:pt idx="438">
                  <c:v>2623.3719999999998</c:v>
                </c:pt>
                <c:pt idx="439">
                  <c:v>2727.5459999999998</c:v>
                </c:pt>
                <c:pt idx="440">
                  <c:v>2631.64</c:v>
                </c:pt>
                <c:pt idx="441">
                  <c:v>2635.6970000000001</c:v>
                </c:pt>
                <c:pt idx="442">
                  <c:v>2673.451</c:v>
                </c:pt>
                <c:pt idx="443">
                  <c:v>2703.183</c:v>
                </c:pt>
                <c:pt idx="444">
                  <c:v>2728.75</c:v>
                </c:pt>
                <c:pt idx="445">
                  <c:v>2715.3389999999999</c:v>
                </c:pt>
                <c:pt idx="446">
                  <c:v>2631.3240000000001</c:v>
                </c:pt>
                <c:pt idx="447">
                  <c:v>2689.337</c:v>
                </c:pt>
                <c:pt idx="448">
                  <c:v>2700.5529999999999</c:v>
                </c:pt>
                <c:pt idx="449">
                  <c:v>2711.105</c:v>
                </c:pt>
                <c:pt idx="450">
                  <c:v>2651.89</c:v>
                </c:pt>
                <c:pt idx="451">
                  <c:v>2609.049</c:v>
                </c:pt>
                <c:pt idx="452">
                  <c:v>2680.3820000000001</c:v>
                </c:pt>
                <c:pt idx="453">
                  <c:v>2699.5349999999999</c:v>
                </c:pt>
                <c:pt idx="454">
                  <c:v>2646.0650000000001</c:v>
                </c:pt>
                <c:pt idx="455">
                  <c:v>2598.0410000000002</c:v>
                </c:pt>
                <c:pt idx="456">
                  <c:v>2608.75</c:v>
                </c:pt>
                <c:pt idx="457">
                  <c:v>2641.34</c:v>
                </c:pt>
                <c:pt idx="458">
                  <c:v>2517.6729999999998</c:v>
                </c:pt>
                <c:pt idx="459">
                  <c:v>2558.6280000000002</c:v>
                </c:pt>
                <c:pt idx="460">
                  <c:v>2601.2429999999999</c:v>
                </c:pt>
                <c:pt idx="461">
                  <c:v>2470.7779999999998</c:v>
                </c:pt>
                <c:pt idx="462">
                  <c:v>2474.9369999999999</c:v>
                </c:pt>
                <c:pt idx="463">
                  <c:v>2510.6280000000002</c:v>
                </c:pt>
                <c:pt idx="464">
                  <c:v>2363.5349999999999</c:v>
                </c:pt>
                <c:pt idx="465">
                  <c:v>2456.7910000000002</c:v>
                </c:pt>
                <c:pt idx="466">
                  <c:v>2388.7350000000001</c:v>
                </c:pt>
                <c:pt idx="467">
                  <c:v>2373.8560000000002</c:v>
                </c:pt>
                <c:pt idx="468">
                  <c:v>2331.25</c:v>
                </c:pt>
                <c:pt idx="469">
                  <c:v>2344.4290000000001</c:v>
                </c:pt>
                <c:pt idx="470">
                  <c:v>2226.326</c:v>
                </c:pt>
                <c:pt idx="471">
                  <c:v>2173.3919999999998</c:v>
                </c:pt>
                <c:pt idx="472">
                  <c:v>2194.4479999999999</c:v>
                </c:pt>
                <c:pt idx="473">
                  <c:v>2101.46</c:v>
                </c:pt>
                <c:pt idx="474">
                  <c:v>2201.6</c:v>
                </c:pt>
                <c:pt idx="475">
                  <c:v>2165.4270000000001</c:v>
                </c:pt>
                <c:pt idx="476">
                  <c:v>2084.5650000000001</c:v>
                </c:pt>
                <c:pt idx="477">
                  <c:v>2089.1869999999999</c:v>
                </c:pt>
                <c:pt idx="478">
                  <c:v>1995.3040000000001</c:v>
                </c:pt>
                <c:pt idx="479">
                  <c:v>1947.549</c:v>
                </c:pt>
                <c:pt idx="480">
                  <c:v>1963.75</c:v>
                </c:pt>
                <c:pt idx="481">
                  <c:v>1904.8340000000001</c:v>
                </c:pt>
                <c:pt idx="482">
                  <c:v>1790.152</c:v>
                </c:pt>
                <c:pt idx="483">
                  <c:v>1785.625</c:v>
                </c:pt>
                <c:pt idx="484">
                  <c:v>1802.5309999999999</c:v>
                </c:pt>
                <c:pt idx="485">
                  <c:v>1754.671</c:v>
                </c:pt>
                <c:pt idx="486">
                  <c:v>1676.37</c:v>
                </c:pt>
                <c:pt idx="487">
                  <c:v>1637.89</c:v>
                </c:pt>
                <c:pt idx="488">
                  <c:v>1648.4259999999999</c:v>
                </c:pt>
                <c:pt idx="489">
                  <c:v>1535.5989999999999</c:v>
                </c:pt>
                <c:pt idx="490">
                  <c:v>1521.537</c:v>
                </c:pt>
                <c:pt idx="491">
                  <c:v>1460.4570000000001</c:v>
                </c:pt>
                <c:pt idx="492">
                  <c:v>1421.25</c:v>
                </c:pt>
                <c:pt idx="493">
                  <c:v>1356.22</c:v>
                </c:pt>
                <c:pt idx="494">
                  <c:v>1262.377</c:v>
                </c:pt>
                <c:pt idx="495">
                  <c:v>1287.3</c:v>
                </c:pt>
                <c:pt idx="496">
                  <c:v>1211.33</c:v>
                </c:pt>
                <c:pt idx="497">
                  <c:v>1124.0730000000001</c:v>
                </c:pt>
                <c:pt idx="498">
                  <c:v>1099.22</c:v>
                </c:pt>
                <c:pt idx="499">
                  <c:v>1046.2560000000001</c:v>
                </c:pt>
                <c:pt idx="500">
                  <c:v>993.10900000000004</c:v>
                </c:pt>
                <c:pt idx="501">
                  <c:v>936.93</c:v>
                </c:pt>
                <c:pt idx="502">
                  <c:v>876.57600000000002</c:v>
                </c:pt>
                <c:pt idx="503">
                  <c:v>810.18299999999999</c:v>
                </c:pt>
                <c:pt idx="504">
                  <c:v>755</c:v>
                </c:pt>
                <c:pt idx="505">
                  <c:v>697.40099999999995</c:v>
                </c:pt>
                <c:pt idx="506">
                  <c:v>660.63099999999997</c:v>
                </c:pt>
                <c:pt idx="507">
                  <c:v>628.524</c:v>
                </c:pt>
                <c:pt idx="508">
                  <c:v>583.32399999999996</c:v>
                </c:pt>
                <c:pt idx="509">
                  <c:v>564.49599999999998</c:v>
                </c:pt>
                <c:pt idx="510">
                  <c:v>510.18</c:v>
                </c:pt>
                <c:pt idx="511">
                  <c:v>470.83199999999999</c:v>
                </c:pt>
                <c:pt idx="512">
                  <c:v>433.21499999999997</c:v>
                </c:pt>
                <c:pt idx="513">
                  <c:v>388.80599999999998</c:v>
                </c:pt>
                <c:pt idx="514">
                  <c:v>350.70699999999999</c:v>
                </c:pt>
                <c:pt idx="515">
                  <c:v>298.94900000000001</c:v>
                </c:pt>
                <c:pt idx="516">
                  <c:v>262.5</c:v>
                </c:pt>
                <c:pt idx="517">
                  <c:v>235.71600000000001</c:v>
                </c:pt>
                <c:pt idx="518">
                  <c:v>215.76</c:v>
                </c:pt>
                <c:pt idx="519">
                  <c:v>195.17599999999999</c:v>
                </c:pt>
                <c:pt idx="520">
                  <c:v>177.99299999999999</c:v>
                </c:pt>
                <c:pt idx="521">
                  <c:v>165.06700000000001</c:v>
                </c:pt>
                <c:pt idx="522">
                  <c:v>138.82400000000001</c:v>
                </c:pt>
                <c:pt idx="523">
                  <c:v>111.09099999999999</c:v>
                </c:pt>
                <c:pt idx="524">
                  <c:v>92.305999999999997</c:v>
                </c:pt>
                <c:pt idx="525">
                  <c:v>71.924999999999997</c:v>
                </c:pt>
                <c:pt idx="526">
                  <c:v>48.557000000000002</c:v>
                </c:pt>
                <c:pt idx="527">
                  <c:v>30.896000000000001</c:v>
                </c:pt>
                <c:pt idx="528">
                  <c:v>10</c:v>
                </c:pt>
                <c:pt idx="529">
                  <c:v>9.2270000000000003</c:v>
                </c:pt>
                <c:pt idx="530">
                  <c:v>8.516</c:v>
                </c:pt>
                <c:pt idx="531">
                  <c:v>7.8390000000000004</c:v>
                </c:pt>
                <c:pt idx="532">
                  <c:v>7.29</c:v>
                </c:pt>
                <c:pt idx="533">
                  <c:v>6.0060000000000002</c:v>
                </c:pt>
                <c:pt idx="534">
                  <c:v>4.883</c:v>
                </c:pt>
                <c:pt idx="535">
                  <c:v>4.3070000000000004</c:v>
                </c:pt>
                <c:pt idx="536">
                  <c:v>3.2509999999999999</c:v>
                </c:pt>
                <c:pt idx="537">
                  <c:v>2.4460000000000002</c:v>
                </c:pt>
                <c:pt idx="538">
                  <c:v>1.506</c:v>
                </c:pt>
                <c:pt idx="539">
                  <c:v>0.80800000000000005</c:v>
                </c:pt>
                <c:pt idx="637">
                  <c:v>0.438</c:v>
                </c:pt>
                <c:pt idx="638">
                  <c:v>0.82099999999999995</c:v>
                </c:pt>
                <c:pt idx="639">
                  <c:v>1.4</c:v>
                </c:pt>
                <c:pt idx="640">
                  <c:v>1.629</c:v>
                </c:pt>
                <c:pt idx="641">
                  <c:v>2.0609999999999999</c:v>
                </c:pt>
                <c:pt idx="642">
                  <c:v>2.7429999999999999</c:v>
                </c:pt>
                <c:pt idx="643">
                  <c:v>2.8410000000000002</c:v>
                </c:pt>
                <c:pt idx="644">
                  <c:v>3.1989999999999998</c:v>
                </c:pt>
                <c:pt idx="645">
                  <c:v>3.9780000000000002</c:v>
                </c:pt>
                <c:pt idx="646">
                  <c:v>4.5609999999999999</c:v>
                </c:pt>
                <c:pt idx="647">
                  <c:v>4.5880000000000001</c:v>
                </c:pt>
                <c:pt idx="648">
                  <c:v>5</c:v>
                </c:pt>
                <c:pt idx="649">
                  <c:v>23.335999999999999</c:v>
                </c:pt>
                <c:pt idx="650">
                  <c:v>42.645000000000003</c:v>
                </c:pt>
                <c:pt idx="651">
                  <c:v>58.2</c:v>
                </c:pt>
                <c:pt idx="652">
                  <c:v>79.882000000000005</c:v>
                </c:pt>
                <c:pt idx="653">
                  <c:v>100.75</c:v>
                </c:pt>
                <c:pt idx="654">
                  <c:v>119.658</c:v>
                </c:pt>
                <c:pt idx="655">
                  <c:v>141.02600000000001</c:v>
                </c:pt>
                <c:pt idx="656">
                  <c:v>156.35900000000001</c:v>
                </c:pt>
                <c:pt idx="657">
                  <c:v>168.66800000000001</c:v>
                </c:pt>
                <c:pt idx="658">
                  <c:v>195.245</c:v>
                </c:pt>
                <c:pt idx="659">
                  <c:v>223.435</c:v>
                </c:pt>
                <c:pt idx="660">
                  <c:v>233.75</c:v>
                </c:pt>
                <c:pt idx="661">
                  <c:v>280.19</c:v>
                </c:pt>
                <c:pt idx="662">
                  <c:v>336.73399999999998</c:v>
                </c:pt>
                <c:pt idx="663">
                  <c:v>385.29599999999999</c:v>
                </c:pt>
                <c:pt idx="664">
                  <c:v>438.81700000000001</c:v>
                </c:pt>
                <c:pt idx="665">
                  <c:v>495.21499999999997</c:v>
                </c:pt>
                <c:pt idx="666">
                  <c:v>533.97400000000005</c:v>
                </c:pt>
                <c:pt idx="667">
                  <c:v>589.81200000000001</c:v>
                </c:pt>
                <c:pt idx="668">
                  <c:v>636.452</c:v>
                </c:pt>
                <c:pt idx="669">
                  <c:v>681.10799999999995</c:v>
                </c:pt>
                <c:pt idx="670">
                  <c:v>763.78899999999999</c:v>
                </c:pt>
                <c:pt idx="671">
                  <c:v>785.46699999999998</c:v>
                </c:pt>
                <c:pt idx="672">
                  <c:v>840</c:v>
                </c:pt>
                <c:pt idx="673">
                  <c:v>866.86199999999997</c:v>
                </c:pt>
                <c:pt idx="674">
                  <c:v>962.92100000000005</c:v>
                </c:pt>
                <c:pt idx="675">
                  <c:v>1024.181</c:v>
                </c:pt>
                <c:pt idx="676">
                  <c:v>1080.491</c:v>
                </c:pt>
                <c:pt idx="677">
                  <c:v>1093.0899999999999</c:v>
                </c:pt>
                <c:pt idx="678">
                  <c:v>1132.0219999999999</c:v>
                </c:pt>
                <c:pt idx="679">
                  <c:v>1275.221</c:v>
                </c:pt>
                <c:pt idx="680">
                  <c:v>1230.53</c:v>
                </c:pt>
                <c:pt idx="681">
                  <c:v>1398.559</c:v>
                </c:pt>
                <c:pt idx="682">
                  <c:v>1345.847</c:v>
                </c:pt>
                <c:pt idx="683">
                  <c:v>1427.356</c:v>
                </c:pt>
                <c:pt idx="684">
                  <c:v>1506.25</c:v>
                </c:pt>
                <c:pt idx="685">
                  <c:v>1592.374</c:v>
                </c:pt>
                <c:pt idx="686">
                  <c:v>1618.0329999999999</c:v>
                </c:pt>
                <c:pt idx="687">
                  <c:v>1656.3150000000001</c:v>
                </c:pt>
                <c:pt idx="688">
                  <c:v>1643.5609999999999</c:v>
                </c:pt>
                <c:pt idx="689">
                  <c:v>1713.38</c:v>
                </c:pt>
                <c:pt idx="690">
                  <c:v>1759.057</c:v>
                </c:pt>
                <c:pt idx="691">
                  <c:v>1834.3620000000001</c:v>
                </c:pt>
                <c:pt idx="692">
                  <c:v>1855.1880000000001</c:v>
                </c:pt>
                <c:pt idx="693">
                  <c:v>1829.942</c:v>
                </c:pt>
                <c:pt idx="694">
                  <c:v>1910.3330000000001</c:v>
                </c:pt>
                <c:pt idx="695">
                  <c:v>1931.703</c:v>
                </c:pt>
                <c:pt idx="696">
                  <c:v>2007.5</c:v>
                </c:pt>
                <c:pt idx="697">
                  <c:v>2106.165</c:v>
                </c:pt>
                <c:pt idx="698">
                  <c:v>2024.7919999999999</c:v>
                </c:pt>
                <c:pt idx="699">
                  <c:v>2108.8820000000001</c:v>
                </c:pt>
                <c:pt idx="700">
                  <c:v>2092.3159999999998</c:v>
                </c:pt>
                <c:pt idx="701">
                  <c:v>2174.7429999999999</c:v>
                </c:pt>
                <c:pt idx="702">
                  <c:v>2290.154</c:v>
                </c:pt>
                <c:pt idx="703">
                  <c:v>2210.3090000000002</c:v>
                </c:pt>
                <c:pt idx="704">
                  <c:v>2250.837</c:v>
                </c:pt>
                <c:pt idx="705">
                  <c:v>2336.471</c:v>
                </c:pt>
                <c:pt idx="706">
                  <c:v>2381.8690000000001</c:v>
                </c:pt>
                <c:pt idx="707">
                  <c:v>2419.3440000000001</c:v>
                </c:pt>
                <c:pt idx="708">
                  <c:v>2450</c:v>
                </c:pt>
                <c:pt idx="709">
                  <c:v>2527.029</c:v>
                </c:pt>
                <c:pt idx="710">
                  <c:v>2426.6039999999998</c:v>
                </c:pt>
                <c:pt idx="711">
                  <c:v>2553.4690000000001</c:v>
                </c:pt>
                <c:pt idx="712">
                  <c:v>2568.0010000000002</c:v>
                </c:pt>
                <c:pt idx="713">
                  <c:v>2407.0929999999998</c:v>
                </c:pt>
                <c:pt idx="714">
                  <c:v>2509.0790000000002</c:v>
                </c:pt>
                <c:pt idx="715">
                  <c:v>2555.6779999999999</c:v>
                </c:pt>
                <c:pt idx="716">
                  <c:v>2652.82</c:v>
                </c:pt>
                <c:pt idx="717">
                  <c:v>2549.1579999999999</c:v>
                </c:pt>
                <c:pt idx="718">
                  <c:v>2662.5010000000002</c:v>
                </c:pt>
                <c:pt idx="719">
                  <c:v>2595.8440000000001</c:v>
                </c:pt>
                <c:pt idx="720">
                  <c:v>2628.75</c:v>
                </c:pt>
                <c:pt idx="721">
                  <c:v>2610.1909999999998</c:v>
                </c:pt>
                <c:pt idx="722">
                  <c:v>2760.1819999999998</c:v>
                </c:pt>
                <c:pt idx="723">
                  <c:v>2767.4520000000002</c:v>
                </c:pt>
                <c:pt idx="724">
                  <c:v>2714.3429999999998</c:v>
                </c:pt>
                <c:pt idx="725">
                  <c:v>2659.364</c:v>
                </c:pt>
                <c:pt idx="726">
                  <c:v>2664.65</c:v>
                </c:pt>
                <c:pt idx="727">
                  <c:v>2728.9119999999998</c:v>
                </c:pt>
                <c:pt idx="728">
                  <c:v>2861.4929999999999</c:v>
                </c:pt>
                <c:pt idx="729">
                  <c:v>2794.6460000000002</c:v>
                </c:pt>
                <c:pt idx="730">
                  <c:v>2750.239</c:v>
                </c:pt>
                <c:pt idx="731">
                  <c:v>2745.7469999999998</c:v>
                </c:pt>
                <c:pt idx="732">
                  <c:v>2835</c:v>
                </c:pt>
                <c:pt idx="733">
                  <c:v>2800.3270000000002</c:v>
                </c:pt>
                <c:pt idx="734">
                  <c:v>2829.6790000000001</c:v>
                </c:pt>
                <c:pt idx="735">
                  <c:v>2719.154</c:v>
                </c:pt>
                <c:pt idx="736">
                  <c:v>2697.2330000000002</c:v>
                </c:pt>
                <c:pt idx="737">
                  <c:v>2608.134</c:v>
                </c:pt>
                <c:pt idx="738">
                  <c:v>2649.143</c:v>
                </c:pt>
                <c:pt idx="739">
                  <c:v>2664.511</c:v>
                </c:pt>
                <c:pt idx="740">
                  <c:v>2650.7820000000002</c:v>
                </c:pt>
                <c:pt idx="741">
                  <c:v>2635.127</c:v>
                </c:pt>
                <c:pt idx="742">
                  <c:v>2625.1120000000001</c:v>
                </c:pt>
                <c:pt idx="743">
                  <c:v>2589.2890000000002</c:v>
                </c:pt>
                <c:pt idx="744">
                  <c:v>2610</c:v>
                </c:pt>
                <c:pt idx="745">
                  <c:v>2659.0239999999999</c:v>
                </c:pt>
                <c:pt idx="746">
                  <c:v>2608.0230000000001</c:v>
                </c:pt>
                <c:pt idx="747">
                  <c:v>2569.643</c:v>
                </c:pt>
                <c:pt idx="748">
                  <c:v>2637.0520000000001</c:v>
                </c:pt>
                <c:pt idx="749">
                  <c:v>2463.9360000000001</c:v>
                </c:pt>
                <c:pt idx="750">
                  <c:v>2441.17</c:v>
                </c:pt>
                <c:pt idx="751">
                  <c:v>2451.712</c:v>
                </c:pt>
                <c:pt idx="752">
                  <c:v>2385.7040000000002</c:v>
                </c:pt>
                <c:pt idx="753">
                  <c:v>2402.3200000000002</c:v>
                </c:pt>
                <c:pt idx="754">
                  <c:v>2400.5390000000002</c:v>
                </c:pt>
                <c:pt idx="755">
                  <c:v>2241.6120000000001</c:v>
                </c:pt>
                <c:pt idx="756">
                  <c:v>2325</c:v>
                </c:pt>
                <c:pt idx="757">
                  <c:v>2355.9009999999998</c:v>
                </c:pt>
                <c:pt idx="758">
                  <c:v>2249.8560000000002</c:v>
                </c:pt>
                <c:pt idx="759">
                  <c:v>2213.6419999999998</c:v>
                </c:pt>
                <c:pt idx="760">
                  <c:v>2233.8809999999999</c:v>
                </c:pt>
                <c:pt idx="761">
                  <c:v>2137.0279999999998</c:v>
                </c:pt>
                <c:pt idx="762">
                  <c:v>2188.9319999999998</c:v>
                </c:pt>
                <c:pt idx="763">
                  <c:v>2094.607</c:v>
                </c:pt>
                <c:pt idx="764">
                  <c:v>2093.4169999999999</c:v>
                </c:pt>
                <c:pt idx="765">
                  <c:v>2004.5050000000001</c:v>
                </c:pt>
                <c:pt idx="766">
                  <c:v>2025.25</c:v>
                </c:pt>
                <c:pt idx="767">
                  <c:v>1971.886</c:v>
                </c:pt>
                <c:pt idx="768">
                  <c:v>1928.75</c:v>
                </c:pt>
                <c:pt idx="769">
                  <c:v>1824.925</c:v>
                </c:pt>
                <c:pt idx="770">
                  <c:v>1843.8420000000001</c:v>
                </c:pt>
                <c:pt idx="771">
                  <c:v>1840.26</c:v>
                </c:pt>
                <c:pt idx="772">
                  <c:v>1723.2760000000001</c:v>
                </c:pt>
                <c:pt idx="773">
                  <c:v>1757.788</c:v>
                </c:pt>
                <c:pt idx="774">
                  <c:v>1615.4359999999999</c:v>
                </c:pt>
                <c:pt idx="775">
                  <c:v>1686.663</c:v>
                </c:pt>
                <c:pt idx="776">
                  <c:v>1586.077</c:v>
                </c:pt>
                <c:pt idx="777">
                  <c:v>1546.7090000000001</c:v>
                </c:pt>
                <c:pt idx="778">
                  <c:v>1540.8810000000001</c:v>
                </c:pt>
                <c:pt idx="779">
                  <c:v>1524.52</c:v>
                </c:pt>
                <c:pt idx="780">
                  <c:v>1455</c:v>
                </c:pt>
                <c:pt idx="781">
                  <c:v>1422.3630000000001</c:v>
                </c:pt>
                <c:pt idx="782">
                  <c:v>1338.384</c:v>
                </c:pt>
                <c:pt idx="783">
                  <c:v>1319.6669999999999</c:v>
                </c:pt>
                <c:pt idx="784">
                  <c:v>1233.239</c:v>
                </c:pt>
                <c:pt idx="785">
                  <c:v>1210.6790000000001</c:v>
                </c:pt>
                <c:pt idx="786">
                  <c:v>1160.3679999999999</c:v>
                </c:pt>
                <c:pt idx="787">
                  <c:v>1085.5440000000001</c:v>
                </c:pt>
                <c:pt idx="788">
                  <c:v>1014.949</c:v>
                </c:pt>
                <c:pt idx="789">
                  <c:v>1005.922</c:v>
                </c:pt>
                <c:pt idx="790">
                  <c:v>916.51199999999994</c:v>
                </c:pt>
                <c:pt idx="791">
                  <c:v>868.14499999999998</c:v>
                </c:pt>
                <c:pt idx="792">
                  <c:v>825</c:v>
                </c:pt>
                <c:pt idx="793">
                  <c:v>799.125</c:v>
                </c:pt>
                <c:pt idx="794">
                  <c:v>694.28399999999999</c:v>
                </c:pt>
                <c:pt idx="795">
                  <c:v>698.88699999999994</c:v>
                </c:pt>
                <c:pt idx="796">
                  <c:v>640.69100000000003</c:v>
                </c:pt>
                <c:pt idx="797">
                  <c:v>595.48</c:v>
                </c:pt>
                <c:pt idx="798">
                  <c:v>558.41499999999996</c:v>
                </c:pt>
                <c:pt idx="799">
                  <c:v>502.35599999999999</c:v>
                </c:pt>
                <c:pt idx="800">
                  <c:v>432.58499999999998</c:v>
                </c:pt>
                <c:pt idx="801">
                  <c:v>399.63400000000001</c:v>
                </c:pt>
                <c:pt idx="802">
                  <c:v>337.238</c:v>
                </c:pt>
                <c:pt idx="803">
                  <c:v>291.86200000000002</c:v>
                </c:pt>
                <c:pt idx="804">
                  <c:v>245</c:v>
                </c:pt>
                <c:pt idx="805">
                  <c:v>233.38300000000001</c:v>
                </c:pt>
                <c:pt idx="806">
                  <c:v>207.95599999999999</c:v>
                </c:pt>
                <c:pt idx="807">
                  <c:v>185.82599999999999</c:v>
                </c:pt>
                <c:pt idx="808">
                  <c:v>168.999</c:v>
                </c:pt>
                <c:pt idx="809">
                  <c:v>147.43899999999999</c:v>
                </c:pt>
                <c:pt idx="810">
                  <c:v>126.03</c:v>
                </c:pt>
                <c:pt idx="811">
                  <c:v>107.02200000000001</c:v>
                </c:pt>
                <c:pt idx="812">
                  <c:v>85.616</c:v>
                </c:pt>
                <c:pt idx="813">
                  <c:v>68.792000000000002</c:v>
                </c:pt>
                <c:pt idx="814">
                  <c:v>47.289000000000001</c:v>
                </c:pt>
                <c:pt idx="815">
                  <c:v>28.913</c:v>
                </c:pt>
                <c:pt idx="816">
                  <c:v>10</c:v>
                </c:pt>
                <c:pt idx="817">
                  <c:v>9.4369999999999994</c:v>
                </c:pt>
                <c:pt idx="818">
                  <c:v>7.97</c:v>
                </c:pt>
                <c:pt idx="819">
                  <c:v>7.0270000000000001</c:v>
                </c:pt>
                <c:pt idx="820">
                  <c:v>6.6829999999999998</c:v>
                </c:pt>
                <c:pt idx="821">
                  <c:v>5.7489999999999997</c:v>
                </c:pt>
                <c:pt idx="822">
                  <c:v>5.0860000000000003</c:v>
                </c:pt>
                <c:pt idx="823">
                  <c:v>3.8359999999999999</c:v>
                </c:pt>
                <c:pt idx="824">
                  <c:v>3.39</c:v>
                </c:pt>
                <c:pt idx="825">
                  <c:v>2.4060000000000001</c:v>
                </c:pt>
                <c:pt idx="826">
                  <c:v>1.6779999999999999</c:v>
                </c:pt>
                <c:pt idx="827">
                  <c:v>0.86399999999999999</c:v>
                </c:pt>
                <c:pt idx="925">
                  <c:v>0.39200000000000002</c:v>
                </c:pt>
                <c:pt idx="926">
                  <c:v>0.82299999999999995</c:v>
                </c:pt>
                <c:pt idx="927">
                  <c:v>1.4279999999999999</c:v>
                </c:pt>
                <c:pt idx="928">
                  <c:v>1.7110000000000001</c:v>
                </c:pt>
                <c:pt idx="929">
                  <c:v>2.1629999999999998</c:v>
                </c:pt>
                <c:pt idx="930">
                  <c:v>2.68</c:v>
                </c:pt>
                <c:pt idx="931">
                  <c:v>2.891</c:v>
                </c:pt>
                <c:pt idx="932">
                  <c:v>3.4550000000000001</c:v>
                </c:pt>
                <c:pt idx="933">
                  <c:v>3.923</c:v>
                </c:pt>
                <c:pt idx="934">
                  <c:v>4.0609999999999999</c:v>
                </c:pt>
                <c:pt idx="935">
                  <c:v>4.6660000000000004</c:v>
                </c:pt>
                <c:pt idx="936">
                  <c:v>5</c:v>
                </c:pt>
                <c:pt idx="937">
                  <c:v>24.044</c:v>
                </c:pt>
                <c:pt idx="938">
                  <c:v>44.883000000000003</c:v>
                </c:pt>
                <c:pt idx="939">
                  <c:v>58.677999999999997</c:v>
                </c:pt>
                <c:pt idx="940">
                  <c:v>85.052999999999997</c:v>
                </c:pt>
                <c:pt idx="941">
                  <c:v>102.233</c:v>
                </c:pt>
                <c:pt idx="942">
                  <c:v>119.54900000000001</c:v>
                </c:pt>
                <c:pt idx="943">
                  <c:v>140.464</c:v>
                </c:pt>
                <c:pt idx="944">
                  <c:v>157.89400000000001</c:v>
                </c:pt>
                <c:pt idx="945">
                  <c:v>178.483</c:v>
                </c:pt>
                <c:pt idx="946">
                  <c:v>193.202</c:v>
                </c:pt>
                <c:pt idx="947">
                  <c:v>212.143</c:v>
                </c:pt>
                <c:pt idx="948">
                  <c:v>231.25</c:v>
                </c:pt>
                <c:pt idx="949">
                  <c:v>267.75700000000001</c:v>
                </c:pt>
                <c:pt idx="950">
                  <c:v>329.76799999999997</c:v>
                </c:pt>
                <c:pt idx="951">
                  <c:v>374.74400000000003</c:v>
                </c:pt>
                <c:pt idx="952">
                  <c:v>408.58199999999999</c:v>
                </c:pt>
                <c:pt idx="953">
                  <c:v>461.55399999999997</c:v>
                </c:pt>
                <c:pt idx="954">
                  <c:v>509.911</c:v>
                </c:pt>
                <c:pt idx="955">
                  <c:v>547.84</c:v>
                </c:pt>
                <c:pt idx="956">
                  <c:v>622.60400000000004</c:v>
                </c:pt>
                <c:pt idx="957">
                  <c:v>639.63900000000001</c:v>
                </c:pt>
                <c:pt idx="958">
                  <c:v>687.03599999999994</c:v>
                </c:pt>
                <c:pt idx="959">
                  <c:v>731.69799999999998</c:v>
                </c:pt>
                <c:pt idx="960">
                  <c:v>778.75</c:v>
                </c:pt>
                <c:pt idx="961">
                  <c:v>826.39700000000005</c:v>
                </c:pt>
                <c:pt idx="962">
                  <c:v>861.81399999999996</c:v>
                </c:pt>
                <c:pt idx="963">
                  <c:v>962.30600000000004</c:v>
                </c:pt>
                <c:pt idx="964">
                  <c:v>1018.627</c:v>
                </c:pt>
                <c:pt idx="965">
                  <c:v>1076.4949999999999</c:v>
                </c:pt>
                <c:pt idx="966">
                  <c:v>1126.335</c:v>
                </c:pt>
                <c:pt idx="967">
                  <c:v>1182.9649999999999</c:v>
                </c:pt>
                <c:pt idx="968">
                  <c:v>1222.0309999999999</c:v>
                </c:pt>
                <c:pt idx="969">
                  <c:v>1281.4690000000001</c:v>
                </c:pt>
                <c:pt idx="970">
                  <c:v>1324.2619999999999</c:v>
                </c:pt>
                <c:pt idx="971">
                  <c:v>1365.354</c:v>
                </c:pt>
                <c:pt idx="972">
                  <c:v>1437.5</c:v>
                </c:pt>
                <c:pt idx="973">
                  <c:v>1433.231</c:v>
                </c:pt>
                <c:pt idx="974">
                  <c:v>1457.9780000000001</c:v>
                </c:pt>
                <c:pt idx="975">
                  <c:v>1505.3579999999999</c:v>
                </c:pt>
                <c:pt idx="976">
                  <c:v>1585.24</c:v>
                </c:pt>
                <c:pt idx="977">
                  <c:v>1568.27</c:v>
                </c:pt>
                <c:pt idx="978">
                  <c:v>1677.9829999999999</c:v>
                </c:pt>
                <c:pt idx="979">
                  <c:v>1667.8610000000001</c:v>
                </c:pt>
                <c:pt idx="980">
                  <c:v>1686.0630000000001</c:v>
                </c:pt>
                <c:pt idx="981">
                  <c:v>1781.3440000000001</c:v>
                </c:pt>
                <c:pt idx="982">
                  <c:v>1838.933</c:v>
                </c:pt>
                <c:pt idx="983">
                  <c:v>1824.5050000000001</c:v>
                </c:pt>
                <c:pt idx="984">
                  <c:v>1866.25</c:v>
                </c:pt>
                <c:pt idx="985">
                  <c:v>1892.9949999999999</c:v>
                </c:pt>
                <c:pt idx="986">
                  <c:v>1992.6859999999999</c:v>
                </c:pt>
                <c:pt idx="987">
                  <c:v>1947.087</c:v>
                </c:pt>
                <c:pt idx="988">
                  <c:v>2067.0749999999998</c:v>
                </c:pt>
                <c:pt idx="989">
                  <c:v>1985.4169999999999</c:v>
                </c:pt>
                <c:pt idx="990">
                  <c:v>2113.8240000000001</c:v>
                </c:pt>
                <c:pt idx="991">
                  <c:v>2064.049</c:v>
                </c:pt>
                <c:pt idx="992">
                  <c:v>2103.2820000000002</c:v>
                </c:pt>
                <c:pt idx="993">
                  <c:v>2167.4470000000001</c:v>
                </c:pt>
                <c:pt idx="994">
                  <c:v>2313.1439999999998</c:v>
                </c:pt>
                <c:pt idx="995">
                  <c:v>2254.61</c:v>
                </c:pt>
                <c:pt idx="996">
                  <c:v>2295</c:v>
                </c:pt>
                <c:pt idx="997">
                  <c:v>2267.8380000000002</c:v>
                </c:pt>
                <c:pt idx="998">
                  <c:v>2367.1909999999998</c:v>
                </c:pt>
                <c:pt idx="999">
                  <c:v>2384.134</c:v>
                </c:pt>
                <c:pt idx="1000">
                  <c:v>2348.86</c:v>
                </c:pt>
                <c:pt idx="1001">
                  <c:v>2406.9949999999999</c:v>
                </c:pt>
                <c:pt idx="1002">
                  <c:v>2530.5700000000002</c:v>
                </c:pt>
                <c:pt idx="1003">
                  <c:v>2461.9650000000001</c:v>
                </c:pt>
                <c:pt idx="1004">
                  <c:v>2517.6190000000001</c:v>
                </c:pt>
                <c:pt idx="1005">
                  <c:v>2394.415</c:v>
                </c:pt>
                <c:pt idx="1006">
                  <c:v>2665.07</c:v>
                </c:pt>
                <c:pt idx="1007">
                  <c:v>2554.0340000000001</c:v>
                </c:pt>
                <c:pt idx="1008">
                  <c:v>2578.75</c:v>
                </c:pt>
                <c:pt idx="1009">
                  <c:v>2550.424</c:v>
                </c:pt>
                <c:pt idx="1010">
                  <c:v>2546.8649999999998</c:v>
                </c:pt>
                <c:pt idx="1011">
                  <c:v>2543.616</c:v>
                </c:pt>
                <c:pt idx="1012">
                  <c:v>2591.1770000000001</c:v>
                </c:pt>
                <c:pt idx="1013">
                  <c:v>2718.1379999999999</c:v>
                </c:pt>
                <c:pt idx="1014">
                  <c:v>2702.1179999999999</c:v>
                </c:pt>
                <c:pt idx="1015">
                  <c:v>2667.5810000000001</c:v>
                </c:pt>
                <c:pt idx="1016">
                  <c:v>2695.19</c:v>
                </c:pt>
                <c:pt idx="1017">
                  <c:v>2713.3589999999999</c:v>
                </c:pt>
                <c:pt idx="1018">
                  <c:v>2740.7939999999999</c:v>
                </c:pt>
                <c:pt idx="1019">
                  <c:v>2751.1729999999998</c:v>
                </c:pt>
                <c:pt idx="1020">
                  <c:v>2763.75</c:v>
                </c:pt>
                <c:pt idx="1021">
                  <c:v>2860.0219999999999</c:v>
                </c:pt>
                <c:pt idx="1022">
                  <c:v>2804.6909999999998</c:v>
                </c:pt>
                <c:pt idx="1023">
                  <c:v>2704.788</c:v>
                </c:pt>
                <c:pt idx="1024">
                  <c:v>2735.527</c:v>
                </c:pt>
                <c:pt idx="1025">
                  <c:v>2764.038</c:v>
                </c:pt>
                <c:pt idx="1026">
                  <c:v>2720.163</c:v>
                </c:pt>
                <c:pt idx="1027">
                  <c:v>2678.241</c:v>
                </c:pt>
                <c:pt idx="1028">
                  <c:v>2711.7130000000002</c:v>
                </c:pt>
                <c:pt idx="1029">
                  <c:v>2696.058</c:v>
                </c:pt>
                <c:pt idx="1030">
                  <c:v>2746.8690000000001</c:v>
                </c:pt>
                <c:pt idx="1031">
                  <c:v>2606.1819999999998</c:v>
                </c:pt>
                <c:pt idx="1032">
                  <c:v>2646.25</c:v>
                </c:pt>
                <c:pt idx="1033">
                  <c:v>2591.6350000000002</c:v>
                </c:pt>
                <c:pt idx="1034">
                  <c:v>2562.4650000000001</c:v>
                </c:pt>
                <c:pt idx="1035">
                  <c:v>2570.4459999999999</c:v>
                </c:pt>
                <c:pt idx="1036">
                  <c:v>2669.3209999999999</c:v>
                </c:pt>
                <c:pt idx="1037">
                  <c:v>2538.65</c:v>
                </c:pt>
                <c:pt idx="1038">
                  <c:v>2534.3420000000001</c:v>
                </c:pt>
                <c:pt idx="1039">
                  <c:v>2478.9450000000002</c:v>
                </c:pt>
                <c:pt idx="1040">
                  <c:v>2455.3049999999998</c:v>
                </c:pt>
                <c:pt idx="1041">
                  <c:v>2459.752</c:v>
                </c:pt>
                <c:pt idx="1042">
                  <c:v>2389.5970000000002</c:v>
                </c:pt>
                <c:pt idx="1043">
                  <c:v>2324.1170000000002</c:v>
                </c:pt>
                <c:pt idx="1044">
                  <c:v>2381.25</c:v>
                </c:pt>
                <c:pt idx="1045">
                  <c:v>2359.7689999999998</c:v>
                </c:pt>
                <c:pt idx="1046">
                  <c:v>2293.5520000000001</c:v>
                </c:pt>
                <c:pt idx="1047">
                  <c:v>2337.6489999999999</c:v>
                </c:pt>
                <c:pt idx="1048">
                  <c:v>2355.652</c:v>
                </c:pt>
                <c:pt idx="1049">
                  <c:v>2236.2930000000001</c:v>
                </c:pt>
                <c:pt idx="1050">
                  <c:v>2242.2020000000002</c:v>
                </c:pt>
                <c:pt idx="1051">
                  <c:v>2332.069</c:v>
                </c:pt>
                <c:pt idx="1052">
                  <c:v>2265.0790000000002</c:v>
                </c:pt>
                <c:pt idx="1053">
                  <c:v>2251.2719999999999</c:v>
                </c:pt>
                <c:pt idx="1054">
                  <c:v>2231.8229999999999</c:v>
                </c:pt>
                <c:pt idx="1055">
                  <c:v>2178.5709999999999</c:v>
                </c:pt>
                <c:pt idx="1056">
                  <c:v>2156.25</c:v>
                </c:pt>
                <c:pt idx="1057">
                  <c:v>1992.047</c:v>
                </c:pt>
                <c:pt idx="1058">
                  <c:v>2104.6350000000002</c:v>
                </c:pt>
                <c:pt idx="1059">
                  <c:v>2031.7349999999999</c:v>
                </c:pt>
                <c:pt idx="1060">
                  <c:v>1909.6189999999999</c:v>
                </c:pt>
                <c:pt idx="1061">
                  <c:v>1873.34</c:v>
                </c:pt>
                <c:pt idx="1062">
                  <c:v>1864.2260000000001</c:v>
                </c:pt>
                <c:pt idx="1063">
                  <c:v>1784.279</c:v>
                </c:pt>
                <c:pt idx="1064">
                  <c:v>1670.306</c:v>
                </c:pt>
                <c:pt idx="1065">
                  <c:v>1634.998</c:v>
                </c:pt>
                <c:pt idx="1066">
                  <c:v>1614.37</c:v>
                </c:pt>
                <c:pt idx="1067">
                  <c:v>1466.385</c:v>
                </c:pt>
                <c:pt idx="1068">
                  <c:v>1438.75</c:v>
                </c:pt>
                <c:pt idx="1069">
                  <c:v>1332.69</c:v>
                </c:pt>
                <c:pt idx="1070">
                  <c:v>1376.13</c:v>
                </c:pt>
                <c:pt idx="1071">
                  <c:v>1261.6369999999999</c:v>
                </c:pt>
                <c:pt idx="1072">
                  <c:v>1158.7090000000001</c:v>
                </c:pt>
                <c:pt idx="1073">
                  <c:v>1117.501</c:v>
                </c:pt>
                <c:pt idx="1074">
                  <c:v>1074.0239999999999</c:v>
                </c:pt>
                <c:pt idx="1075">
                  <c:v>1024.6849999999999</c:v>
                </c:pt>
                <c:pt idx="1076">
                  <c:v>990.79300000000001</c:v>
                </c:pt>
                <c:pt idx="1077">
                  <c:v>884.90099999999995</c:v>
                </c:pt>
                <c:pt idx="1078">
                  <c:v>875.56</c:v>
                </c:pt>
                <c:pt idx="1079">
                  <c:v>807.61099999999999</c:v>
                </c:pt>
                <c:pt idx="1080">
                  <c:v>746.25</c:v>
                </c:pt>
                <c:pt idx="1081">
                  <c:v>717.202</c:v>
                </c:pt>
                <c:pt idx="1082">
                  <c:v>666.28099999999995</c:v>
                </c:pt>
                <c:pt idx="1083">
                  <c:v>613.16899999999998</c:v>
                </c:pt>
                <c:pt idx="1084">
                  <c:v>579.09199999999998</c:v>
                </c:pt>
                <c:pt idx="1085">
                  <c:v>530.423</c:v>
                </c:pt>
                <c:pt idx="1086">
                  <c:v>494.78899999999999</c:v>
                </c:pt>
                <c:pt idx="1087">
                  <c:v>472.54599999999999</c:v>
                </c:pt>
                <c:pt idx="1088">
                  <c:v>395.17</c:v>
                </c:pt>
                <c:pt idx="1089">
                  <c:v>363.28300000000002</c:v>
                </c:pt>
                <c:pt idx="1090">
                  <c:v>324.90800000000002</c:v>
                </c:pt>
                <c:pt idx="1091">
                  <c:v>304.40100000000001</c:v>
                </c:pt>
                <c:pt idx="1092">
                  <c:v>245</c:v>
                </c:pt>
                <c:pt idx="1093">
                  <c:v>224.958</c:v>
                </c:pt>
                <c:pt idx="1094">
                  <c:v>200.84299999999999</c:v>
                </c:pt>
                <c:pt idx="1095">
                  <c:v>184.31700000000001</c:v>
                </c:pt>
                <c:pt idx="1096">
                  <c:v>170.268</c:v>
                </c:pt>
                <c:pt idx="1097">
                  <c:v>150.881</c:v>
                </c:pt>
                <c:pt idx="1098">
                  <c:v>129.643</c:v>
                </c:pt>
                <c:pt idx="1099">
                  <c:v>108.71599999999999</c:v>
                </c:pt>
                <c:pt idx="1100">
                  <c:v>92.691000000000003</c:v>
                </c:pt>
                <c:pt idx="1101">
                  <c:v>73.44</c:v>
                </c:pt>
                <c:pt idx="1102">
                  <c:v>53.344000000000001</c:v>
                </c:pt>
                <c:pt idx="1103">
                  <c:v>33.612000000000002</c:v>
                </c:pt>
                <c:pt idx="1104">
                  <c:v>15</c:v>
                </c:pt>
                <c:pt idx="1105">
                  <c:v>14.116</c:v>
                </c:pt>
                <c:pt idx="1106">
                  <c:v>12.516999999999999</c:v>
                </c:pt>
                <c:pt idx="1107">
                  <c:v>10.599</c:v>
                </c:pt>
                <c:pt idx="1108">
                  <c:v>10.393000000000001</c:v>
                </c:pt>
                <c:pt idx="1109">
                  <c:v>9.3810000000000002</c:v>
                </c:pt>
                <c:pt idx="1110">
                  <c:v>7.093</c:v>
                </c:pt>
                <c:pt idx="1111">
                  <c:v>6.4260000000000002</c:v>
                </c:pt>
                <c:pt idx="1112">
                  <c:v>4.9039999999999999</c:v>
                </c:pt>
                <c:pt idx="1113">
                  <c:v>3.569</c:v>
                </c:pt>
                <c:pt idx="1114">
                  <c:v>2.6909999999999998</c:v>
                </c:pt>
                <c:pt idx="1115">
                  <c:v>1.296</c:v>
                </c:pt>
                <c:pt idx="1213">
                  <c:v>0.42899999999999999</c:v>
                </c:pt>
                <c:pt idx="1214">
                  <c:v>0.94</c:v>
                </c:pt>
                <c:pt idx="1215">
                  <c:v>1.304</c:v>
                </c:pt>
                <c:pt idx="1216">
                  <c:v>1.7709999999999999</c:v>
                </c:pt>
                <c:pt idx="1217">
                  <c:v>2.0950000000000002</c:v>
                </c:pt>
                <c:pt idx="1218">
                  <c:v>2.657</c:v>
                </c:pt>
                <c:pt idx="1219">
                  <c:v>3.2410000000000001</c:v>
                </c:pt>
                <c:pt idx="1220">
                  <c:v>3.2269999999999999</c:v>
                </c:pt>
                <c:pt idx="1221">
                  <c:v>4.1609999999999996</c:v>
                </c:pt>
                <c:pt idx="1222">
                  <c:v>4.1660000000000004</c:v>
                </c:pt>
                <c:pt idx="1223">
                  <c:v>4.2279999999999998</c:v>
                </c:pt>
                <c:pt idx="1224">
                  <c:v>5</c:v>
                </c:pt>
                <c:pt idx="1225">
                  <c:v>21.28</c:v>
                </c:pt>
                <c:pt idx="1226">
                  <c:v>37.033000000000001</c:v>
                </c:pt>
                <c:pt idx="1227">
                  <c:v>53.027000000000001</c:v>
                </c:pt>
                <c:pt idx="1228">
                  <c:v>70.605000000000004</c:v>
                </c:pt>
                <c:pt idx="1229">
                  <c:v>88.141999999999996</c:v>
                </c:pt>
                <c:pt idx="1230">
                  <c:v>101.84399999999999</c:v>
                </c:pt>
                <c:pt idx="1231">
                  <c:v>117.179</c:v>
                </c:pt>
                <c:pt idx="1232">
                  <c:v>134.60400000000001</c:v>
                </c:pt>
                <c:pt idx="1233">
                  <c:v>155.483</c:v>
                </c:pt>
                <c:pt idx="1234">
                  <c:v>174.529</c:v>
                </c:pt>
                <c:pt idx="1235">
                  <c:v>183.006</c:v>
                </c:pt>
                <c:pt idx="1236">
                  <c:v>201.25</c:v>
                </c:pt>
                <c:pt idx="1237">
                  <c:v>257.99</c:v>
                </c:pt>
                <c:pt idx="1238">
                  <c:v>295.57400000000001</c:v>
                </c:pt>
                <c:pt idx="1239">
                  <c:v>318.95100000000002</c:v>
                </c:pt>
                <c:pt idx="1240">
                  <c:v>367.93400000000003</c:v>
                </c:pt>
                <c:pt idx="1241">
                  <c:v>405.46699999999998</c:v>
                </c:pt>
                <c:pt idx="1242">
                  <c:v>465.53500000000003</c:v>
                </c:pt>
                <c:pt idx="1243">
                  <c:v>521.45100000000002</c:v>
                </c:pt>
                <c:pt idx="1244">
                  <c:v>542.36800000000005</c:v>
                </c:pt>
                <c:pt idx="1245">
                  <c:v>577.17399999999998</c:v>
                </c:pt>
                <c:pt idx="1246">
                  <c:v>647.66499999999996</c:v>
                </c:pt>
                <c:pt idx="1247">
                  <c:v>678.93100000000004</c:v>
                </c:pt>
                <c:pt idx="1248">
                  <c:v>720</c:v>
                </c:pt>
                <c:pt idx="1249">
                  <c:v>772.23199999999997</c:v>
                </c:pt>
                <c:pt idx="1250">
                  <c:v>783.20100000000002</c:v>
                </c:pt>
                <c:pt idx="1251">
                  <c:v>893.35799999999995</c:v>
                </c:pt>
                <c:pt idx="1252">
                  <c:v>922.976</c:v>
                </c:pt>
                <c:pt idx="1253">
                  <c:v>947.726</c:v>
                </c:pt>
                <c:pt idx="1254">
                  <c:v>1026.846</c:v>
                </c:pt>
                <c:pt idx="1255">
                  <c:v>1052.1590000000001</c:v>
                </c:pt>
                <c:pt idx="1256">
                  <c:v>1113.932</c:v>
                </c:pt>
                <c:pt idx="1257">
                  <c:v>1166.4770000000001</c:v>
                </c:pt>
                <c:pt idx="1258">
                  <c:v>1194.7070000000001</c:v>
                </c:pt>
                <c:pt idx="1259">
                  <c:v>1305.3530000000001</c:v>
                </c:pt>
                <c:pt idx="1260">
                  <c:v>1317.5</c:v>
                </c:pt>
                <c:pt idx="1261">
                  <c:v>1398.7380000000001</c:v>
                </c:pt>
                <c:pt idx="1262">
                  <c:v>1358.4459999999999</c:v>
                </c:pt>
                <c:pt idx="1263">
                  <c:v>1434.037</c:v>
                </c:pt>
                <c:pt idx="1264">
                  <c:v>1500.769</c:v>
                </c:pt>
                <c:pt idx="1265">
                  <c:v>1506.9949999999999</c:v>
                </c:pt>
                <c:pt idx="1266">
                  <c:v>1599.0309999999999</c:v>
                </c:pt>
                <c:pt idx="1267">
                  <c:v>1603.91</c:v>
                </c:pt>
                <c:pt idx="1268">
                  <c:v>1598.3109999999999</c:v>
                </c:pt>
                <c:pt idx="1269">
                  <c:v>1620.3150000000001</c:v>
                </c:pt>
                <c:pt idx="1270">
                  <c:v>1731.308</c:v>
                </c:pt>
                <c:pt idx="1271">
                  <c:v>1774.4839999999999</c:v>
                </c:pt>
                <c:pt idx="1272">
                  <c:v>1782.5</c:v>
                </c:pt>
                <c:pt idx="1273">
                  <c:v>1838.674</c:v>
                </c:pt>
                <c:pt idx="1274">
                  <c:v>1924.3679999999999</c:v>
                </c:pt>
                <c:pt idx="1275">
                  <c:v>1921.482</c:v>
                </c:pt>
                <c:pt idx="1276">
                  <c:v>2021.3430000000001</c:v>
                </c:pt>
                <c:pt idx="1277">
                  <c:v>2051.7579999999998</c:v>
                </c:pt>
                <c:pt idx="1278">
                  <c:v>2024.904</c:v>
                </c:pt>
                <c:pt idx="1279">
                  <c:v>2164.4160000000002</c:v>
                </c:pt>
                <c:pt idx="1280">
                  <c:v>2085.4360000000001</c:v>
                </c:pt>
                <c:pt idx="1281">
                  <c:v>2158.5929999999998</c:v>
                </c:pt>
                <c:pt idx="1282">
                  <c:v>2223.654</c:v>
                </c:pt>
                <c:pt idx="1283">
                  <c:v>2240.6529999999998</c:v>
                </c:pt>
                <c:pt idx="1284">
                  <c:v>2311.25</c:v>
                </c:pt>
                <c:pt idx="1285">
                  <c:v>2333.58</c:v>
                </c:pt>
                <c:pt idx="1286">
                  <c:v>2355.5830000000001</c:v>
                </c:pt>
                <c:pt idx="1287">
                  <c:v>2348.346</c:v>
                </c:pt>
                <c:pt idx="1288">
                  <c:v>2367.203</c:v>
                </c:pt>
                <c:pt idx="1289">
                  <c:v>2447.502</c:v>
                </c:pt>
                <c:pt idx="1290">
                  <c:v>2508.6559999999999</c:v>
                </c:pt>
                <c:pt idx="1291">
                  <c:v>2468.1640000000002</c:v>
                </c:pt>
                <c:pt idx="1292">
                  <c:v>2572.5349999999999</c:v>
                </c:pt>
                <c:pt idx="1293">
                  <c:v>2580.7350000000001</c:v>
                </c:pt>
                <c:pt idx="1294">
                  <c:v>2660.9319999999998</c:v>
                </c:pt>
                <c:pt idx="1295">
                  <c:v>2687.1669999999999</c:v>
                </c:pt>
                <c:pt idx="1296">
                  <c:v>2663.75</c:v>
                </c:pt>
                <c:pt idx="1297">
                  <c:v>2576.9059999999999</c:v>
                </c:pt>
                <c:pt idx="1298">
                  <c:v>2783.9070000000002</c:v>
                </c:pt>
                <c:pt idx="1299">
                  <c:v>2698.4090000000001</c:v>
                </c:pt>
                <c:pt idx="1300">
                  <c:v>2704.482</c:v>
                </c:pt>
                <c:pt idx="1301">
                  <c:v>2697.0340000000001</c:v>
                </c:pt>
                <c:pt idx="1302">
                  <c:v>2713.2759999999998</c:v>
                </c:pt>
                <c:pt idx="1303">
                  <c:v>2712.39</c:v>
                </c:pt>
                <c:pt idx="1304">
                  <c:v>2730.931</c:v>
                </c:pt>
                <c:pt idx="1305">
                  <c:v>2749.1849999999999</c:v>
                </c:pt>
                <c:pt idx="1306">
                  <c:v>2796.4119999999998</c:v>
                </c:pt>
                <c:pt idx="1307">
                  <c:v>2674.7640000000001</c:v>
                </c:pt>
                <c:pt idx="1308">
                  <c:v>2728.75</c:v>
                </c:pt>
                <c:pt idx="1309">
                  <c:v>2795.2719999999999</c:v>
                </c:pt>
                <c:pt idx="1310">
                  <c:v>2824.1309999999999</c:v>
                </c:pt>
                <c:pt idx="1311">
                  <c:v>2626.7979999999998</c:v>
                </c:pt>
                <c:pt idx="1312">
                  <c:v>2647.047</c:v>
                </c:pt>
                <c:pt idx="1313">
                  <c:v>2708.4090000000001</c:v>
                </c:pt>
                <c:pt idx="1314">
                  <c:v>2597.1370000000002</c:v>
                </c:pt>
                <c:pt idx="1315">
                  <c:v>2687.9470000000001</c:v>
                </c:pt>
                <c:pt idx="1316">
                  <c:v>2705.931</c:v>
                </c:pt>
                <c:pt idx="1317">
                  <c:v>2605.6289999999999</c:v>
                </c:pt>
                <c:pt idx="1318">
                  <c:v>2686.3359999999998</c:v>
                </c:pt>
                <c:pt idx="1319">
                  <c:v>2727.8510000000001</c:v>
                </c:pt>
                <c:pt idx="1320">
                  <c:v>2682.5</c:v>
                </c:pt>
                <c:pt idx="1321">
                  <c:v>2585.5810000000001</c:v>
                </c:pt>
                <c:pt idx="1322">
                  <c:v>2694.0619999999999</c:v>
                </c:pt>
                <c:pt idx="1323">
                  <c:v>2647.6610000000001</c:v>
                </c:pt>
                <c:pt idx="1324">
                  <c:v>2729.5279999999998</c:v>
                </c:pt>
                <c:pt idx="1325">
                  <c:v>2655.7220000000002</c:v>
                </c:pt>
                <c:pt idx="1326">
                  <c:v>2608.6289999999999</c:v>
                </c:pt>
                <c:pt idx="1327">
                  <c:v>2580.732</c:v>
                </c:pt>
                <c:pt idx="1328">
                  <c:v>2534.498</c:v>
                </c:pt>
                <c:pt idx="1329">
                  <c:v>2534.9389999999999</c:v>
                </c:pt>
                <c:pt idx="1330">
                  <c:v>2523.681</c:v>
                </c:pt>
                <c:pt idx="1331">
                  <c:v>2569.0210000000002</c:v>
                </c:pt>
                <c:pt idx="1332">
                  <c:v>2492.5</c:v>
                </c:pt>
                <c:pt idx="1333">
                  <c:v>2440.3119999999999</c:v>
                </c:pt>
                <c:pt idx="1334">
                  <c:v>2431.4499999999998</c:v>
                </c:pt>
                <c:pt idx="1335">
                  <c:v>2426.5059999999999</c:v>
                </c:pt>
                <c:pt idx="1336">
                  <c:v>2295.9079999999999</c:v>
                </c:pt>
                <c:pt idx="1337">
                  <c:v>2313.5929999999998</c:v>
                </c:pt>
                <c:pt idx="1338">
                  <c:v>2215.2600000000002</c:v>
                </c:pt>
                <c:pt idx="1339">
                  <c:v>2145.5509999999999</c:v>
                </c:pt>
                <c:pt idx="1340">
                  <c:v>2120.15</c:v>
                </c:pt>
                <c:pt idx="1341">
                  <c:v>1984.9559999999999</c:v>
                </c:pt>
                <c:pt idx="1342">
                  <c:v>1959.845</c:v>
                </c:pt>
                <c:pt idx="1343">
                  <c:v>1942.8109999999999</c:v>
                </c:pt>
                <c:pt idx="1344">
                  <c:v>1897.5</c:v>
                </c:pt>
                <c:pt idx="1345">
                  <c:v>1889.617</c:v>
                </c:pt>
                <c:pt idx="1346">
                  <c:v>1788.5619999999999</c:v>
                </c:pt>
                <c:pt idx="1347">
                  <c:v>1771.434</c:v>
                </c:pt>
                <c:pt idx="1348">
                  <c:v>1731.502</c:v>
                </c:pt>
                <c:pt idx="1349">
                  <c:v>1669.039</c:v>
                </c:pt>
                <c:pt idx="1350">
                  <c:v>1690.3440000000001</c:v>
                </c:pt>
                <c:pt idx="1351">
                  <c:v>1614.2750000000001</c:v>
                </c:pt>
                <c:pt idx="1352">
                  <c:v>1594.99</c:v>
                </c:pt>
                <c:pt idx="1353">
                  <c:v>1530.8879999999999</c:v>
                </c:pt>
                <c:pt idx="1354">
                  <c:v>1538.105</c:v>
                </c:pt>
                <c:pt idx="1355">
                  <c:v>1455.085</c:v>
                </c:pt>
                <c:pt idx="1356">
                  <c:v>1461.25</c:v>
                </c:pt>
                <c:pt idx="1357">
                  <c:v>1383.2660000000001</c:v>
                </c:pt>
                <c:pt idx="1358">
                  <c:v>1376.36</c:v>
                </c:pt>
                <c:pt idx="1359">
                  <c:v>1310.921</c:v>
                </c:pt>
                <c:pt idx="1360">
                  <c:v>1252.7439999999999</c:v>
                </c:pt>
                <c:pt idx="1361">
                  <c:v>1159.6690000000001</c:v>
                </c:pt>
                <c:pt idx="1362">
                  <c:v>1115.5809999999999</c:v>
                </c:pt>
                <c:pt idx="1363">
                  <c:v>1124.6210000000001</c:v>
                </c:pt>
                <c:pt idx="1364">
                  <c:v>1046.325</c:v>
                </c:pt>
                <c:pt idx="1365">
                  <c:v>1025.5809999999999</c:v>
                </c:pt>
                <c:pt idx="1366">
                  <c:v>940.245</c:v>
                </c:pt>
                <c:pt idx="1367">
                  <c:v>891.88199999999995</c:v>
                </c:pt>
                <c:pt idx="1368">
                  <c:v>838.75</c:v>
                </c:pt>
                <c:pt idx="1369">
                  <c:v>808.74900000000002</c:v>
                </c:pt>
                <c:pt idx="1370">
                  <c:v>742.197</c:v>
                </c:pt>
                <c:pt idx="1371">
                  <c:v>683.61199999999997</c:v>
                </c:pt>
                <c:pt idx="1372">
                  <c:v>642.82100000000003</c:v>
                </c:pt>
                <c:pt idx="1373">
                  <c:v>595.39499999999998</c:v>
                </c:pt>
                <c:pt idx="1374">
                  <c:v>540.95699999999999</c:v>
                </c:pt>
                <c:pt idx="1375">
                  <c:v>523.07799999999997</c:v>
                </c:pt>
                <c:pt idx="1376">
                  <c:v>454.06799999999998</c:v>
                </c:pt>
                <c:pt idx="1377">
                  <c:v>398.06</c:v>
                </c:pt>
                <c:pt idx="1378">
                  <c:v>364.10300000000001</c:v>
                </c:pt>
                <c:pt idx="1379">
                  <c:v>312.74299999999999</c:v>
                </c:pt>
                <c:pt idx="1380">
                  <c:v>265</c:v>
                </c:pt>
                <c:pt idx="1381">
                  <c:v>242.58</c:v>
                </c:pt>
                <c:pt idx="1382">
                  <c:v>221.25700000000001</c:v>
                </c:pt>
                <c:pt idx="1383">
                  <c:v>198.447</c:v>
                </c:pt>
                <c:pt idx="1384">
                  <c:v>177.55500000000001</c:v>
                </c:pt>
                <c:pt idx="1385">
                  <c:v>160.68</c:v>
                </c:pt>
                <c:pt idx="1386">
                  <c:v>141.19800000000001</c:v>
                </c:pt>
                <c:pt idx="1387">
                  <c:v>119.964</c:v>
                </c:pt>
                <c:pt idx="1388">
                  <c:v>94.277000000000001</c:v>
                </c:pt>
                <c:pt idx="1389">
                  <c:v>73.271000000000001</c:v>
                </c:pt>
                <c:pt idx="1390">
                  <c:v>53.737000000000002</c:v>
                </c:pt>
                <c:pt idx="1391">
                  <c:v>30.294</c:v>
                </c:pt>
                <c:pt idx="1392">
                  <c:v>10</c:v>
                </c:pt>
                <c:pt idx="1393">
                  <c:v>8.5210000000000008</c:v>
                </c:pt>
                <c:pt idx="1394">
                  <c:v>8.19</c:v>
                </c:pt>
                <c:pt idx="1395">
                  <c:v>7.0330000000000004</c:v>
                </c:pt>
                <c:pt idx="1396">
                  <c:v>6.3570000000000002</c:v>
                </c:pt>
                <c:pt idx="1397">
                  <c:v>5.8810000000000002</c:v>
                </c:pt>
                <c:pt idx="1398">
                  <c:v>4.4909999999999997</c:v>
                </c:pt>
                <c:pt idx="1399">
                  <c:v>4.4279999999999999</c:v>
                </c:pt>
                <c:pt idx="1400">
                  <c:v>3.2730000000000001</c:v>
                </c:pt>
                <c:pt idx="1401">
                  <c:v>2.476</c:v>
                </c:pt>
                <c:pt idx="1402">
                  <c:v>1.673</c:v>
                </c:pt>
                <c:pt idx="1403">
                  <c:v>0.77200000000000002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1968"/>
        <c:axId val="469227264"/>
      </c:areaChart>
      <c:catAx>
        <c:axId val="469231968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27264"/>
        <c:crosses val="autoZero"/>
        <c:auto val="0"/>
        <c:lblAlgn val="ctr"/>
        <c:lblOffset val="100"/>
        <c:noMultiLvlLbl val="0"/>
      </c:catAx>
      <c:valAx>
        <c:axId val="469227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1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Scenario3_5_TN_ED!$B$2:$B$1442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52.874000000000002</c:v>
                </c:pt>
                <c:pt idx="69">
                  <c:v>45.185000000000002</c:v>
                </c:pt>
                <c:pt idx="70">
                  <c:v>38.973999999999997</c:v>
                </c:pt>
                <c:pt idx="71">
                  <c:v>122.18899999999999</c:v>
                </c:pt>
                <c:pt idx="72">
                  <c:v>226.226</c:v>
                </c:pt>
                <c:pt idx="73">
                  <c:v>128.15899999999999</c:v>
                </c:pt>
                <c:pt idx="74">
                  <c:v>241.54499999999999</c:v>
                </c:pt>
                <c:pt idx="75">
                  <c:v>511.42200000000003</c:v>
                </c:pt>
                <c:pt idx="76">
                  <c:v>609.27200000000005</c:v>
                </c:pt>
                <c:pt idx="77">
                  <c:v>417.38499999999999</c:v>
                </c:pt>
                <c:pt idx="78">
                  <c:v>888.48800000000006</c:v>
                </c:pt>
                <c:pt idx="79">
                  <c:v>865.48199999999997</c:v>
                </c:pt>
                <c:pt idx="80">
                  <c:v>965.72400000000005</c:v>
                </c:pt>
                <c:pt idx="81">
                  <c:v>837.12300000000005</c:v>
                </c:pt>
                <c:pt idx="82">
                  <c:v>713.55700000000002</c:v>
                </c:pt>
                <c:pt idx="83">
                  <c:v>817.43200000000002</c:v>
                </c:pt>
                <c:pt idx="84">
                  <c:v>943.88</c:v>
                </c:pt>
                <c:pt idx="85">
                  <c:v>993.048</c:v>
                </c:pt>
                <c:pt idx="86">
                  <c:v>891.83699999999999</c:v>
                </c:pt>
                <c:pt idx="87">
                  <c:v>1143.4970000000001</c:v>
                </c:pt>
                <c:pt idx="88">
                  <c:v>820.53700000000003</c:v>
                </c:pt>
                <c:pt idx="89">
                  <c:v>1151.5640000000001</c:v>
                </c:pt>
                <c:pt idx="90">
                  <c:v>1009.861</c:v>
                </c:pt>
                <c:pt idx="91">
                  <c:v>942.29200000000003</c:v>
                </c:pt>
                <c:pt idx="92">
                  <c:v>968.12900000000002</c:v>
                </c:pt>
                <c:pt idx="93">
                  <c:v>898.56700000000001</c:v>
                </c:pt>
                <c:pt idx="94">
                  <c:v>1095.3409999999999</c:v>
                </c:pt>
                <c:pt idx="95">
                  <c:v>1165.4860000000001</c:v>
                </c:pt>
                <c:pt idx="96">
                  <c:v>1110.0260000000001</c:v>
                </c:pt>
                <c:pt idx="97">
                  <c:v>998.68799999999999</c:v>
                </c:pt>
                <c:pt idx="98">
                  <c:v>1097.029</c:v>
                </c:pt>
                <c:pt idx="99">
                  <c:v>1023.628</c:v>
                </c:pt>
                <c:pt idx="100">
                  <c:v>915.70899999999995</c:v>
                </c:pt>
                <c:pt idx="101">
                  <c:v>768.58500000000004</c:v>
                </c:pt>
                <c:pt idx="102">
                  <c:v>1037.1410000000001</c:v>
                </c:pt>
                <c:pt idx="103">
                  <c:v>1011.846</c:v>
                </c:pt>
                <c:pt idx="104">
                  <c:v>1187.663</c:v>
                </c:pt>
                <c:pt idx="105">
                  <c:v>756.95799999999997</c:v>
                </c:pt>
                <c:pt idx="106">
                  <c:v>720.74400000000003</c:v>
                </c:pt>
                <c:pt idx="107">
                  <c:v>667.99599999999998</c:v>
                </c:pt>
                <c:pt idx="108">
                  <c:v>826.46600000000001</c:v>
                </c:pt>
                <c:pt idx="109">
                  <c:v>704.15800000000002</c:v>
                </c:pt>
                <c:pt idx="110">
                  <c:v>450.084</c:v>
                </c:pt>
                <c:pt idx="111">
                  <c:v>564.55499999999995</c:v>
                </c:pt>
                <c:pt idx="112">
                  <c:v>629.27300000000002</c:v>
                </c:pt>
                <c:pt idx="113">
                  <c:v>304.03899999999999</c:v>
                </c:pt>
                <c:pt idx="114">
                  <c:v>467.84699999999998</c:v>
                </c:pt>
                <c:pt idx="115">
                  <c:v>362.59800000000001</c:v>
                </c:pt>
                <c:pt idx="116">
                  <c:v>50.841999999999999</c:v>
                </c:pt>
                <c:pt idx="117">
                  <c:v>244.09299999999999</c:v>
                </c:pt>
                <c:pt idx="118">
                  <c:v>393.68599999999998</c:v>
                </c:pt>
                <c:pt idx="119">
                  <c:v>0</c:v>
                </c:pt>
                <c:pt idx="120">
                  <c:v>0</c:v>
                </c:pt>
                <c:pt idx="121">
                  <c:v>31.914000000000001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76.977000000000004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68.7</c:v>
                </c:pt>
                <c:pt idx="170">
                  <c:v>0</c:v>
                </c:pt>
                <c:pt idx="171">
                  <c:v>95.438000000000002</c:v>
                </c:pt>
                <c:pt idx="172">
                  <c:v>7.0880000000000001</c:v>
                </c:pt>
                <c:pt idx="173">
                  <c:v>136.471</c:v>
                </c:pt>
                <c:pt idx="174">
                  <c:v>413.452</c:v>
                </c:pt>
                <c:pt idx="175">
                  <c:v>222.072</c:v>
                </c:pt>
                <c:pt idx="176">
                  <c:v>575.83500000000004</c:v>
                </c:pt>
                <c:pt idx="177">
                  <c:v>849.09500000000003</c:v>
                </c:pt>
                <c:pt idx="178">
                  <c:v>606.13499999999999</c:v>
                </c:pt>
                <c:pt idx="179">
                  <c:v>472.41699999999997</c:v>
                </c:pt>
                <c:pt idx="180">
                  <c:v>639.40800000000002</c:v>
                </c:pt>
                <c:pt idx="181">
                  <c:v>444.577</c:v>
                </c:pt>
                <c:pt idx="182">
                  <c:v>895.74</c:v>
                </c:pt>
                <c:pt idx="183">
                  <c:v>1154.7470000000001</c:v>
                </c:pt>
                <c:pt idx="184">
                  <c:v>943.62</c:v>
                </c:pt>
                <c:pt idx="185">
                  <c:v>781.19500000000005</c:v>
                </c:pt>
                <c:pt idx="186">
                  <c:v>1064.4100000000001</c:v>
                </c:pt>
                <c:pt idx="187">
                  <c:v>1212.4760000000001</c:v>
                </c:pt>
                <c:pt idx="188">
                  <c:v>1311.393</c:v>
                </c:pt>
                <c:pt idx="189">
                  <c:v>1331.4069999999999</c:v>
                </c:pt>
                <c:pt idx="190">
                  <c:v>1312.0509999999999</c:v>
                </c:pt>
                <c:pt idx="191">
                  <c:v>1541.817</c:v>
                </c:pt>
                <c:pt idx="192">
                  <c:v>1575.443</c:v>
                </c:pt>
                <c:pt idx="193">
                  <c:v>1589.2429999999999</c:v>
                </c:pt>
                <c:pt idx="194">
                  <c:v>1594.683</c:v>
                </c:pt>
                <c:pt idx="195">
                  <c:v>1943.0139999999999</c:v>
                </c:pt>
                <c:pt idx="196">
                  <c:v>1569.0419999999999</c:v>
                </c:pt>
                <c:pt idx="197">
                  <c:v>1708.11</c:v>
                </c:pt>
                <c:pt idx="198">
                  <c:v>1763.271</c:v>
                </c:pt>
                <c:pt idx="199">
                  <c:v>1822.8910000000001</c:v>
                </c:pt>
                <c:pt idx="200">
                  <c:v>2089.7860000000001</c:v>
                </c:pt>
                <c:pt idx="201">
                  <c:v>2084.9899999999998</c:v>
                </c:pt>
                <c:pt idx="202">
                  <c:v>2002.9169999999999</c:v>
                </c:pt>
                <c:pt idx="203">
                  <c:v>2034.3140000000001</c:v>
                </c:pt>
                <c:pt idx="204">
                  <c:v>2130.6179999999999</c:v>
                </c:pt>
                <c:pt idx="205">
                  <c:v>2172.1680000000001</c:v>
                </c:pt>
                <c:pt idx="206">
                  <c:v>2152.0720000000001</c:v>
                </c:pt>
                <c:pt idx="207">
                  <c:v>2175.1669999999999</c:v>
                </c:pt>
                <c:pt idx="208">
                  <c:v>2400</c:v>
                </c:pt>
                <c:pt idx="209">
                  <c:v>2206.5329999999999</c:v>
                </c:pt>
                <c:pt idx="210">
                  <c:v>2272.7089999999998</c:v>
                </c:pt>
                <c:pt idx="211">
                  <c:v>2400</c:v>
                </c:pt>
                <c:pt idx="212">
                  <c:v>2357.9470000000001</c:v>
                </c:pt>
                <c:pt idx="213">
                  <c:v>2400</c:v>
                </c:pt>
                <c:pt idx="214">
                  <c:v>2400</c:v>
                </c:pt>
                <c:pt idx="215">
                  <c:v>2400</c:v>
                </c:pt>
                <c:pt idx="216">
                  <c:v>2400</c:v>
                </c:pt>
                <c:pt idx="217">
                  <c:v>2400</c:v>
                </c:pt>
                <c:pt idx="218">
                  <c:v>2245.9940000000001</c:v>
                </c:pt>
                <c:pt idx="219">
                  <c:v>2284.4839999999999</c:v>
                </c:pt>
                <c:pt idx="220">
                  <c:v>2084.2420000000002</c:v>
                </c:pt>
                <c:pt idx="221">
                  <c:v>2182.2260000000001</c:v>
                </c:pt>
                <c:pt idx="222">
                  <c:v>2244.4859999999999</c:v>
                </c:pt>
                <c:pt idx="223">
                  <c:v>2196.4830000000002</c:v>
                </c:pt>
                <c:pt idx="224">
                  <c:v>2187.165</c:v>
                </c:pt>
                <c:pt idx="225">
                  <c:v>2154.5700000000002</c:v>
                </c:pt>
                <c:pt idx="226">
                  <c:v>2088.9690000000001</c:v>
                </c:pt>
                <c:pt idx="227">
                  <c:v>2160.2199999999998</c:v>
                </c:pt>
                <c:pt idx="228">
                  <c:v>1885.5540000000001</c:v>
                </c:pt>
                <c:pt idx="229">
                  <c:v>1738.105</c:v>
                </c:pt>
                <c:pt idx="230">
                  <c:v>1632.5060000000001</c:v>
                </c:pt>
                <c:pt idx="231">
                  <c:v>1412.7239999999999</c:v>
                </c:pt>
                <c:pt idx="232">
                  <c:v>1596.681</c:v>
                </c:pt>
                <c:pt idx="233">
                  <c:v>1184.4469999999999</c:v>
                </c:pt>
                <c:pt idx="234">
                  <c:v>993.68700000000001</c:v>
                </c:pt>
                <c:pt idx="235">
                  <c:v>1115.796</c:v>
                </c:pt>
                <c:pt idx="236">
                  <c:v>653.46100000000001</c:v>
                </c:pt>
                <c:pt idx="237">
                  <c:v>1028.7429999999999</c:v>
                </c:pt>
                <c:pt idx="238">
                  <c:v>600.505</c:v>
                </c:pt>
                <c:pt idx="239">
                  <c:v>519.60900000000004</c:v>
                </c:pt>
                <c:pt idx="240">
                  <c:v>543.32899999999995</c:v>
                </c:pt>
                <c:pt idx="241">
                  <c:v>717.05899999999997</c:v>
                </c:pt>
                <c:pt idx="242">
                  <c:v>427.60500000000002</c:v>
                </c:pt>
                <c:pt idx="243">
                  <c:v>145.37899999999999</c:v>
                </c:pt>
                <c:pt idx="244">
                  <c:v>384.46899999999999</c:v>
                </c:pt>
                <c:pt idx="245">
                  <c:v>398.48200000000003</c:v>
                </c:pt>
                <c:pt idx="246">
                  <c:v>460.70100000000002</c:v>
                </c:pt>
                <c:pt idx="247">
                  <c:v>262.315</c:v>
                </c:pt>
                <c:pt idx="248">
                  <c:v>97.403000000000006</c:v>
                </c:pt>
                <c:pt idx="249">
                  <c:v>235.24700000000001</c:v>
                </c:pt>
                <c:pt idx="250">
                  <c:v>189.68100000000001</c:v>
                </c:pt>
                <c:pt idx="251">
                  <c:v>251.785</c:v>
                </c:pt>
                <c:pt idx="252">
                  <c:v>141.29300000000001</c:v>
                </c:pt>
                <c:pt idx="253">
                  <c:v>10.351000000000001</c:v>
                </c:pt>
                <c:pt idx="254">
                  <c:v>249.78800000000001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178.12299999999999</c:v>
                </c:pt>
                <c:pt idx="333">
                  <c:v>0</c:v>
                </c:pt>
                <c:pt idx="334">
                  <c:v>119.64100000000001</c:v>
                </c:pt>
                <c:pt idx="335">
                  <c:v>59.692999999999998</c:v>
                </c:pt>
                <c:pt idx="336">
                  <c:v>282.00099999999998</c:v>
                </c:pt>
                <c:pt idx="337">
                  <c:v>310.90600000000001</c:v>
                </c:pt>
                <c:pt idx="338">
                  <c:v>428.334</c:v>
                </c:pt>
                <c:pt idx="339">
                  <c:v>434.01100000000002</c:v>
                </c:pt>
                <c:pt idx="340">
                  <c:v>490.16800000000001</c:v>
                </c:pt>
                <c:pt idx="341">
                  <c:v>462.19600000000003</c:v>
                </c:pt>
                <c:pt idx="342">
                  <c:v>564.90599999999995</c:v>
                </c:pt>
                <c:pt idx="343">
                  <c:v>833.44200000000001</c:v>
                </c:pt>
                <c:pt idx="344">
                  <c:v>825.04</c:v>
                </c:pt>
                <c:pt idx="345">
                  <c:v>831.65700000000004</c:v>
                </c:pt>
                <c:pt idx="346">
                  <c:v>926.95</c:v>
                </c:pt>
                <c:pt idx="347">
                  <c:v>959.34799999999996</c:v>
                </c:pt>
                <c:pt idx="348">
                  <c:v>1052.4390000000001</c:v>
                </c:pt>
                <c:pt idx="349">
                  <c:v>1117.038</c:v>
                </c:pt>
                <c:pt idx="350">
                  <c:v>1232.528</c:v>
                </c:pt>
                <c:pt idx="351">
                  <c:v>1414.3530000000001</c:v>
                </c:pt>
                <c:pt idx="352">
                  <c:v>1278.548</c:v>
                </c:pt>
                <c:pt idx="353">
                  <c:v>1226.425</c:v>
                </c:pt>
                <c:pt idx="354">
                  <c:v>1160.722</c:v>
                </c:pt>
                <c:pt idx="355">
                  <c:v>1356.2049999999999</c:v>
                </c:pt>
                <c:pt idx="356">
                  <c:v>1562.6590000000001</c:v>
                </c:pt>
                <c:pt idx="357">
                  <c:v>1680.085</c:v>
                </c:pt>
                <c:pt idx="358">
                  <c:v>1634.633</c:v>
                </c:pt>
                <c:pt idx="359">
                  <c:v>1654.8589999999999</c:v>
                </c:pt>
                <c:pt idx="360">
                  <c:v>1751.9770000000001</c:v>
                </c:pt>
                <c:pt idx="361">
                  <c:v>1929.2339999999999</c:v>
                </c:pt>
                <c:pt idx="362">
                  <c:v>1987.085</c:v>
                </c:pt>
                <c:pt idx="363">
                  <c:v>2002.086</c:v>
                </c:pt>
                <c:pt idx="364">
                  <c:v>2255.6770000000001</c:v>
                </c:pt>
                <c:pt idx="365">
                  <c:v>2173.27</c:v>
                </c:pt>
                <c:pt idx="366">
                  <c:v>2261.2759999999998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2400</c:v>
                </c:pt>
                <c:pt idx="373">
                  <c:v>2400</c:v>
                </c:pt>
                <c:pt idx="374">
                  <c:v>2400</c:v>
                </c:pt>
                <c:pt idx="375">
                  <c:v>2400</c:v>
                </c:pt>
                <c:pt idx="376">
                  <c:v>2400</c:v>
                </c:pt>
                <c:pt idx="377">
                  <c:v>2400</c:v>
                </c:pt>
                <c:pt idx="378">
                  <c:v>2400</c:v>
                </c:pt>
                <c:pt idx="379">
                  <c:v>2400</c:v>
                </c:pt>
                <c:pt idx="380">
                  <c:v>2400</c:v>
                </c:pt>
                <c:pt idx="381">
                  <c:v>2400</c:v>
                </c:pt>
                <c:pt idx="382">
                  <c:v>2400</c:v>
                </c:pt>
                <c:pt idx="383">
                  <c:v>2400</c:v>
                </c:pt>
                <c:pt idx="384">
                  <c:v>2400</c:v>
                </c:pt>
                <c:pt idx="385">
                  <c:v>2400</c:v>
                </c:pt>
                <c:pt idx="386">
                  <c:v>2400</c:v>
                </c:pt>
                <c:pt idx="387">
                  <c:v>2400</c:v>
                </c:pt>
                <c:pt idx="388">
                  <c:v>2400</c:v>
                </c:pt>
                <c:pt idx="389">
                  <c:v>2400</c:v>
                </c:pt>
                <c:pt idx="390">
                  <c:v>2400</c:v>
                </c:pt>
                <c:pt idx="391">
                  <c:v>2400</c:v>
                </c:pt>
                <c:pt idx="392">
                  <c:v>2400</c:v>
                </c:pt>
                <c:pt idx="393">
                  <c:v>2400</c:v>
                </c:pt>
                <c:pt idx="394">
                  <c:v>2400</c:v>
                </c:pt>
                <c:pt idx="395">
                  <c:v>2400</c:v>
                </c:pt>
                <c:pt idx="396">
                  <c:v>2400</c:v>
                </c:pt>
                <c:pt idx="397">
                  <c:v>2400</c:v>
                </c:pt>
                <c:pt idx="398">
                  <c:v>2400</c:v>
                </c:pt>
                <c:pt idx="399">
                  <c:v>2400</c:v>
                </c:pt>
                <c:pt idx="400">
                  <c:v>2400</c:v>
                </c:pt>
                <c:pt idx="401">
                  <c:v>2400</c:v>
                </c:pt>
                <c:pt idx="402">
                  <c:v>2400</c:v>
                </c:pt>
                <c:pt idx="403">
                  <c:v>2400</c:v>
                </c:pt>
                <c:pt idx="404">
                  <c:v>2400</c:v>
                </c:pt>
                <c:pt idx="405">
                  <c:v>2400</c:v>
                </c:pt>
                <c:pt idx="406">
                  <c:v>2400</c:v>
                </c:pt>
                <c:pt idx="407">
                  <c:v>2400</c:v>
                </c:pt>
                <c:pt idx="408">
                  <c:v>2400</c:v>
                </c:pt>
                <c:pt idx="409">
                  <c:v>2400</c:v>
                </c:pt>
                <c:pt idx="410">
                  <c:v>2400</c:v>
                </c:pt>
                <c:pt idx="411">
                  <c:v>2400</c:v>
                </c:pt>
                <c:pt idx="412">
                  <c:v>2400</c:v>
                </c:pt>
                <c:pt idx="413">
                  <c:v>2400</c:v>
                </c:pt>
                <c:pt idx="414">
                  <c:v>2400</c:v>
                </c:pt>
                <c:pt idx="415">
                  <c:v>2400</c:v>
                </c:pt>
                <c:pt idx="416">
                  <c:v>2400</c:v>
                </c:pt>
                <c:pt idx="417">
                  <c:v>2400</c:v>
                </c:pt>
                <c:pt idx="418">
                  <c:v>2400</c:v>
                </c:pt>
                <c:pt idx="419">
                  <c:v>2400</c:v>
                </c:pt>
                <c:pt idx="420">
                  <c:v>2400</c:v>
                </c:pt>
                <c:pt idx="421">
                  <c:v>2400</c:v>
                </c:pt>
                <c:pt idx="422">
                  <c:v>2400</c:v>
                </c:pt>
                <c:pt idx="423">
                  <c:v>2400</c:v>
                </c:pt>
                <c:pt idx="424">
                  <c:v>2400</c:v>
                </c:pt>
                <c:pt idx="425">
                  <c:v>2276.1909999999998</c:v>
                </c:pt>
                <c:pt idx="426">
                  <c:v>2386.2080000000001</c:v>
                </c:pt>
                <c:pt idx="427">
                  <c:v>2400</c:v>
                </c:pt>
                <c:pt idx="428">
                  <c:v>2206.116</c:v>
                </c:pt>
                <c:pt idx="429">
                  <c:v>2239.4270000000001</c:v>
                </c:pt>
                <c:pt idx="430">
                  <c:v>2378.451</c:v>
                </c:pt>
                <c:pt idx="431">
                  <c:v>2090.991</c:v>
                </c:pt>
                <c:pt idx="432">
                  <c:v>2205.66</c:v>
                </c:pt>
                <c:pt idx="433">
                  <c:v>2195.4380000000001</c:v>
                </c:pt>
                <c:pt idx="434">
                  <c:v>2145.3339999999998</c:v>
                </c:pt>
                <c:pt idx="435">
                  <c:v>2075.7139999999999</c:v>
                </c:pt>
                <c:pt idx="436">
                  <c:v>1987.6289999999999</c:v>
                </c:pt>
                <c:pt idx="437">
                  <c:v>2213.5259999999998</c:v>
                </c:pt>
                <c:pt idx="438">
                  <c:v>2224.2260000000001</c:v>
                </c:pt>
                <c:pt idx="439">
                  <c:v>1956.3910000000001</c:v>
                </c:pt>
                <c:pt idx="440">
                  <c:v>2132.54</c:v>
                </c:pt>
                <c:pt idx="441">
                  <c:v>2068.1260000000002</c:v>
                </c:pt>
                <c:pt idx="442">
                  <c:v>2081.0569999999998</c:v>
                </c:pt>
                <c:pt idx="443">
                  <c:v>2115.4839999999999</c:v>
                </c:pt>
                <c:pt idx="444">
                  <c:v>2043.181</c:v>
                </c:pt>
                <c:pt idx="445">
                  <c:v>2110.0889999999999</c:v>
                </c:pt>
                <c:pt idx="446">
                  <c:v>2161.3739999999998</c:v>
                </c:pt>
                <c:pt idx="447">
                  <c:v>2059.8409999999999</c:v>
                </c:pt>
                <c:pt idx="448">
                  <c:v>1933.4480000000001</c:v>
                </c:pt>
                <c:pt idx="449">
                  <c:v>2023.59</c:v>
                </c:pt>
                <c:pt idx="450">
                  <c:v>2137.511</c:v>
                </c:pt>
                <c:pt idx="451">
                  <c:v>2161.7809999999999</c:v>
                </c:pt>
                <c:pt idx="452">
                  <c:v>2048.2629999999999</c:v>
                </c:pt>
                <c:pt idx="453">
                  <c:v>1953.62</c:v>
                </c:pt>
                <c:pt idx="454">
                  <c:v>2022.2329999999999</c:v>
                </c:pt>
                <c:pt idx="455">
                  <c:v>1838.6310000000001</c:v>
                </c:pt>
                <c:pt idx="456">
                  <c:v>1959.8610000000001</c:v>
                </c:pt>
                <c:pt idx="457">
                  <c:v>2101.0189999999998</c:v>
                </c:pt>
                <c:pt idx="458">
                  <c:v>1908.8119999999999</c:v>
                </c:pt>
                <c:pt idx="459">
                  <c:v>2042.759</c:v>
                </c:pt>
                <c:pt idx="460">
                  <c:v>1885.6990000000001</c:v>
                </c:pt>
                <c:pt idx="461">
                  <c:v>1990.549</c:v>
                </c:pt>
                <c:pt idx="462">
                  <c:v>1862.9459999999999</c:v>
                </c:pt>
                <c:pt idx="463">
                  <c:v>2078.7530000000002</c:v>
                </c:pt>
                <c:pt idx="464">
                  <c:v>2037.654</c:v>
                </c:pt>
                <c:pt idx="465">
                  <c:v>1995.056</c:v>
                </c:pt>
                <c:pt idx="466">
                  <c:v>2129.395</c:v>
                </c:pt>
                <c:pt idx="467">
                  <c:v>2083.9059999999999</c:v>
                </c:pt>
                <c:pt idx="468">
                  <c:v>2052.922</c:v>
                </c:pt>
                <c:pt idx="469">
                  <c:v>2166.4389999999999</c:v>
                </c:pt>
                <c:pt idx="470">
                  <c:v>2001.0050000000001</c:v>
                </c:pt>
                <c:pt idx="471">
                  <c:v>1913.1569999999999</c:v>
                </c:pt>
                <c:pt idx="472">
                  <c:v>2039.508</c:v>
                </c:pt>
                <c:pt idx="473">
                  <c:v>2297.5940000000001</c:v>
                </c:pt>
                <c:pt idx="474">
                  <c:v>2172.154</c:v>
                </c:pt>
                <c:pt idx="475">
                  <c:v>2204.0030000000002</c:v>
                </c:pt>
                <c:pt idx="476">
                  <c:v>2396.5500000000002</c:v>
                </c:pt>
                <c:pt idx="477">
                  <c:v>2400</c:v>
                </c:pt>
                <c:pt idx="478">
                  <c:v>2218.3719999999998</c:v>
                </c:pt>
                <c:pt idx="479">
                  <c:v>2400</c:v>
                </c:pt>
                <c:pt idx="480">
                  <c:v>2400</c:v>
                </c:pt>
                <c:pt idx="481">
                  <c:v>2400</c:v>
                </c:pt>
                <c:pt idx="482">
                  <c:v>2268.0329999999999</c:v>
                </c:pt>
                <c:pt idx="483">
                  <c:v>2400</c:v>
                </c:pt>
                <c:pt idx="484">
                  <c:v>2393.672</c:v>
                </c:pt>
                <c:pt idx="485">
                  <c:v>2400</c:v>
                </c:pt>
                <c:pt idx="486">
                  <c:v>2400</c:v>
                </c:pt>
                <c:pt idx="487">
                  <c:v>2400</c:v>
                </c:pt>
                <c:pt idx="488">
                  <c:v>2400</c:v>
                </c:pt>
                <c:pt idx="489">
                  <c:v>2400</c:v>
                </c:pt>
                <c:pt idx="490">
                  <c:v>2400</c:v>
                </c:pt>
                <c:pt idx="491">
                  <c:v>2318.4209999999998</c:v>
                </c:pt>
                <c:pt idx="492">
                  <c:v>2400</c:v>
                </c:pt>
                <c:pt idx="493">
                  <c:v>2400</c:v>
                </c:pt>
                <c:pt idx="494">
                  <c:v>2400</c:v>
                </c:pt>
                <c:pt idx="495">
                  <c:v>2400</c:v>
                </c:pt>
                <c:pt idx="496">
                  <c:v>2400</c:v>
                </c:pt>
                <c:pt idx="497">
                  <c:v>2400</c:v>
                </c:pt>
                <c:pt idx="498">
                  <c:v>2400</c:v>
                </c:pt>
                <c:pt idx="499">
                  <c:v>2400</c:v>
                </c:pt>
                <c:pt idx="500">
                  <c:v>2400</c:v>
                </c:pt>
                <c:pt idx="501">
                  <c:v>2400</c:v>
                </c:pt>
                <c:pt idx="502">
                  <c:v>2400</c:v>
                </c:pt>
                <c:pt idx="503">
                  <c:v>2356.6660000000002</c:v>
                </c:pt>
                <c:pt idx="504">
                  <c:v>2400</c:v>
                </c:pt>
                <c:pt idx="505">
                  <c:v>2400</c:v>
                </c:pt>
                <c:pt idx="506">
                  <c:v>2400</c:v>
                </c:pt>
                <c:pt idx="507">
                  <c:v>2400</c:v>
                </c:pt>
                <c:pt idx="508">
                  <c:v>2322.1990000000001</c:v>
                </c:pt>
                <c:pt idx="509">
                  <c:v>2334.933</c:v>
                </c:pt>
                <c:pt idx="510">
                  <c:v>2400</c:v>
                </c:pt>
                <c:pt idx="511">
                  <c:v>2216.096</c:v>
                </c:pt>
                <c:pt idx="512">
                  <c:v>2400</c:v>
                </c:pt>
                <c:pt idx="513">
                  <c:v>2400</c:v>
                </c:pt>
                <c:pt idx="514">
                  <c:v>2400</c:v>
                </c:pt>
                <c:pt idx="515">
                  <c:v>2296.5189999999998</c:v>
                </c:pt>
                <c:pt idx="516">
                  <c:v>2372.3490000000002</c:v>
                </c:pt>
                <c:pt idx="517">
                  <c:v>2224.4879999999998</c:v>
                </c:pt>
                <c:pt idx="518">
                  <c:v>2144.1419999999998</c:v>
                </c:pt>
                <c:pt idx="519">
                  <c:v>2206.3539999999998</c:v>
                </c:pt>
                <c:pt idx="520">
                  <c:v>2038.537</c:v>
                </c:pt>
                <c:pt idx="521">
                  <c:v>1856.008</c:v>
                </c:pt>
                <c:pt idx="522">
                  <c:v>2163.5329999999999</c:v>
                </c:pt>
                <c:pt idx="523">
                  <c:v>1677.1610000000001</c:v>
                </c:pt>
                <c:pt idx="524">
                  <c:v>1656.97</c:v>
                </c:pt>
                <c:pt idx="525">
                  <c:v>1408.6890000000001</c:v>
                </c:pt>
                <c:pt idx="526">
                  <c:v>1604.569</c:v>
                </c:pt>
                <c:pt idx="527">
                  <c:v>1347.374</c:v>
                </c:pt>
                <c:pt idx="528">
                  <c:v>1309.9690000000001</c:v>
                </c:pt>
                <c:pt idx="529">
                  <c:v>1360.961</c:v>
                </c:pt>
                <c:pt idx="530">
                  <c:v>1644.1189999999999</c:v>
                </c:pt>
                <c:pt idx="531">
                  <c:v>1325.683</c:v>
                </c:pt>
                <c:pt idx="532">
                  <c:v>1543.17</c:v>
                </c:pt>
                <c:pt idx="533">
                  <c:v>1430.4390000000001</c:v>
                </c:pt>
                <c:pt idx="534">
                  <c:v>1537.7449999999999</c:v>
                </c:pt>
                <c:pt idx="535">
                  <c:v>1783.15</c:v>
                </c:pt>
                <c:pt idx="536">
                  <c:v>1821.8330000000001</c:v>
                </c:pt>
                <c:pt idx="537">
                  <c:v>1645.18</c:v>
                </c:pt>
                <c:pt idx="538">
                  <c:v>1700.789</c:v>
                </c:pt>
                <c:pt idx="539">
                  <c:v>1892.07</c:v>
                </c:pt>
                <c:pt idx="540">
                  <c:v>1800.3309999999999</c:v>
                </c:pt>
                <c:pt idx="541">
                  <c:v>1706.2349999999999</c:v>
                </c:pt>
                <c:pt idx="542">
                  <c:v>1743.837</c:v>
                </c:pt>
                <c:pt idx="543">
                  <c:v>1744.751</c:v>
                </c:pt>
                <c:pt idx="544">
                  <c:v>1519.924</c:v>
                </c:pt>
                <c:pt idx="545">
                  <c:v>1611.893</c:v>
                </c:pt>
                <c:pt idx="546">
                  <c:v>1611.6420000000001</c:v>
                </c:pt>
                <c:pt idx="547">
                  <c:v>1588.539</c:v>
                </c:pt>
                <c:pt idx="548">
                  <c:v>1543.4680000000001</c:v>
                </c:pt>
                <c:pt idx="549">
                  <c:v>1619.3520000000001</c:v>
                </c:pt>
                <c:pt idx="550">
                  <c:v>1526.1110000000001</c:v>
                </c:pt>
                <c:pt idx="551">
                  <c:v>1376.4570000000001</c:v>
                </c:pt>
                <c:pt idx="552">
                  <c:v>1376.0940000000001</c:v>
                </c:pt>
                <c:pt idx="553">
                  <c:v>1372.202</c:v>
                </c:pt>
                <c:pt idx="554">
                  <c:v>1039.8889999999999</c:v>
                </c:pt>
                <c:pt idx="555">
                  <c:v>1257.4490000000001</c:v>
                </c:pt>
                <c:pt idx="556">
                  <c:v>902.63199999999995</c:v>
                </c:pt>
                <c:pt idx="557">
                  <c:v>928.86900000000003</c:v>
                </c:pt>
                <c:pt idx="558">
                  <c:v>1031.223</c:v>
                </c:pt>
                <c:pt idx="559">
                  <c:v>718.13699999999994</c:v>
                </c:pt>
                <c:pt idx="560">
                  <c:v>612.04399999999998</c:v>
                </c:pt>
                <c:pt idx="561">
                  <c:v>383.22399999999999</c:v>
                </c:pt>
                <c:pt idx="562">
                  <c:v>570.17100000000005</c:v>
                </c:pt>
                <c:pt idx="563">
                  <c:v>353.226</c:v>
                </c:pt>
                <c:pt idx="564">
                  <c:v>298.13799999999998</c:v>
                </c:pt>
                <c:pt idx="565">
                  <c:v>382.38499999999999</c:v>
                </c:pt>
                <c:pt idx="566">
                  <c:v>136.81200000000001</c:v>
                </c:pt>
                <c:pt idx="567">
                  <c:v>126.53700000000001</c:v>
                </c:pt>
                <c:pt idx="568">
                  <c:v>107.095</c:v>
                </c:pt>
                <c:pt idx="569">
                  <c:v>145.363</c:v>
                </c:pt>
                <c:pt idx="570">
                  <c:v>108.43300000000001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70.400000000000006</c:v>
                </c:pt>
                <c:pt idx="582">
                  <c:v>140.17400000000001</c:v>
                </c:pt>
                <c:pt idx="583">
                  <c:v>326.18099999999998</c:v>
                </c:pt>
                <c:pt idx="584">
                  <c:v>197.852</c:v>
                </c:pt>
                <c:pt idx="585">
                  <c:v>232.87299999999999</c:v>
                </c:pt>
                <c:pt idx="586">
                  <c:v>335.339</c:v>
                </c:pt>
                <c:pt idx="587">
                  <c:v>337.6</c:v>
                </c:pt>
                <c:pt idx="588">
                  <c:v>512.9</c:v>
                </c:pt>
                <c:pt idx="589">
                  <c:v>454.15</c:v>
                </c:pt>
                <c:pt idx="590">
                  <c:v>530.03</c:v>
                </c:pt>
                <c:pt idx="591">
                  <c:v>656.42200000000003</c:v>
                </c:pt>
                <c:pt idx="592">
                  <c:v>671.90700000000004</c:v>
                </c:pt>
                <c:pt idx="593">
                  <c:v>517.00099999999998</c:v>
                </c:pt>
                <c:pt idx="594">
                  <c:v>578.18899999999996</c:v>
                </c:pt>
                <c:pt idx="595">
                  <c:v>789.2</c:v>
                </c:pt>
                <c:pt idx="596">
                  <c:v>661.06299999999999</c:v>
                </c:pt>
                <c:pt idx="597">
                  <c:v>870.72400000000005</c:v>
                </c:pt>
                <c:pt idx="598">
                  <c:v>831.49300000000005</c:v>
                </c:pt>
                <c:pt idx="599">
                  <c:v>1002.831</c:v>
                </c:pt>
                <c:pt idx="600">
                  <c:v>883.16600000000005</c:v>
                </c:pt>
                <c:pt idx="601">
                  <c:v>876.40700000000004</c:v>
                </c:pt>
                <c:pt idx="602">
                  <c:v>709.54</c:v>
                </c:pt>
                <c:pt idx="603">
                  <c:v>738.60799999999995</c:v>
                </c:pt>
                <c:pt idx="604">
                  <c:v>670.12099999999998</c:v>
                </c:pt>
                <c:pt idx="605">
                  <c:v>639.33699999999999</c:v>
                </c:pt>
                <c:pt idx="606">
                  <c:v>402.69099999999997</c:v>
                </c:pt>
                <c:pt idx="607">
                  <c:v>410.04500000000002</c:v>
                </c:pt>
                <c:pt idx="608">
                  <c:v>367.60599999999999</c:v>
                </c:pt>
                <c:pt idx="609">
                  <c:v>292.92599999999999</c:v>
                </c:pt>
                <c:pt idx="610">
                  <c:v>279.512</c:v>
                </c:pt>
                <c:pt idx="611">
                  <c:v>73.905000000000001</c:v>
                </c:pt>
                <c:pt idx="612">
                  <c:v>139.51300000000001</c:v>
                </c:pt>
                <c:pt idx="613">
                  <c:v>331.10500000000002</c:v>
                </c:pt>
                <c:pt idx="614">
                  <c:v>306.59800000000001</c:v>
                </c:pt>
                <c:pt idx="615">
                  <c:v>209.01300000000001</c:v>
                </c:pt>
                <c:pt idx="616">
                  <c:v>331.30500000000001</c:v>
                </c:pt>
                <c:pt idx="617">
                  <c:v>337.65</c:v>
                </c:pt>
                <c:pt idx="618">
                  <c:v>326.839</c:v>
                </c:pt>
                <c:pt idx="619">
                  <c:v>490.654</c:v>
                </c:pt>
                <c:pt idx="620">
                  <c:v>599.63300000000004</c:v>
                </c:pt>
                <c:pt idx="621">
                  <c:v>742.86900000000003</c:v>
                </c:pt>
                <c:pt idx="622">
                  <c:v>669.21900000000005</c:v>
                </c:pt>
                <c:pt idx="623">
                  <c:v>751.56700000000001</c:v>
                </c:pt>
                <c:pt idx="624">
                  <c:v>787.45899999999995</c:v>
                </c:pt>
                <c:pt idx="625">
                  <c:v>799.01599999999996</c:v>
                </c:pt>
                <c:pt idx="626">
                  <c:v>698.31600000000003</c:v>
                </c:pt>
                <c:pt idx="627">
                  <c:v>768.149</c:v>
                </c:pt>
                <c:pt idx="628">
                  <c:v>897.13599999999997</c:v>
                </c:pt>
                <c:pt idx="629">
                  <c:v>888.43499999999995</c:v>
                </c:pt>
                <c:pt idx="630">
                  <c:v>908.57799999999997</c:v>
                </c:pt>
                <c:pt idx="631">
                  <c:v>966.65300000000002</c:v>
                </c:pt>
                <c:pt idx="632">
                  <c:v>885.98500000000001</c:v>
                </c:pt>
                <c:pt idx="633">
                  <c:v>1059.6320000000001</c:v>
                </c:pt>
                <c:pt idx="634">
                  <c:v>998.1</c:v>
                </c:pt>
                <c:pt idx="635">
                  <c:v>903.94100000000003</c:v>
                </c:pt>
                <c:pt idx="636">
                  <c:v>1010.06</c:v>
                </c:pt>
                <c:pt idx="637">
                  <c:v>884.7</c:v>
                </c:pt>
                <c:pt idx="638">
                  <c:v>1094.393</c:v>
                </c:pt>
                <c:pt idx="639">
                  <c:v>1159.662</c:v>
                </c:pt>
                <c:pt idx="640">
                  <c:v>1175.3889999999999</c:v>
                </c:pt>
                <c:pt idx="641">
                  <c:v>1231.088</c:v>
                </c:pt>
                <c:pt idx="642">
                  <c:v>1158.4780000000001</c:v>
                </c:pt>
                <c:pt idx="643">
                  <c:v>1276.3810000000001</c:v>
                </c:pt>
                <c:pt idx="644">
                  <c:v>1294.711</c:v>
                </c:pt>
                <c:pt idx="645">
                  <c:v>1391.75</c:v>
                </c:pt>
                <c:pt idx="646">
                  <c:v>1413.01</c:v>
                </c:pt>
                <c:pt idx="647">
                  <c:v>1341.6949999999999</c:v>
                </c:pt>
                <c:pt idx="648">
                  <c:v>1417.7670000000001</c:v>
                </c:pt>
                <c:pt idx="649">
                  <c:v>1589.23</c:v>
                </c:pt>
                <c:pt idx="650">
                  <c:v>1774.3530000000001</c:v>
                </c:pt>
                <c:pt idx="651">
                  <c:v>2038.989</c:v>
                </c:pt>
                <c:pt idx="652">
                  <c:v>2083.8919999999998</c:v>
                </c:pt>
                <c:pt idx="653">
                  <c:v>2400</c:v>
                </c:pt>
                <c:pt idx="654">
                  <c:v>2400</c:v>
                </c:pt>
                <c:pt idx="655">
                  <c:v>2374.279</c:v>
                </c:pt>
                <c:pt idx="656">
                  <c:v>2400</c:v>
                </c:pt>
                <c:pt idx="657">
                  <c:v>2400</c:v>
                </c:pt>
                <c:pt idx="658">
                  <c:v>2400</c:v>
                </c:pt>
                <c:pt idx="659">
                  <c:v>2400</c:v>
                </c:pt>
                <c:pt idx="660">
                  <c:v>2400</c:v>
                </c:pt>
                <c:pt idx="661">
                  <c:v>2400</c:v>
                </c:pt>
                <c:pt idx="662">
                  <c:v>2400</c:v>
                </c:pt>
                <c:pt idx="663">
                  <c:v>2400</c:v>
                </c:pt>
                <c:pt idx="664">
                  <c:v>2400</c:v>
                </c:pt>
                <c:pt idx="665">
                  <c:v>2400</c:v>
                </c:pt>
                <c:pt idx="666">
                  <c:v>2400</c:v>
                </c:pt>
                <c:pt idx="667">
                  <c:v>2400</c:v>
                </c:pt>
                <c:pt idx="668">
                  <c:v>2400</c:v>
                </c:pt>
                <c:pt idx="669">
                  <c:v>2400</c:v>
                </c:pt>
                <c:pt idx="670">
                  <c:v>2400</c:v>
                </c:pt>
                <c:pt idx="671">
                  <c:v>2400</c:v>
                </c:pt>
                <c:pt idx="672">
                  <c:v>2400</c:v>
                </c:pt>
                <c:pt idx="673">
                  <c:v>2400</c:v>
                </c:pt>
                <c:pt idx="674">
                  <c:v>2400</c:v>
                </c:pt>
                <c:pt idx="675">
                  <c:v>2400</c:v>
                </c:pt>
                <c:pt idx="676">
                  <c:v>2400</c:v>
                </c:pt>
                <c:pt idx="677">
                  <c:v>2400</c:v>
                </c:pt>
                <c:pt idx="678">
                  <c:v>2400</c:v>
                </c:pt>
                <c:pt idx="679">
                  <c:v>2400</c:v>
                </c:pt>
                <c:pt idx="680">
                  <c:v>2400</c:v>
                </c:pt>
                <c:pt idx="681">
                  <c:v>2400</c:v>
                </c:pt>
                <c:pt idx="682">
                  <c:v>2400</c:v>
                </c:pt>
                <c:pt idx="683">
                  <c:v>2400</c:v>
                </c:pt>
                <c:pt idx="684">
                  <c:v>2400</c:v>
                </c:pt>
                <c:pt idx="685">
                  <c:v>2400</c:v>
                </c:pt>
                <c:pt idx="686">
                  <c:v>2400</c:v>
                </c:pt>
                <c:pt idx="687">
                  <c:v>2400</c:v>
                </c:pt>
                <c:pt idx="688">
                  <c:v>2400</c:v>
                </c:pt>
                <c:pt idx="689">
                  <c:v>2400</c:v>
                </c:pt>
                <c:pt idx="690">
                  <c:v>2400</c:v>
                </c:pt>
                <c:pt idx="691">
                  <c:v>2400</c:v>
                </c:pt>
                <c:pt idx="692">
                  <c:v>2400</c:v>
                </c:pt>
                <c:pt idx="693">
                  <c:v>2400</c:v>
                </c:pt>
                <c:pt idx="694">
                  <c:v>2400</c:v>
                </c:pt>
                <c:pt idx="695">
                  <c:v>2400</c:v>
                </c:pt>
                <c:pt idx="696">
                  <c:v>2212.8620000000001</c:v>
                </c:pt>
                <c:pt idx="697">
                  <c:v>2310.88</c:v>
                </c:pt>
                <c:pt idx="698">
                  <c:v>2244.0810000000001</c:v>
                </c:pt>
                <c:pt idx="699">
                  <c:v>1946.4</c:v>
                </c:pt>
                <c:pt idx="700">
                  <c:v>2007.4269999999999</c:v>
                </c:pt>
                <c:pt idx="701">
                  <c:v>1882.181</c:v>
                </c:pt>
                <c:pt idx="702">
                  <c:v>1658.9359999999999</c:v>
                </c:pt>
                <c:pt idx="703">
                  <c:v>1435.7049999999999</c:v>
                </c:pt>
                <c:pt idx="704">
                  <c:v>1586.67</c:v>
                </c:pt>
                <c:pt idx="705">
                  <c:v>1274.404</c:v>
                </c:pt>
                <c:pt idx="706">
                  <c:v>1506.98</c:v>
                </c:pt>
                <c:pt idx="707">
                  <c:v>1267.0419999999999</c:v>
                </c:pt>
                <c:pt idx="708">
                  <c:v>1209.93</c:v>
                </c:pt>
                <c:pt idx="709">
                  <c:v>1230.4839999999999</c:v>
                </c:pt>
                <c:pt idx="710">
                  <c:v>1377.3869999999999</c:v>
                </c:pt>
                <c:pt idx="711">
                  <c:v>1076.713</c:v>
                </c:pt>
                <c:pt idx="712">
                  <c:v>1141.1859999999999</c:v>
                </c:pt>
                <c:pt idx="713">
                  <c:v>1070.347</c:v>
                </c:pt>
                <c:pt idx="714">
                  <c:v>918.42899999999997</c:v>
                </c:pt>
                <c:pt idx="715">
                  <c:v>995.92899999999997</c:v>
                </c:pt>
                <c:pt idx="716">
                  <c:v>936.01300000000003</c:v>
                </c:pt>
                <c:pt idx="717">
                  <c:v>841.93499999999995</c:v>
                </c:pt>
                <c:pt idx="718">
                  <c:v>1021.235</c:v>
                </c:pt>
                <c:pt idx="719">
                  <c:v>700.43399999999997</c:v>
                </c:pt>
                <c:pt idx="720">
                  <c:v>768.46</c:v>
                </c:pt>
                <c:pt idx="721">
                  <c:v>776.23699999999997</c:v>
                </c:pt>
                <c:pt idx="722">
                  <c:v>809.50599999999997</c:v>
                </c:pt>
                <c:pt idx="723">
                  <c:v>668.40700000000004</c:v>
                </c:pt>
                <c:pt idx="724">
                  <c:v>534.35799999999995</c:v>
                </c:pt>
                <c:pt idx="725">
                  <c:v>618.65499999999997</c:v>
                </c:pt>
                <c:pt idx="726">
                  <c:v>515.61800000000005</c:v>
                </c:pt>
                <c:pt idx="727">
                  <c:v>462.92200000000003</c:v>
                </c:pt>
                <c:pt idx="728">
                  <c:v>408.95299999999997</c:v>
                </c:pt>
                <c:pt idx="729">
                  <c:v>464.69400000000002</c:v>
                </c:pt>
                <c:pt idx="730">
                  <c:v>395.46699999999998</c:v>
                </c:pt>
                <c:pt idx="731">
                  <c:v>486.02300000000002</c:v>
                </c:pt>
                <c:pt idx="732">
                  <c:v>424.02300000000002</c:v>
                </c:pt>
                <c:pt idx="733">
                  <c:v>411.11700000000002</c:v>
                </c:pt>
                <c:pt idx="734">
                  <c:v>447.61799999999999</c:v>
                </c:pt>
                <c:pt idx="735">
                  <c:v>643.95000000000005</c:v>
                </c:pt>
                <c:pt idx="736">
                  <c:v>449.76400000000001</c:v>
                </c:pt>
                <c:pt idx="737">
                  <c:v>523.89599999999996</c:v>
                </c:pt>
                <c:pt idx="738">
                  <c:v>478.48200000000003</c:v>
                </c:pt>
                <c:pt idx="739">
                  <c:v>565.24699999999996</c:v>
                </c:pt>
                <c:pt idx="740">
                  <c:v>516.68700000000001</c:v>
                </c:pt>
                <c:pt idx="741">
                  <c:v>646.43499999999995</c:v>
                </c:pt>
                <c:pt idx="742">
                  <c:v>527.42100000000005</c:v>
                </c:pt>
                <c:pt idx="743">
                  <c:v>483.69499999999999</c:v>
                </c:pt>
                <c:pt idx="744">
                  <c:v>582.68899999999996</c:v>
                </c:pt>
                <c:pt idx="745">
                  <c:v>596.52499999999998</c:v>
                </c:pt>
                <c:pt idx="746">
                  <c:v>551.68499999999995</c:v>
                </c:pt>
                <c:pt idx="747">
                  <c:v>840.35299999999995</c:v>
                </c:pt>
                <c:pt idx="748">
                  <c:v>910.48199999999997</c:v>
                </c:pt>
                <c:pt idx="749">
                  <c:v>987.70699999999999</c:v>
                </c:pt>
                <c:pt idx="750">
                  <c:v>722.46500000000003</c:v>
                </c:pt>
                <c:pt idx="751">
                  <c:v>731.10400000000004</c:v>
                </c:pt>
                <c:pt idx="752">
                  <c:v>1017.88</c:v>
                </c:pt>
                <c:pt idx="753">
                  <c:v>925.49199999999996</c:v>
                </c:pt>
                <c:pt idx="754">
                  <c:v>1183.655</c:v>
                </c:pt>
                <c:pt idx="755">
                  <c:v>1119.0239999999999</c:v>
                </c:pt>
                <c:pt idx="756">
                  <c:v>1178.9559999999999</c:v>
                </c:pt>
                <c:pt idx="757">
                  <c:v>1359.6320000000001</c:v>
                </c:pt>
                <c:pt idx="758">
                  <c:v>1386.6010000000001</c:v>
                </c:pt>
                <c:pt idx="759">
                  <c:v>1429.54</c:v>
                </c:pt>
                <c:pt idx="760">
                  <c:v>1379.9639999999999</c:v>
                </c:pt>
                <c:pt idx="761">
                  <c:v>1406.5250000000001</c:v>
                </c:pt>
                <c:pt idx="762">
                  <c:v>1444.3489999999999</c:v>
                </c:pt>
                <c:pt idx="763">
                  <c:v>1674.4570000000001</c:v>
                </c:pt>
                <c:pt idx="764">
                  <c:v>1646.444</c:v>
                </c:pt>
                <c:pt idx="765">
                  <c:v>1775.19</c:v>
                </c:pt>
                <c:pt idx="766">
                  <c:v>1621.454</c:v>
                </c:pt>
                <c:pt idx="767">
                  <c:v>1724.942</c:v>
                </c:pt>
                <c:pt idx="768">
                  <c:v>1861.019</c:v>
                </c:pt>
                <c:pt idx="769">
                  <c:v>2000.625</c:v>
                </c:pt>
                <c:pt idx="770">
                  <c:v>1922.047</c:v>
                </c:pt>
                <c:pt idx="771">
                  <c:v>2006.8119999999999</c:v>
                </c:pt>
                <c:pt idx="772">
                  <c:v>2105.8580000000002</c:v>
                </c:pt>
                <c:pt idx="773">
                  <c:v>2133.3620000000001</c:v>
                </c:pt>
                <c:pt idx="774">
                  <c:v>2040.1020000000001</c:v>
                </c:pt>
                <c:pt idx="775">
                  <c:v>1903.48</c:v>
                </c:pt>
                <c:pt idx="776">
                  <c:v>2279.402</c:v>
                </c:pt>
                <c:pt idx="777">
                  <c:v>2397.3760000000002</c:v>
                </c:pt>
                <c:pt idx="778">
                  <c:v>2185.3069999999998</c:v>
                </c:pt>
                <c:pt idx="779">
                  <c:v>2185.5619999999999</c:v>
                </c:pt>
                <c:pt idx="780">
                  <c:v>2276.0230000000001</c:v>
                </c:pt>
                <c:pt idx="781">
                  <c:v>2331.12</c:v>
                </c:pt>
                <c:pt idx="782">
                  <c:v>2378.7669999999998</c:v>
                </c:pt>
                <c:pt idx="783">
                  <c:v>2196.424</c:v>
                </c:pt>
                <c:pt idx="784">
                  <c:v>2233.3000000000002</c:v>
                </c:pt>
                <c:pt idx="785">
                  <c:v>2211.2330000000002</c:v>
                </c:pt>
                <c:pt idx="786">
                  <c:v>2308.5540000000001</c:v>
                </c:pt>
                <c:pt idx="787">
                  <c:v>2383.049</c:v>
                </c:pt>
                <c:pt idx="788">
                  <c:v>2400</c:v>
                </c:pt>
                <c:pt idx="789">
                  <c:v>2338.8780000000002</c:v>
                </c:pt>
                <c:pt idx="790">
                  <c:v>2400</c:v>
                </c:pt>
                <c:pt idx="791">
                  <c:v>2400</c:v>
                </c:pt>
                <c:pt idx="792">
                  <c:v>2400</c:v>
                </c:pt>
                <c:pt idx="793">
                  <c:v>2400</c:v>
                </c:pt>
                <c:pt idx="794">
                  <c:v>2400</c:v>
                </c:pt>
                <c:pt idx="795">
                  <c:v>2261.761</c:v>
                </c:pt>
                <c:pt idx="796">
                  <c:v>2099.6280000000002</c:v>
                </c:pt>
                <c:pt idx="797">
                  <c:v>2363.5720000000001</c:v>
                </c:pt>
                <c:pt idx="798">
                  <c:v>2044.3330000000001</c:v>
                </c:pt>
                <c:pt idx="799">
                  <c:v>2400</c:v>
                </c:pt>
                <c:pt idx="800">
                  <c:v>2400</c:v>
                </c:pt>
                <c:pt idx="801">
                  <c:v>2138.902</c:v>
                </c:pt>
                <c:pt idx="802">
                  <c:v>2339.8090000000002</c:v>
                </c:pt>
                <c:pt idx="803">
                  <c:v>2284.9540000000002</c:v>
                </c:pt>
                <c:pt idx="804">
                  <c:v>2195.8629999999998</c:v>
                </c:pt>
                <c:pt idx="805">
                  <c:v>2039.1189999999999</c:v>
                </c:pt>
                <c:pt idx="806">
                  <c:v>2060.125</c:v>
                </c:pt>
                <c:pt idx="807">
                  <c:v>1940.693</c:v>
                </c:pt>
                <c:pt idx="808">
                  <c:v>1954.0119999999999</c:v>
                </c:pt>
                <c:pt idx="809">
                  <c:v>1754.5050000000001</c:v>
                </c:pt>
                <c:pt idx="810">
                  <c:v>1824.1279999999999</c:v>
                </c:pt>
                <c:pt idx="811">
                  <c:v>1557.325</c:v>
                </c:pt>
                <c:pt idx="812">
                  <c:v>1553.989</c:v>
                </c:pt>
                <c:pt idx="813">
                  <c:v>1537.99</c:v>
                </c:pt>
                <c:pt idx="814">
                  <c:v>1459.751</c:v>
                </c:pt>
                <c:pt idx="815">
                  <c:v>1296.9929999999999</c:v>
                </c:pt>
                <c:pt idx="816">
                  <c:v>1276.57</c:v>
                </c:pt>
                <c:pt idx="817">
                  <c:v>1153.328</c:v>
                </c:pt>
                <c:pt idx="818">
                  <c:v>1408.0329999999999</c:v>
                </c:pt>
                <c:pt idx="819">
                  <c:v>1397.106</c:v>
                </c:pt>
                <c:pt idx="820">
                  <c:v>1231.9580000000001</c:v>
                </c:pt>
                <c:pt idx="821">
                  <c:v>876.00900000000001</c:v>
                </c:pt>
                <c:pt idx="822">
                  <c:v>1020.6319999999999</c:v>
                </c:pt>
                <c:pt idx="823">
                  <c:v>812.649</c:v>
                </c:pt>
                <c:pt idx="824">
                  <c:v>1011.535</c:v>
                </c:pt>
                <c:pt idx="825">
                  <c:v>820.375</c:v>
                </c:pt>
                <c:pt idx="826">
                  <c:v>788.27</c:v>
                </c:pt>
                <c:pt idx="827">
                  <c:v>487.51</c:v>
                </c:pt>
                <c:pt idx="828">
                  <c:v>613.20899999999995</c:v>
                </c:pt>
                <c:pt idx="829">
                  <c:v>598.1</c:v>
                </c:pt>
                <c:pt idx="830">
                  <c:v>536.56600000000003</c:v>
                </c:pt>
                <c:pt idx="831">
                  <c:v>284.59800000000001</c:v>
                </c:pt>
                <c:pt idx="832">
                  <c:v>356.93700000000001</c:v>
                </c:pt>
                <c:pt idx="833">
                  <c:v>22.831</c:v>
                </c:pt>
                <c:pt idx="834">
                  <c:v>16.111999999999998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30.745999999999999</c:v>
                </c:pt>
                <c:pt idx="839">
                  <c:v>1.08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201.85300000000001</c:v>
                </c:pt>
                <c:pt idx="947">
                  <c:v>242.005</c:v>
                </c:pt>
                <c:pt idx="948">
                  <c:v>295.911</c:v>
                </c:pt>
                <c:pt idx="949">
                  <c:v>339.28399999999999</c:v>
                </c:pt>
                <c:pt idx="950">
                  <c:v>383.69200000000001</c:v>
                </c:pt>
                <c:pt idx="951">
                  <c:v>633.00300000000004</c:v>
                </c:pt>
                <c:pt idx="952">
                  <c:v>487.15300000000002</c:v>
                </c:pt>
                <c:pt idx="953">
                  <c:v>572.70100000000002</c:v>
                </c:pt>
                <c:pt idx="954">
                  <c:v>635.73400000000004</c:v>
                </c:pt>
                <c:pt idx="955">
                  <c:v>624.89400000000001</c:v>
                </c:pt>
                <c:pt idx="956">
                  <c:v>695.33299999999997</c:v>
                </c:pt>
                <c:pt idx="957">
                  <c:v>916.14800000000002</c:v>
                </c:pt>
                <c:pt idx="958">
                  <c:v>995.83199999999999</c:v>
                </c:pt>
                <c:pt idx="959">
                  <c:v>1023.9690000000001</c:v>
                </c:pt>
                <c:pt idx="960">
                  <c:v>1037.0139999999999</c:v>
                </c:pt>
                <c:pt idx="961">
                  <c:v>1078.722</c:v>
                </c:pt>
                <c:pt idx="962">
                  <c:v>1008.349</c:v>
                </c:pt>
                <c:pt idx="963">
                  <c:v>952.31700000000001</c:v>
                </c:pt>
                <c:pt idx="964">
                  <c:v>949.94799999999998</c:v>
                </c:pt>
                <c:pt idx="965">
                  <c:v>841.03899999999999</c:v>
                </c:pt>
                <c:pt idx="966">
                  <c:v>1012.717</c:v>
                </c:pt>
                <c:pt idx="967">
                  <c:v>1056.979</c:v>
                </c:pt>
                <c:pt idx="968">
                  <c:v>799.46100000000001</c:v>
                </c:pt>
                <c:pt idx="969">
                  <c:v>890.51499999999999</c:v>
                </c:pt>
                <c:pt idx="970">
                  <c:v>907.31399999999996</c:v>
                </c:pt>
                <c:pt idx="971">
                  <c:v>945.97</c:v>
                </c:pt>
                <c:pt idx="972">
                  <c:v>818.82600000000002</c:v>
                </c:pt>
                <c:pt idx="973">
                  <c:v>830.66700000000003</c:v>
                </c:pt>
                <c:pt idx="974">
                  <c:v>794.62800000000004</c:v>
                </c:pt>
                <c:pt idx="975">
                  <c:v>871.39099999999996</c:v>
                </c:pt>
                <c:pt idx="976">
                  <c:v>672.10799999999995</c:v>
                </c:pt>
                <c:pt idx="977">
                  <c:v>757.23900000000003</c:v>
                </c:pt>
                <c:pt idx="978">
                  <c:v>860.67700000000002</c:v>
                </c:pt>
                <c:pt idx="979">
                  <c:v>584.02300000000002</c:v>
                </c:pt>
                <c:pt idx="980">
                  <c:v>688.67600000000004</c:v>
                </c:pt>
                <c:pt idx="981">
                  <c:v>660.10799999999995</c:v>
                </c:pt>
                <c:pt idx="982">
                  <c:v>590.73</c:v>
                </c:pt>
                <c:pt idx="983">
                  <c:v>647.14599999999996</c:v>
                </c:pt>
                <c:pt idx="984">
                  <c:v>626.87699999999995</c:v>
                </c:pt>
                <c:pt idx="985">
                  <c:v>716.47400000000005</c:v>
                </c:pt>
                <c:pt idx="986">
                  <c:v>574.84799999999996</c:v>
                </c:pt>
                <c:pt idx="987">
                  <c:v>736.42399999999998</c:v>
                </c:pt>
                <c:pt idx="988">
                  <c:v>918.495</c:v>
                </c:pt>
                <c:pt idx="989">
                  <c:v>688.149</c:v>
                </c:pt>
                <c:pt idx="990">
                  <c:v>707.20299999999997</c:v>
                </c:pt>
                <c:pt idx="991">
                  <c:v>852.85299999999995</c:v>
                </c:pt>
                <c:pt idx="992">
                  <c:v>913.61500000000001</c:v>
                </c:pt>
                <c:pt idx="993">
                  <c:v>1004.966</c:v>
                </c:pt>
                <c:pt idx="994">
                  <c:v>890.60199999999998</c:v>
                </c:pt>
                <c:pt idx="995">
                  <c:v>880.21699999999998</c:v>
                </c:pt>
                <c:pt idx="996">
                  <c:v>850.02099999999996</c:v>
                </c:pt>
                <c:pt idx="997">
                  <c:v>928.87800000000004</c:v>
                </c:pt>
                <c:pt idx="998">
                  <c:v>945.97900000000004</c:v>
                </c:pt>
                <c:pt idx="999">
                  <c:v>719.005</c:v>
                </c:pt>
                <c:pt idx="1000">
                  <c:v>920.76199999999994</c:v>
                </c:pt>
                <c:pt idx="1001">
                  <c:v>930.89099999999996</c:v>
                </c:pt>
                <c:pt idx="1002">
                  <c:v>835.43200000000002</c:v>
                </c:pt>
                <c:pt idx="1003">
                  <c:v>858.20600000000002</c:v>
                </c:pt>
                <c:pt idx="1004">
                  <c:v>1127.8810000000001</c:v>
                </c:pt>
                <c:pt idx="1005">
                  <c:v>1025.3399999999999</c:v>
                </c:pt>
                <c:pt idx="1006">
                  <c:v>889.86300000000006</c:v>
                </c:pt>
                <c:pt idx="1007">
                  <c:v>913.62099999999998</c:v>
                </c:pt>
                <c:pt idx="1008">
                  <c:v>973.75</c:v>
                </c:pt>
                <c:pt idx="1009">
                  <c:v>973.69399999999996</c:v>
                </c:pt>
                <c:pt idx="1010">
                  <c:v>963.60900000000004</c:v>
                </c:pt>
                <c:pt idx="1011">
                  <c:v>1094.7339999999999</c:v>
                </c:pt>
                <c:pt idx="1012">
                  <c:v>965.29100000000005</c:v>
                </c:pt>
                <c:pt idx="1013">
                  <c:v>902.755</c:v>
                </c:pt>
                <c:pt idx="1014">
                  <c:v>771.197</c:v>
                </c:pt>
                <c:pt idx="1015">
                  <c:v>1180.481</c:v>
                </c:pt>
                <c:pt idx="1016">
                  <c:v>725.61</c:v>
                </c:pt>
                <c:pt idx="1017">
                  <c:v>619.73500000000001</c:v>
                </c:pt>
                <c:pt idx="1018">
                  <c:v>1018.008</c:v>
                </c:pt>
                <c:pt idx="1019">
                  <c:v>670.18</c:v>
                </c:pt>
                <c:pt idx="1020">
                  <c:v>753.08299999999997</c:v>
                </c:pt>
                <c:pt idx="1021">
                  <c:v>590.54300000000001</c:v>
                </c:pt>
                <c:pt idx="1022">
                  <c:v>914.80200000000002</c:v>
                </c:pt>
                <c:pt idx="1023">
                  <c:v>907.28599999999994</c:v>
                </c:pt>
                <c:pt idx="1024">
                  <c:v>1008.977</c:v>
                </c:pt>
                <c:pt idx="1025">
                  <c:v>863.495</c:v>
                </c:pt>
                <c:pt idx="1026">
                  <c:v>922.3</c:v>
                </c:pt>
                <c:pt idx="1027">
                  <c:v>966.91800000000001</c:v>
                </c:pt>
                <c:pt idx="1028">
                  <c:v>1010.075</c:v>
                </c:pt>
                <c:pt idx="1029">
                  <c:v>929.34400000000005</c:v>
                </c:pt>
                <c:pt idx="1030">
                  <c:v>1010.938</c:v>
                </c:pt>
                <c:pt idx="1031">
                  <c:v>954.25099999999998</c:v>
                </c:pt>
                <c:pt idx="1032">
                  <c:v>1028.703</c:v>
                </c:pt>
                <c:pt idx="1033">
                  <c:v>1087.4159999999999</c:v>
                </c:pt>
                <c:pt idx="1034">
                  <c:v>1217.768</c:v>
                </c:pt>
                <c:pt idx="1035">
                  <c:v>1071.3230000000001</c:v>
                </c:pt>
                <c:pt idx="1036">
                  <c:v>1054.8579999999999</c:v>
                </c:pt>
                <c:pt idx="1037">
                  <c:v>1090.1969999999999</c:v>
                </c:pt>
                <c:pt idx="1038">
                  <c:v>1108.527</c:v>
                </c:pt>
                <c:pt idx="1039">
                  <c:v>1113.7449999999999</c:v>
                </c:pt>
                <c:pt idx="1040">
                  <c:v>884.61099999999999</c:v>
                </c:pt>
                <c:pt idx="1041">
                  <c:v>1174.8599999999999</c:v>
                </c:pt>
                <c:pt idx="1042">
                  <c:v>1017.48</c:v>
                </c:pt>
                <c:pt idx="1043">
                  <c:v>1099.26</c:v>
                </c:pt>
                <c:pt idx="1044">
                  <c:v>1058.9949999999999</c:v>
                </c:pt>
                <c:pt idx="1045">
                  <c:v>1201.318</c:v>
                </c:pt>
                <c:pt idx="1046">
                  <c:v>1196.0350000000001</c:v>
                </c:pt>
                <c:pt idx="1047">
                  <c:v>986.36599999999999</c:v>
                </c:pt>
                <c:pt idx="1048">
                  <c:v>1217.942</c:v>
                </c:pt>
                <c:pt idx="1049">
                  <c:v>1204.183</c:v>
                </c:pt>
                <c:pt idx="1050">
                  <c:v>1218.046</c:v>
                </c:pt>
                <c:pt idx="1051">
                  <c:v>1331.3689999999999</c:v>
                </c:pt>
                <c:pt idx="1052">
                  <c:v>1454.308</c:v>
                </c:pt>
                <c:pt idx="1053">
                  <c:v>1512.509</c:v>
                </c:pt>
                <c:pt idx="1054">
                  <c:v>1254.6289999999999</c:v>
                </c:pt>
                <c:pt idx="1055">
                  <c:v>1298.4939999999999</c:v>
                </c:pt>
                <c:pt idx="1056">
                  <c:v>1382.848</c:v>
                </c:pt>
                <c:pt idx="1057">
                  <c:v>1512.6510000000001</c:v>
                </c:pt>
                <c:pt idx="1058">
                  <c:v>1649.902</c:v>
                </c:pt>
                <c:pt idx="1059">
                  <c:v>1638.8589999999999</c:v>
                </c:pt>
                <c:pt idx="1060">
                  <c:v>1598.95</c:v>
                </c:pt>
                <c:pt idx="1061">
                  <c:v>1747.769</c:v>
                </c:pt>
                <c:pt idx="1062">
                  <c:v>1798.461</c:v>
                </c:pt>
                <c:pt idx="1063">
                  <c:v>2059.7339999999999</c:v>
                </c:pt>
                <c:pt idx="1064">
                  <c:v>2087.806</c:v>
                </c:pt>
                <c:pt idx="1065">
                  <c:v>2067.933</c:v>
                </c:pt>
                <c:pt idx="1066">
                  <c:v>2170.8560000000002</c:v>
                </c:pt>
                <c:pt idx="1067">
                  <c:v>2291.89</c:v>
                </c:pt>
                <c:pt idx="1068">
                  <c:v>2400</c:v>
                </c:pt>
                <c:pt idx="1069">
                  <c:v>2400</c:v>
                </c:pt>
                <c:pt idx="1070">
                  <c:v>2400</c:v>
                </c:pt>
                <c:pt idx="1071">
                  <c:v>2400</c:v>
                </c:pt>
                <c:pt idx="1072">
                  <c:v>2356.9920000000002</c:v>
                </c:pt>
                <c:pt idx="1073">
                  <c:v>2400</c:v>
                </c:pt>
                <c:pt idx="1074">
                  <c:v>2400</c:v>
                </c:pt>
                <c:pt idx="1075">
                  <c:v>2335.0540000000001</c:v>
                </c:pt>
                <c:pt idx="1076">
                  <c:v>2400</c:v>
                </c:pt>
                <c:pt idx="1077">
                  <c:v>2400</c:v>
                </c:pt>
                <c:pt idx="1078">
                  <c:v>2400</c:v>
                </c:pt>
                <c:pt idx="1079">
                  <c:v>2400</c:v>
                </c:pt>
                <c:pt idx="1080">
                  <c:v>2400</c:v>
                </c:pt>
                <c:pt idx="1081">
                  <c:v>2400</c:v>
                </c:pt>
                <c:pt idx="1082">
                  <c:v>2400</c:v>
                </c:pt>
                <c:pt idx="1083">
                  <c:v>2400</c:v>
                </c:pt>
                <c:pt idx="1084">
                  <c:v>2400</c:v>
                </c:pt>
                <c:pt idx="1085">
                  <c:v>2400</c:v>
                </c:pt>
                <c:pt idx="1086">
                  <c:v>2400</c:v>
                </c:pt>
                <c:pt idx="1087">
                  <c:v>2400</c:v>
                </c:pt>
                <c:pt idx="1088">
                  <c:v>2400</c:v>
                </c:pt>
                <c:pt idx="1089">
                  <c:v>2400</c:v>
                </c:pt>
                <c:pt idx="1090">
                  <c:v>2400</c:v>
                </c:pt>
                <c:pt idx="1091">
                  <c:v>2400</c:v>
                </c:pt>
                <c:pt idx="1092">
                  <c:v>2400</c:v>
                </c:pt>
                <c:pt idx="1093">
                  <c:v>2400</c:v>
                </c:pt>
                <c:pt idx="1094">
                  <c:v>2400</c:v>
                </c:pt>
                <c:pt idx="1095">
                  <c:v>2400</c:v>
                </c:pt>
                <c:pt idx="1096">
                  <c:v>2400</c:v>
                </c:pt>
                <c:pt idx="1097">
                  <c:v>2400</c:v>
                </c:pt>
                <c:pt idx="1098">
                  <c:v>2400</c:v>
                </c:pt>
                <c:pt idx="1099">
                  <c:v>2400</c:v>
                </c:pt>
                <c:pt idx="1100">
                  <c:v>2400</c:v>
                </c:pt>
                <c:pt idx="1101">
                  <c:v>2400</c:v>
                </c:pt>
                <c:pt idx="1102">
                  <c:v>2400</c:v>
                </c:pt>
                <c:pt idx="1103">
                  <c:v>2400</c:v>
                </c:pt>
                <c:pt idx="1104">
                  <c:v>2400</c:v>
                </c:pt>
                <c:pt idx="1105">
                  <c:v>2400</c:v>
                </c:pt>
                <c:pt idx="1106">
                  <c:v>2400</c:v>
                </c:pt>
                <c:pt idx="1107">
                  <c:v>2400</c:v>
                </c:pt>
                <c:pt idx="1108">
                  <c:v>2400</c:v>
                </c:pt>
                <c:pt idx="1109">
                  <c:v>2400</c:v>
                </c:pt>
                <c:pt idx="1110">
                  <c:v>2400</c:v>
                </c:pt>
                <c:pt idx="1111">
                  <c:v>2379.46</c:v>
                </c:pt>
                <c:pt idx="1112">
                  <c:v>2400</c:v>
                </c:pt>
                <c:pt idx="1113">
                  <c:v>2367.9749999999999</c:v>
                </c:pt>
                <c:pt idx="1114">
                  <c:v>2229.8319999999999</c:v>
                </c:pt>
                <c:pt idx="1115">
                  <c:v>2035.374</c:v>
                </c:pt>
                <c:pt idx="1116">
                  <c:v>2135.2080000000001</c:v>
                </c:pt>
                <c:pt idx="1117">
                  <c:v>2035.46</c:v>
                </c:pt>
                <c:pt idx="1118">
                  <c:v>2161.0830000000001</c:v>
                </c:pt>
                <c:pt idx="1119">
                  <c:v>2229.5050000000001</c:v>
                </c:pt>
                <c:pt idx="1120">
                  <c:v>2075.5650000000001</c:v>
                </c:pt>
                <c:pt idx="1121">
                  <c:v>2322.5039999999999</c:v>
                </c:pt>
                <c:pt idx="1122">
                  <c:v>2114.4360000000001</c:v>
                </c:pt>
                <c:pt idx="1123">
                  <c:v>2073.6260000000002</c:v>
                </c:pt>
                <c:pt idx="1124">
                  <c:v>2110.7730000000001</c:v>
                </c:pt>
                <c:pt idx="1125">
                  <c:v>2296.2750000000001</c:v>
                </c:pt>
                <c:pt idx="1126">
                  <c:v>2253.5639999999999</c:v>
                </c:pt>
                <c:pt idx="1127">
                  <c:v>2064.7689999999998</c:v>
                </c:pt>
                <c:pt idx="1128">
                  <c:v>2178.7130000000002</c:v>
                </c:pt>
                <c:pt idx="1129">
                  <c:v>2182.4119999999998</c:v>
                </c:pt>
                <c:pt idx="1130">
                  <c:v>2002.3389999999999</c:v>
                </c:pt>
                <c:pt idx="1131">
                  <c:v>1925.4829999999999</c:v>
                </c:pt>
                <c:pt idx="1132">
                  <c:v>2190.06</c:v>
                </c:pt>
                <c:pt idx="1133">
                  <c:v>2105.7890000000002</c:v>
                </c:pt>
                <c:pt idx="1134">
                  <c:v>2120.4899999999998</c:v>
                </c:pt>
                <c:pt idx="1135">
                  <c:v>1989.55</c:v>
                </c:pt>
                <c:pt idx="1136">
                  <c:v>2148.1529999999998</c:v>
                </c:pt>
                <c:pt idx="1137">
                  <c:v>2004.7149999999999</c:v>
                </c:pt>
                <c:pt idx="1138">
                  <c:v>2156.3809999999999</c:v>
                </c:pt>
                <c:pt idx="1139">
                  <c:v>1976.6990000000001</c:v>
                </c:pt>
                <c:pt idx="1140">
                  <c:v>2028.6980000000001</c:v>
                </c:pt>
                <c:pt idx="1141">
                  <c:v>1868.124</c:v>
                </c:pt>
                <c:pt idx="1142">
                  <c:v>1683.32</c:v>
                </c:pt>
                <c:pt idx="1143">
                  <c:v>1921.6780000000001</c:v>
                </c:pt>
                <c:pt idx="1144">
                  <c:v>1880.3810000000001</c:v>
                </c:pt>
                <c:pt idx="1145">
                  <c:v>1755.375</c:v>
                </c:pt>
                <c:pt idx="1146">
                  <c:v>1686.0129999999999</c:v>
                </c:pt>
                <c:pt idx="1147">
                  <c:v>1524.298</c:v>
                </c:pt>
                <c:pt idx="1148">
                  <c:v>1577.941</c:v>
                </c:pt>
                <c:pt idx="1149">
                  <c:v>1457.0650000000001</c:v>
                </c:pt>
                <c:pt idx="1150">
                  <c:v>1481.162</c:v>
                </c:pt>
                <c:pt idx="1151">
                  <c:v>1468.7429999999999</c:v>
                </c:pt>
                <c:pt idx="1152">
                  <c:v>1289.279</c:v>
                </c:pt>
                <c:pt idx="1153">
                  <c:v>1208.7560000000001</c:v>
                </c:pt>
                <c:pt idx="1154">
                  <c:v>1354.3869999999999</c:v>
                </c:pt>
                <c:pt idx="1155">
                  <c:v>1270.3869999999999</c:v>
                </c:pt>
                <c:pt idx="1156">
                  <c:v>1230.586</c:v>
                </c:pt>
                <c:pt idx="1157">
                  <c:v>1254.616</c:v>
                </c:pt>
                <c:pt idx="1158">
                  <c:v>1125.9760000000001</c:v>
                </c:pt>
                <c:pt idx="1159">
                  <c:v>1216.095</c:v>
                </c:pt>
                <c:pt idx="1160">
                  <c:v>991.77200000000005</c:v>
                </c:pt>
                <c:pt idx="1161">
                  <c:v>1063.501</c:v>
                </c:pt>
                <c:pt idx="1162">
                  <c:v>1136.5509999999999</c:v>
                </c:pt>
                <c:pt idx="1163">
                  <c:v>1182.999</c:v>
                </c:pt>
                <c:pt idx="1164">
                  <c:v>1095.3309999999999</c:v>
                </c:pt>
                <c:pt idx="1165">
                  <c:v>1003.496</c:v>
                </c:pt>
                <c:pt idx="1166">
                  <c:v>1151.76</c:v>
                </c:pt>
                <c:pt idx="1167">
                  <c:v>1241.9449999999999</c:v>
                </c:pt>
                <c:pt idx="1168">
                  <c:v>948.12400000000002</c:v>
                </c:pt>
                <c:pt idx="1169">
                  <c:v>1062.79</c:v>
                </c:pt>
                <c:pt idx="1170">
                  <c:v>944.01199999999994</c:v>
                </c:pt>
                <c:pt idx="1171">
                  <c:v>1010.397</c:v>
                </c:pt>
                <c:pt idx="1172">
                  <c:v>842.50300000000004</c:v>
                </c:pt>
                <c:pt idx="1173">
                  <c:v>868.351</c:v>
                </c:pt>
                <c:pt idx="1174">
                  <c:v>1015.121</c:v>
                </c:pt>
                <c:pt idx="1175">
                  <c:v>823.70799999999997</c:v>
                </c:pt>
                <c:pt idx="1176">
                  <c:v>827.79499999999996</c:v>
                </c:pt>
                <c:pt idx="1177">
                  <c:v>714.06299999999999</c:v>
                </c:pt>
                <c:pt idx="1178">
                  <c:v>576.80399999999997</c:v>
                </c:pt>
                <c:pt idx="1179">
                  <c:v>648.09900000000005</c:v>
                </c:pt>
                <c:pt idx="1180">
                  <c:v>521.35799999999995</c:v>
                </c:pt>
                <c:pt idx="1181">
                  <c:v>511.577</c:v>
                </c:pt>
                <c:pt idx="1182">
                  <c:v>328.9</c:v>
                </c:pt>
                <c:pt idx="1183">
                  <c:v>412.09800000000001</c:v>
                </c:pt>
                <c:pt idx="1184">
                  <c:v>185.99100000000001</c:v>
                </c:pt>
                <c:pt idx="1185">
                  <c:v>0</c:v>
                </c:pt>
                <c:pt idx="1186">
                  <c:v>66.62</c:v>
                </c:pt>
                <c:pt idx="1187">
                  <c:v>0</c:v>
                </c:pt>
                <c:pt idx="1188">
                  <c:v>0</c:v>
                </c:pt>
                <c:pt idx="1189">
                  <c:v>14.08</c:v>
                </c:pt>
                <c:pt idx="1190">
                  <c:v>59.899000000000001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50.497999999999998</c:v>
                </c:pt>
                <c:pt idx="1213">
                  <c:v>0</c:v>
                </c:pt>
                <c:pt idx="1214">
                  <c:v>237.4</c:v>
                </c:pt>
                <c:pt idx="1215">
                  <c:v>376.01600000000002</c:v>
                </c:pt>
                <c:pt idx="1216">
                  <c:v>200.29400000000001</c:v>
                </c:pt>
                <c:pt idx="1217">
                  <c:v>486.02499999999998</c:v>
                </c:pt>
                <c:pt idx="1218">
                  <c:v>516.10599999999999</c:v>
                </c:pt>
                <c:pt idx="1219">
                  <c:v>378.65100000000001</c:v>
                </c:pt>
                <c:pt idx="1220">
                  <c:v>635.16700000000003</c:v>
                </c:pt>
                <c:pt idx="1221">
                  <c:v>688.78800000000001</c:v>
                </c:pt>
                <c:pt idx="1222">
                  <c:v>553.17600000000004</c:v>
                </c:pt>
                <c:pt idx="1223">
                  <c:v>626.06899999999996</c:v>
                </c:pt>
                <c:pt idx="1224">
                  <c:v>767.12099999999998</c:v>
                </c:pt>
                <c:pt idx="1225">
                  <c:v>874.16800000000001</c:v>
                </c:pt>
                <c:pt idx="1226">
                  <c:v>748.44200000000001</c:v>
                </c:pt>
                <c:pt idx="1227">
                  <c:v>945.46699999999998</c:v>
                </c:pt>
                <c:pt idx="1228">
                  <c:v>1070.692</c:v>
                </c:pt>
                <c:pt idx="1229">
                  <c:v>1119.7059999999999</c:v>
                </c:pt>
                <c:pt idx="1230">
                  <c:v>1253.4000000000001</c:v>
                </c:pt>
                <c:pt idx="1231">
                  <c:v>1257.9670000000001</c:v>
                </c:pt>
                <c:pt idx="1232">
                  <c:v>1284.617</c:v>
                </c:pt>
                <c:pt idx="1233">
                  <c:v>1475.0440000000001</c:v>
                </c:pt>
                <c:pt idx="1234">
                  <c:v>1385.7570000000001</c:v>
                </c:pt>
                <c:pt idx="1235">
                  <c:v>1581.5840000000001</c:v>
                </c:pt>
                <c:pt idx="1236">
                  <c:v>1608.1949999999999</c:v>
                </c:pt>
                <c:pt idx="1237">
                  <c:v>1726.7909999999999</c:v>
                </c:pt>
                <c:pt idx="1238">
                  <c:v>1606.73</c:v>
                </c:pt>
                <c:pt idx="1239">
                  <c:v>1740.9059999999999</c:v>
                </c:pt>
                <c:pt idx="1240">
                  <c:v>1871.326</c:v>
                </c:pt>
                <c:pt idx="1241">
                  <c:v>1900.1959999999999</c:v>
                </c:pt>
                <c:pt idx="1242">
                  <c:v>1862.6310000000001</c:v>
                </c:pt>
                <c:pt idx="1243">
                  <c:v>1853.8869999999999</c:v>
                </c:pt>
                <c:pt idx="1244">
                  <c:v>2073.9609999999998</c:v>
                </c:pt>
                <c:pt idx="1245">
                  <c:v>2061.7800000000002</c:v>
                </c:pt>
                <c:pt idx="1246">
                  <c:v>2110.0410000000002</c:v>
                </c:pt>
                <c:pt idx="1247">
                  <c:v>2097.83</c:v>
                </c:pt>
                <c:pt idx="1248">
                  <c:v>2149.8319999999999</c:v>
                </c:pt>
                <c:pt idx="1249">
                  <c:v>2173.6350000000002</c:v>
                </c:pt>
                <c:pt idx="1250">
                  <c:v>2036.6130000000001</c:v>
                </c:pt>
                <c:pt idx="1251">
                  <c:v>2001.117</c:v>
                </c:pt>
                <c:pt idx="1252">
                  <c:v>2009.15</c:v>
                </c:pt>
                <c:pt idx="1253">
                  <c:v>2055.5320000000002</c:v>
                </c:pt>
                <c:pt idx="1254">
                  <c:v>1988.9359999999999</c:v>
                </c:pt>
                <c:pt idx="1255">
                  <c:v>1802.096</c:v>
                </c:pt>
                <c:pt idx="1256">
                  <c:v>1874.3030000000001</c:v>
                </c:pt>
                <c:pt idx="1257">
                  <c:v>1921.163</c:v>
                </c:pt>
                <c:pt idx="1258">
                  <c:v>1857.2239999999999</c:v>
                </c:pt>
                <c:pt idx="1259">
                  <c:v>1713.942</c:v>
                </c:pt>
                <c:pt idx="1260">
                  <c:v>1855.6969999999999</c:v>
                </c:pt>
                <c:pt idx="1261">
                  <c:v>1953.9639999999999</c:v>
                </c:pt>
                <c:pt idx="1262">
                  <c:v>1821.66</c:v>
                </c:pt>
                <c:pt idx="1263">
                  <c:v>1748.3109999999999</c:v>
                </c:pt>
                <c:pt idx="1264">
                  <c:v>1923.384</c:v>
                </c:pt>
                <c:pt idx="1265">
                  <c:v>1904.2449999999999</c:v>
                </c:pt>
                <c:pt idx="1266">
                  <c:v>1982.4849999999999</c:v>
                </c:pt>
                <c:pt idx="1267">
                  <c:v>1826.191</c:v>
                </c:pt>
                <c:pt idx="1268">
                  <c:v>1920.951</c:v>
                </c:pt>
                <c:pt idx="1269">
                  <c:v>1931.3409999999999</c:v>
                </c:pt>
                <c:pt idx="1270">
                  <c:v>1937.4349999999999</c:v>
                </c:pt>
                <c:pt idx="1271">
                  <c:v>1859.7670000000001</c:v>
                </c:pt>
                <c:pt idx="1272">
                  <c:v>1805.519</c:v>
                </c:pt>
                <c:pt idx="1273">
                  <c:v>1743.0519999999999</c:v>
                </c:pt>
                <c:pt idx="1274">
                  <c:v>1562.54</c:v>
                </c:pt>
                <c:pt idx="1275">
                  <c:v>1439.511</c:v>
                </c:pt>
                <c:pt idx="1276">
                  <c:v>1388.624</c:v>
                </c:pt>
                <c:pt idx="1277">
                  <c:v>1217.5070000000001</c:v>
                </c:pt>
                <c:pt idx="1278">
                  <c:v>1339.5820000000001</c:v>
                </c:pt>
                <c:pt idx="1279">
                  <c:v>1080.624</c:v>
                </c:pt>
                <c:pt idx="1280">
                  <c:v>1124.643</c:v>
                </c:pt>
                <c:pt idx="1281">
                  <c:v>1144.684</c:v>
                </c:pt>
                <c:pt idx="1282">
                  <c:v>877.80700000000002</c:v>
                </c:pt>
                <c:pt idx="1283">
                  <c:v>927.86</c:v>
                </c:pt>
                <c:pt idx="1284">
                  <c:v>675.39800000000002</c:v>
                </c:pt>
                <c:pt idx="1285">
                  <c:v>339.33699999999999</c:v>
                </c:pt>
                <c:pt idx="1286">
                  <c:v>250.703</c:v>
                </c:pt>
                <c:pt idx="1287">
                  <c:v>272.96899999999999</c:v>
                </c:pt>
                <c:pt idx="1288">
                  <c:v>314.35599999999999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40.027000000000001</c:v>
                </c:pt>
                <c:pt idx="1338">
                  <c:v>147.071</c:v>
                </c:pt>
                <c:pt idx="1339">
                  <c:v>270.41300000000001</c:v>
                </c:pt>
                <c:pt idx="1340">
                  <c:v>76.225999999999999</c:v>
                </c:pt>
                <c:pt idx="1341">
                  <c:v>356.048</c:v>
                </c:pt>
                <c:pt idx="1342">
                  <c:v>490.18599999999998</c:v>
                </c:pt>
                <c:pt idx="1343">
                  <c:v>378.28500000000003</c:v>
                </c:pt>
                <c:pt idx="1344">
                  <c:v>606.96100000000001</c:v>
                </c:pt>
                <c:pt idx="1345">
                  <c:v>789.20399999999995</c:v>
                </c:pt>
                <c:pt idx="1346">
                  <c:v>779.82899999999995</c:v>
                </c:pt>
                <c:pt idx="1347">
                  <c:v>945.00400000000002</c:v>
                </c:pt>
                <c:pt idx="1348">
                  <c:v>782.16499999999996</c:v>
                </c:pt>
                <c:pt idx="1349">
                  <c:v>941.26700000000005</c:v>
                </c:pt>
                <c:pt idx="1350">
                  <c:v>1043.2619999999999</c:v>
                </c:pt>
                <c:pt idx="1351">
                  <c:v>1003.9829999999999</c:v>
                </c:pt>
                <c:pt idx="1352">
                  <c:v>1218.4929999999999</c:v>
                </c:pt>
                <c:pt idx="1353">
                  <c:v>1191.9870000000001</c:v>
                </c:pt>
                <c:pt idx="1354">
                  <c:v>1373.92</c:v>
                </c:pt>
                <c:pt idx="1355">
                  <c:v>1445.7560000000001</c:v>
                </c:pt>
                <c:pt idx="1356">
                  <c:v>1502.873</c:v>
                </c:pt>
                <c:pt idx="1357">
                  <c:v>1713.6020000000001</c:v>
                </c:pt>
                <c:pt idx="1358">
                  <c:v>1641.328</c:v>
                </c:pt>
                <c:pt idx="1359">
                  <c:v>1743.479</c:v>
                </c:pt>
                <c:pt idx="1360">
                  <c:v>1813.0989999999999</c:v>
                </c:pt>
                <c:pt idx="1361">
                  <c:v>1932.9960000000001</c:v>
                </c:pt>
                <c:pt idx="1362">
                  <c:v>2036.646</c:v>
                </c:pt>
                <c:pt idx="1363">
                  <c:v>2079.5949999999998</c:v>
                </c:pt>
                <c:pt idx="1364">
                  <c:v>2276.8609999999999</c:v>
                </c:pt>
                <c:pt idx="1365">
                  <c:v>2228.0880000000002</c:v>
                </c:pt>
                <c:pt idx="1366">
                  <c:v>2361.4279999999999</c:v>
                </c:pt>
                <c:pt idx="1367">
                  <c:v>2400</c:v>
                </c:pt>
                <c:pt idx="1368">
                  <c:v>2400</c:v>
                </c:pt>
                <c:pt idx="1369">
                  <c:v>2273.2089999999998</c:v>
                </c:pt>
                <c:pt idx="1370">
                  <c:v>2400</c:v>
                </c:pt>
                <c:pt idx="1371">
                  <c:v>2400</c:v>
                </c:pt>
                <c:pt idx="1372">
                  <c:v>2400</c:v>
                </c:pt>
                <c:pt idx="1373">
                  <c:v>2243.2170000000001</c:v>
                </c:pt>
                <c:pt idx="1374">
                  <c:v>2333.4949999999999</c:v>
                </c:pt>
                <c:pt idx="1375">
                  <c:v>2400</c:v>
                </c:pt>
                <c:pt idx="1376">
                  <c:v>2400</c:v>
                </c:pt>
                <c:pt idx="1377">
                  <c:v>2340.703</c:v>
                </c:pt>
                <c:pt idx="1378">
                  <c:v>2166.1660000000002</c:v>
                </c:pt>
                <c:pt idx="1379">
                  <c:v>2188.3939999999998</c:v>
                </c:pt>
                <c:pt idx="1380">
                  <c:v>2165.9720000000002</c:v>
                </c:pt>
                <c:pt idx="1381">
                  <c:v>2041.645</c:v>
                </c:pt>
                <c:pt idx="1382">
                  <c:v>1824.3050000000001</c:v>
                </c:pt>
                <c:pt idx="1383">
                  <c:v>1925.3779999999999</c:v>
                </c:pt>
                <c:pt idx="1384">
                  <c:v>1602.1389999999999</c:v>
                </c:pt>
                <c:pt idx="1385">
                  <c:v>1595.0550000000001</c:v>
                </c:pt>
                <c:pt idx="1386">
                  <c:v>1471.127</c:v>
                </c:pt>
                <c:pt idx="1387">
                  <c:v>1318.6890000000001</c:v>
                </c:pt>
                <c:pt idx="1388">
                  <c:v>933.34100000000001</c:v>
                </c:pt>
                <c:pt idx="1389">
                  <c:v>886.45500000000004</c:v>
                </c:pt>
                <c:pt idx="1390">
                  <c:v>667.86300000000006</c:v>
                </c:pt>
                <c:pt idx="1391">
                  <c:v>764.79300000000001</c:v>
                </c:pt>
                <c:pt idx="1392">
                  <c:v>568.91</c:v>
                </c:pt>
                <c:pt idx="1393">
                  <c:v>470.68299999999999</c:v>
                </c:pt>
                <c:pt idx="1394">
                  <c:v>471.59699999999998</c:v>
                </c:pt>
                <c:pt idx="1395">
                  <c:v>310.358</c:v>
                </c:pt>
                <c:pt idx="1396">
                  <c:v>149.69499999999999</c:v>
                </c:pt>
                <c:pt idx="1397">
                  <c:v>277.154</c:v>
                </c:pt>
                <c:pt idx="1398">
                  <c:v>51.386000000000003</c:v>
                </c:pt>
                <c:pt idx="1399">
                  <c:v>147.773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Scenario3_5_TN_ED!$C$2:$C$1442</c:f>
              <c:numCache>
                <c:formatCode>General</c:formatCode>
                <c:ptCount val="144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35.113</c:v>
                </c:pt>
                <c:pt idx="209">
                  <c:v>0</c:v>
                </c:pt>
                <c:pt idx="210">
                  <c:v>74.953999999999994</c:v>
                </c:pt>
                <c:pt idx="211">
                  <c:v>224.95400000000001</c:v>
                </c:pt>
                <c:pt idx="212">
                  <c:v>74.953999999999994</c:v>
                </c:pt>
                <c:pt idx="213">
                  <c:v>174.30500000000001</c:v>
                </c:pt>
                <c:pt idx="214">
                  <c:v>183.28200000000001</c:v>
                </c:pt>
                <c:pt idx="215">
                  <c:v>145.67099999999999</c:v>
                </c:pt>
                <c:pt idx="216">
                  <c:v>132.029</c:v>
                </c:pt>
                <c:pt idx="217">
                  <c:v>110.261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139.46899999999999</c:v>
                </c:pt>
                <c:pt idx="368">
                  <c:v>181.59700000000001</c:v>
                </c:pt>
                <c:pt idx="369">
                  <c:v>300</c:v>
                </c:pt>
                <c:pt idx="370">
                  <c:v>267.04899999999998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300</c:v>
                </c:pt>
                <c:pt idx="401">
                  <c:v>300</c:v>
                </c:pt>
                <c:pt idx="402">
                  <c:v>300</c:v>
                </c:pt>
                <c:pt idx="403">
                  <c:v>300</c:v>
                </c:pt>
                <c:pt idx="404">
                  <c:v>300</c:v>
                </c:pt>
                <c:pt idx="405">
                  <c:v>300</c:v>
                </c:pt>
                <c:pt idx="406">
                  <c:v>300</c:v>
                </c:pt>
                <c:pt idx="407">
                  <c:v>300</c:v>
                </c:pt>
                <c:pt idx="408">
                  <c:v>300</c:v>
                </c:pt>
                <c:pt idx="409">
                  <c:v>300</c:v>
                </c:pt>
                <c:pt idx="410">
                  <c:v>300</c:v>
                </c:pt>
                <c:pt idx="411">
                  <c:v>300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263.45400000000001</c:v>
                </c:pt>
                <c:pt idx="419">
                  <c:v>300</c:v>
                </c:pt>
                <c:pt idx="420">
                  <c:v>250.53800000000001</c:v>
                </c:pt>
                <c:pt idx="421">
                  <c:v>167.28899999999999</c:v>
                </c:pt>
                <c:pt idx="422">
                  <c:v>113.02</c:v>
                </c:pt>
                <c:pt idx="423">
                  <c:v>146.52199999999999</c:v>
                </c:pt>
                <c:pt idx="424">
                  <c:v>152.74799999999999</c:v>
                </c:pt>
                <c:pt idx="425">
                  <c:v>2.7480000000000002</c:v>
                </c:pt>
                <c:pt idx="426">
                  <c:v>0</c:v>
                </c:pt>
                <c:pt idx="427">
                  <c:v>88.506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115.26300000000001</c:v>
                </c:pt>
                <c:pt idx="477">
                  <c:v>265.26299999999998</c:v>
                </c:pt>
                <c:pt idx="478">
                  <c:v>115.26300000000001</c:v>
                </c:pt>
                <c:pt idx="479">
                  <c:v>175.364</c:v>
                </c:pt>
                <c:pt idx="480">
                  <c:v>89.221000000000004</c:v>
                </c:pt>
                <c:pt idx="481">
                  <c:v>49.183999999999997</c:v>
                </c:pt>
                <c:pt idx="482">
                  <c:v>104.181</c:v>
                </c:pt>
                <c:pt idx="483">
                  <c:v>254.18100000000001</c:v>
                </c:pt>
                <c:pt idx="484">
                  <c:v>104.181</c:v>
                </c:pt>
                <c:pt idx="485">
                  <c:v>141.96700000000001</c:v>
                </c:pt>
                <c:pt idx="486">
                  <c:v>265.46300000000002</c:v>
                </c:pt>
                <c:pt idx="487">
                  <c:v>300</c:v>
                </c:pt>
                <c:pt idx="488">
                  <c:v>210.00299999999999</c:v>
                </c:pt>
                <c:pt idx="489">
                  <c:v>253.86500000000001</c:v>
                </c:pt>
                <c:pt idx="490">
                  <c:v>292.74700000000001</c:v>
                </c:pt>
                <c:pt idx="491">
                  <c:v>146.96100000000001</c:v>
                </c:pt>
                <c:pt idx="492">
                  <c:v>296.96100000000001</c:v>
                </c:pt>
                <c:pt idx="493">
                  <c:v>300</c:v>
                </c:pt>
                <c:pt idx="494">
                  <c:v>204.77799999999999</c:v>
                </c:pt>
                <c:pt idx="495">
                  <c:v>300</c:v>
                </c:pt>
                <c:pt idx="496">
                  <c:v>182.267</c:v>
                </c:pt>
                <c:pt idx="497">
                  <c:v>242.76499999999999</c:v>
                </c:pt>
                <c:pt idx="498">
                  <c:v>300</c:v>
                </c:pt>
                <c:pt idx="499">
                  <c:v>236.78100000000001</c:v>
                </c:pt>
                <c:pt idx="500">
                  <c:v>296.48200000000003</c:v>
                </c:pt>
                <c:pt idx="501">
                  <c:v>300</c:v>
                </c:pt>
                <c:pt idx="502">
                  <c:v>300</c:v>
                </c:pt>
                <c:pt idx="503">
                  <c:v>150</c:v>
                </c:pt>
                <c:pt idx="504">
                  <c:v>263.00900000000001</c:v>
                </c:pt>
                <c:pt idx="505">
                  <c:v>300</c:v>
                </c:pt>
                <c:pt idx="506">
                  <c:v>263.19799999999998</c:v>
                </c:pt>
                <c:pt idx="507">
                  <c:v>213.59200000000001</c:v>
                </c:pt>
                <c:pt idx="508">
                  <c:v>63.591999999999999</c:v>
                </c:pt>
                <c:pt idx="509">
                  <c:v>150</c:v>
                </c:pt>
                <c:pt idx="510">
                  <c:v>300</c:v>
                </c:pt>
                <c:pt idx="511">
                  <c:v>150</c:v>
                </c:pt>
                <c:pt idx="512">
                  <c:v>119.92</c:v>
                </c:pt>
                <c:pt idx="513">
                  <c:v>171.25200000000001</c:v>
                </c:pt>
                <c:pt idx="514">
                  <c:v>106.839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28.715</c:v>
                </c:pt>
                <c:pt idx="654">
                  <c:v>94.956000000000003</c:v>
                </c:pt>
                <c:pt idx="655">
                  <c:v>150</c:v>
                </c:pt>
                <c:pt idx="656">
                  <c:v>300</c:v>
                </c:pt>
                <c:pt idx="657">
                  <c:v>300</c:v>
                </c:pt>
                <c:pt idx="658">
                  <c:v>300</c:v>
                </c:pt>
                <c:pt idx="659">
                  <c:v>300</c:v>
                </c:pt>
                <c:pt idx="660">
                  <c:v>300</c:v>
                </c:pt>
                <c:pt idx="661">
                  <c:v>300</c:v>
                </c:pt>
                <c:pt idx="662">
                  <c:v>300</c:v>
                </c:pt>
                <c:pt idx="663">
                  <c:v>300</c:v>
                </c:pt>
                <c:pt idx="664">
                  <c:v>300</c:v>
                </c:pt>
                <c:pt idx="665">
                  <c:v>300</c:v>
                </c:pt>
                <c:pt idx="666">
                  <c:v>300</c:v>
                </c:pt>
                <c:pt idx="667">
                  <c:v>300</c:v>
                </c:pt>
                <c:pt idx="668">
                  <c:v>300</c:v>
                </c:pt>
                <c:pt idx="669">
                  <c:v>300</c:v>
                </c:pt>
                <c:pt idx="670">
                  <c:v>300</c:v>
                </c:pt>
                <c:pt idx="671">
                  <c:v>300</c:v>
                </c:pt>
                <c:pt idx="672">
                  <c:v>300</c:v>
                </c:pt>
                <c:pt idx="673">
                  <c:v>300</c:v>
                </c:pt>
                <c:pt idx="674">
                  <c:v>300</c:v>
                </c:pt>
                <c:pt idx="675">
                  <c:v>300</c:v>
                </c:pt>
                <c:pt idx="676">
                  <c:v>300</c:v>
                </c:pt>
                <c:pt idx="677">
                  <c:v>300</c:v>
                </c:pt>
                <c:pt idx="678">
                  <c:v>300</c:v>
                </c:pt>
                <c:pt idx="679">
                  <c:v>300</c:v>
                </c:pt>
                <c:pt idx="680">
                  <c:v>300</c:v>
                </c:pt>
                <c:pt idx="681">
                  <c:v>300</c:v>
                </c:pt>
                <c:pt idx="682">
                  <c:v>300</c:v>
                </c:pt>
                <c:pt idx="683">
                  <c:v>300</c:v>
                </c:pt>
                <c:pt idx="684">
                  <c:v>300</c:v>
                </c:pt>
                <c:pt idx="685">
                  <c:v>300</c:v>
                </c:pt>
                <c:pt idx="686">
                  <c:v>300</c:v>
                </c:pt>
                <c:pt idx="687">
                  <c:v>300</c:v>
                </c:pt>
                <c:pt idx="688">
                  <c:v>300</c:v>
                </c:pt>
                <c:pt idx="689">
                  <c:v>300</c:v>
                </c:pt>
                <c:pt idx="690">
                  <c:v>300</c:v>
                </c:pt>
                <c:pt idx="691">
                  <c:v>300</c:v>
                </c:pt>
                <c:pt idx="692">
                  <c:v>199.65600000000001</c:v>
                </c:pt>
                <c:pt idx="693">
                  <c:v>59.652000000000001</c:v>
                </c:pt>
                <c:pt idx="694">
                  <c:v>131.066</c:v>
                </c:pt>
                <c:pt idx="695">
                  <c:v>197.39500000000001</c:v>
                </c:pt>
                <c:pt idx="696">
                  <c:v>47.395000000000003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76.825999999999993</c:v>
                </c:pt>
                <c:pt idx="789">
                  <c:v>70.587000000000003</c:v>
                </c:pt>
                <c:pt idx="790">
                  <c:v>220.58699999999999</c:v>
                </c:pt>
                <c:pt idx="791">
                  <c:v>192.34</c:v>
                </c:pt>
                <c:pt idx="792">
                  <c:v>46.33</c:v>
                </c:pt>
                <c:pt idx="793">
                  <c:v>89.671000000000006</c:v>
                </c:pt>
                <c:pt idx="794">
                  <c:v>218.119</c:v>
                </c:pt>
                <c:pt idx="795">
                  <c:v>68.119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55.65</c:v>
                </c:pt>
                <c:pt idx="800">
                  <c:v>36.69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33.908999999999999</c:v>
                </c:pt>
                <c:pt idx="1069">
                  <c:v>116.508</c:v>
                </c:pt>
                <c:pt idx="1070">
                  <c:v>62.594999999999999</c:v>
                </c:pt>
                <c:pt idx="1071">
                  <c:v>23.698</c:v>
                </c:pt>
                <c:pt idx="1072">
                  <c:v>113.473</c:v>
                </c:pt>
                <c:pt idx="1073">
                  <c:v>263.47300000000001</c:v>
                </c:pt>
                <c:pt idx="1074">
                  <c:v>188.14699999999999</c:v>
                </c:pt>
                <c:pt idx="1075">
                  <c:v>150</c:v>
                </c:pt>
                <c:pt idx="1076">
                  <c:v>300</c:v>
                </c:pt>
                <c:pt idx="1077">
                  <c:v>300</c:v>
                </c:pt>
                <c:pt idx="1078">
                  <c:v>300</c:v>
                </c:pt>
                <c:pt idx="1079">
                  <c:v>196.83600000000001</c:v>
                </c:pt>
                <c:pt idx="1080">
                  <c:v>300</c:v>
                </c:pt>
                <c:pt idx="1081">
                  <c:v>300</c:v>
                </c:pt>
                <c:pt idx="1082">
                  <c:v>300</c:v>
                </c:pt>
                <c:pt idx="1083">
                  <c:v>300</c:v>
                </c:pt>
                <c:pt idx="1084">
                  <c:v>300</c:v>
                </c:pt>
                <c:pt idx="1085">
                  <c:v>300</c:v>
                </c:pt>
                <c:pt idx="1086">
                  <c:v>300</c:v>
                </c:pt>
                <c:pt idx="1087">
                  <c:v>300</c:v>
                </c:pt>
                <c:pt idx="1088">
                  <c:v>300</c:v>
                </c:pt>
                <c:pt idx="1089">
                  <c:v>300</c:v>
                </c:pt>
                <c:pt idx="1090">
                  <c:v>300</c:v>
                </c:pt>
                <c:pt idx="1091">
                  <c:v>300</c:v>
                </c:pt>
                <c:pt idx="1092">
                  <c:v>300</c:v>
                </c:pt>
                <c:pt idx="1093">
                  <c:v>300</c:v>
                </c:pt>
                <c:pt idx="1094">
                  <c:v>300</c:v>
                </c:pt>
                <c:pt idx="1095">
                  <c:v>300</c:v>
                </c:pt>
                <c:pt idx="1096">
                  <c:v>300</c:v>
                </c:pt>
                <c:pt idx="1097">
                  <c:v>300</c:v>
                </c:pt>
                <c:pt idx="1098">
                  <c:v>300</c:v>
                </c:pt>
                <c:pt idx="1099">
                  <c:v>300</c:v>
                </c:pt>
                <c:pt idx="1100">
                  <c:v>300</c:v>
                </c:pt>
                <c:pt idx="1101">
                  <c:v>300</c:v>
                </c:pt>
                <c:pt idx="1102">
                  <c:v>300</c:v>
                </c:pt>
                <c:pt idx="1103">
                  <c:v>300</c:v>
                </c:pt>
                <c:pt idx="1104">
                  <c:v>300</c:v>
                </c:pt>
                <c:pt idx="1105">
                  <c:v>300</c:v>
                </c:pt>
                <c:pt idx="1106">
                  <c:v>300</c:v>
                </c:pt>
                <c:pt idx="1107">
                  <c:v>300</c:v>
                </c:pt>
                <c:pt idx="1108">
                  <c:v>300</c:v>
                </c:pt>
                <c:pt idx="1109">
                  <c:v>300</c:v>
                </c:pt>
                <c:pt idx="1110">
                  <c:v>214.01</c:v>
                </c:pt>
                <c:pt idx="1111">
                  <c:v>64.010000000000005</c:v>
                </c:pt>
                <c:pt idx="1112">
                  <c:v>205.29599999999999</c:v>
                </c:pt>
                <c:pt idx="1113">
                  <c:v>55.295999999999999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11.218999999999999</c:v>
                </c:pt>
                <c:pt idx="1368">
                  <c:v>49.55</c:v>
                </c:pt>
                <c:pt idx="1369">
                  <c:v>23.42</c:v>
                </c:pt>
                <c:pt idx="1370">
                  <c:v>173.42</c:v>
                </c:pt>
                <c:pt idx="1371">
                  <c:v>24.988</c:v>
                </c:pt>
                <c:pt idx="1372">
                  <c:v>23.195</c:v>
                </c:pt>
                <c:pt idx="1373">
                  <c:v>0</c:v>
                </c:pt>
                <c:pt idx="1374">
                  <c:v>0</c:v>
                </c:pt>
                <c:pt idx="1375">
                  <c:v>38.718000000000004</c:v>
                </c:pt>
                <c:pt idx="1376">
                  <c:v>76.653000000000006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Scenario3_5_TN_ED!$D$2:$D$1442</c:f>
              <c:numCache>
                <c:formatCode>General</c:formatCode>
                <c:ptCount val="1441"/>
                <c:pt idx="0">
                  <c:v>6195</c:v>
                </c:pt>
                <c:pt idx="1">
                  <c:v>6144.2420000000002</c:v>
                </c:pt>
                <c:pt idx="2">
                  <c:v>6223.5069999999996</c:v>
                </c:pt>
                <c:pt idx="3">
                  <c:v>6110.3940000000002</c:v>
                </c:pt>
                <c:pt idx="4">
                  <c:v>6213.33</c:v>
                </c:pt>
                <c:pt idx="5">
                  <c:v>6147.0540000000001</c:v>
                </c:pt>
                <c:pt idx="6">
                  <c:v>6073.8389999999999</c:v>
                </c:pt>
                <c:pt idx="7">
                  <c:v>5978.79</c:v>
                </c:pt>
                <c:pt idx="8">
                  <c:v>5877.6180000000004</c:v>
                </c:pt>
                <c:pt idx="9">
                  <c:v>5816.6459999999997</c:v>
                </c:pt>
                <c:pt idx="10">
                  <c:v>6281.8670000000002</c:v>
                </c:pt>
                <c:pt idx="11">
                  <c:v>5869.7510000000002</c:v>
                </c:pt>
                <c:pt idx="12">
                  <c:v>5841</c:v>
                </c:pt>
                <c:pt idx="13">
                  <c:v>5726.5479999999998</c:v>
                </c:pt>
                <c:pt idx="14">
                  <c:v>5918.3249999999998</c:v>
                </c:pt>
                <c:pt idx="15">
                  <c:v>5905.4650000000001</c:v>
                </c:pt>
                <c:pt idx="16">
                  <c:v>5786.5789999999997</c:v>
                </c:pt>
                <c:pt idx="17">
                  <c:v>5711.6239999999998</c:v>
                </c:pt>
                <c:pt idx="18">
                  <c:v>5725.1530000000002</c:v>
                </c:pt>
                <c:pt idx="19">
                  <c:v>5548.9979999999996</c:v>
                </c:pt>
                <c:pt idx="20">
                  <c:v>5638.8270000000002</c:v>
                </c:pt>
                <c:pt idx="21">
                  <c:v>5717.5969999999998</c:v>
                </c:pt>
                <c:pt idx="22">
                  <c:v>5697.2669999999998</c:v>
                </c:pt>
                <c:pt idx="23">
                  <c:v>5575.2669999999998</c:v>
                </c:pt>
                <c:pt idx="24">
                  <c:v>5671.08</c:v>
                </c:pt>
                <c:pt idx="25">
                  <c:v>5727.2020000000002</c:v>
                </c:pt>
                <c:pt idx="26">
                  <c:v>5711.0020000000004</c:v>
                </c:pt>
                <c:pt idx="27">
                  <c:v>5667.9480000000003</c:v>
                </c:pt>
                <c:pt idx="28">
                  <c:v>5650.7659999999996</c:v>
                </c:pt>
                <c:pt idx="29">
                  <c:v>5337.2690000000002</c:v>
                </c:pt>
                <c:pt idx="30">
                  <c:v>5434.3540000000003</c:v>
                </c:pt>
                <c:pt idx="31">
                  <c:v>5531.7089999999998</c:v>
                </c:pt>
                <c:pt idx="32">
                  <c:v>5470.317</c:v>
                </c:pt>
                <c:pt idx="33">
                  <c:v>5512.7719999999999</c:v>
                </c:pt>
                <c:pt idx="34">
                  <c:v>5363.1540000000005</c:v>
                </c:pt>
                <c:pt idx="35">
                  <c:v>5634.1610000000001</c:v>
                </c:pt>
                <c:pt idx="36">
                  <c:v>5392.6</c:v>
                </c:pt>
                <c:pt idx="37">
                  <c:v>5350.3810000000003</c:v>
                </c:pt>
                <c:pt idx="38">
                  <c:v>5403.82</c:v>
                </c:pt>
                <c:pt idx="39">
                  <c:v>5311.7550000000001</c:v>
                </c:pt>
                <c:pt idx="40">
                  <c:v>5091.9960000000001</c:v>
                </c:pt>
                <c:pt idx="41">
                  <c:v>5055.5910000000003</c:v>
                </c:pt>
                <c:pt idx="42">
                  <c:v>4975.7</c:v>
                </c:pt>
                <c:pt idx="43">
                  <c:v>5077.8289999999997</c:v>
                </c:pt>
                <c:pt idx="44">
                  <c:v>4988.6660000000002</c:v>
                </c:pt>
                <c:pt idx="45">
                  <c:v>4743.0309999999999</c:v>
                </c:pt>
                <c:pt idx="46">
                  <c:v>4802.0330000000004</c:v>
                </c:pt>
                <c:pt idx="47">
                  <c:v>4506.7479999999996</c:v>
                </c:pt>
                <c:pt idx="48">
                  <c:v>4665.72</c:v>
                </c:pt>
                <c:pt idx="49">
                  <c:v>4720.0370000000003</c:v>
                </c:pt>
                <c:pt idx="50">
                  <c:v>4592.2309999999998</c:v>
                </c:pt>
                <c:pt idx="51">
                  <c:v>4542.8069999999998</c:v>
                </c:pt>
                <c:pt idx="52">
                  <c:v>4570.8440000000001</c:v>
                </c:pt>
                <c:pt idx="53">
                  <c:v>4660.3019999999997</c:v>
                </c:pt>
                <c:pt idx="54">
                  <c:v>4652.1189999999997</c:v>
                </c:pt>
                <c:pt idx="55">
                  <c:v>4644.7430000000004</c:v>
                </c:pt>
                <c:pt idx="56">
                  <c:v>4621.3720000000003</c:v>
                </c:pt>
                <c:pt idx="57">
                  <c:v>4676.8770000000004</c:v>
                </c:pt>
                <c:pt idx="58">
                  <c:v>4450.6620000000003</c:v>
                </c:pt>
                <c:pt idx="59">
                  <c:v>4665.7280000000001</c:v>
                </c:pt>
                <c:pt idx="60">
                  <c:v>4538.28</c:v>
                </c:pt>
                <c:pt idx="61">
                  <c:v>4790.58</c:v>
                </c:pt>
                <c:pt idx="62">
                  <c:v>4462.9319999999998</c:v>
                </c:pt>
                <c:pt idx="63">
                  <c:v>4337.2830000000004</c:v>
                </c:pt>
                <c:pt idx="64">
                  <c:v>4398.9579999999996</c:v>
                </c:pt>
                <c:pt idx="65">
                  <c:v>4256.28</c:v>
                </c:pt>
                <c:pt idx="66">
                  <c:v>4166.2070000000003</c:v>
                </c:pt>
                <c:pt idx="67">
                  <c:v>4304.9179999999997</c:v>
                </c:pt>
                <c:pt idx="68">
                  <c:v>4221.1220000000003</c:v>
                </c:pt>
                <c:pt idx="69">
                  <c:v>4183.9350000000004</c:v>
                </c:pt>
                <c:pt idx="70">
                  <c:v>4183.4870000000001</c:v>
                </c:pt>
                <c:pt idx="71">
                  <c:v>4226.1109999999999</c:v>
                </c:pt>
                <c:pt idx="72">
                  <c:v>4113.4799999999996</c:v>
                </c:pt>
                <c:pt idx="73">
                  <c:v>4218.8900000000003</c:v>
                </c:pt>
                <c:pt idx="74">
                  <c:v>4106.96</c:v>
                </c:pt>
                <c:pt idx="75">
                  <c:v>3872.09</c:v>
                </c:pt>
                <c:pt idx="76">
                  <c:v>3940.36</c:v>
                </c:pt>
                <c:pt idx="77">
                  <c:v>4049.0749999999998</c:v>
                </c:pt>
                <c:pt idx="78">
                  <c:v>3822.364</c:v>
                </c:pt>
                <c:pt idx="79">
                  <c:v>3899.4839999999999</c:v>
                </c:pt>
                <c:pt idx="80">
                  <c:v>3958.6089999999999</c:v>
                </c:pt>
                <c:pt idx="81">
                  <c:v>4058.4929999999999</c:v>
                </c:pt>
                <c:pt idx="82">
                  <c:v>4086.1759999999999</c:v>
                </c:pt>
                <c:pt idx="83">
                  <c:v>3852.3020000000001</c:v>
                </c:pt>
                <c:pt idx="84">
                  <c:v>3962.44</c:v>
                </c:pt>
                <c:pt idx="85">
                  <c:v>3811.8069999999998</c:v>
                </c:pt>
                <c:pt idx="86">
                  <c:v>3941.6010000000001</c:v>
                </c:pt>
                <c:pt idx="87">
                  <c:v>3816.2860000000001</c:v>
                </c:pt>
                <c:pt idx="88">
                  <c:v>4088.7620000000002</c:v>
                </c:pt>
                <c:pt idx="89">
                  <c:v>3853.1329999999998</c:v>
                </c:pt>
                <c:pt idx="90">
                  <c:v>3896.54</c:v>
                </c:pt>
                <c:pt idx="91">
                  <c:v>3892.797</c:v>
                </c:pt>
                <c:pt idx="92">
                  <c:v>3836.0059999999999</c:v>
                </c:pt>
                <c:pt idx="93">
                  <c:v>4019.3409999999999</c:v>
                </c:pt>
                <c:pt idx="94">
                  <c:v>3906.1889999999999</c:v>
                </c:pt>
                <c:pt idx="95">
                  <c:v>3719.5039999999999</c:v>
                </c:pt>
                <c:pt idx="96">
                  <c:v>3827.92</c:v>
                </c:pt>
                <c:pt idx="97">
                  <c:v>3912.6979999999999</c:v>
                </c:pt>
                <c:pt idx="98">
                  <c:v>3795.3290000000002</c:v>
                </c:pt>
                <c:pt idx="99">
                  <c:v>3769.8069999999998</c:v>
                </c:pt>
                <c:pt idx="100">
                  <c:v>3747.1370000000002</c:v>
                </c:pt>
                <c:pt idx="101">
                  <c:v>3882.93</c:v>
                </c:pt>
                <c:pt idx="102">
                  <c:v>3786.4349999999999</c:v>
                </c:pt>
                <c:pt idx="103">
                  <c:v>3742.319</c:v>
                </c:pt>
                <c:pt idx="104">
                  <c:v>3575.498</c:v>
                </c:pt>
                <c:pt idx="105">
                  <c:v>3620.078</c:v>
                </c:pt>
                <c:pt idx="106">
                  <c:v>3693.2040000000002</c:v>
                </c:pt>
                <c:pt idx="107">
                  <c:v>3774.3359999999998</c:v>
                </c:pt>
                <c:pt idx="108">
                  <c:v>3676.88</c:v>
                </c:pt>
                <c:pt idx="109">
                  <c:v>3701.5680000000002</c:v>
                </c:pt>
                <c:pt idx="110">
                  <c:v>3768.4870000000001</c:v>
                </c:pt>
                <c:pt idx="111">
                  <c:v>3829.6959999999999</c:v>
                </c:pt>
                <c:pt idx="112">
                  <c:v>3788.5259999999998</c:v>
                </c:pt>
                <c:pt idx="113">
                  <c:v>4049.3229999999999</c:v>
                </c:pt>
                <c:pt idx="114">
                  <c:v>3842.8209999999999</c:v>
                </c:pt>
                <c:pt idx="115">
                  <c:v>3784.9319999999998</c:v>
                </c:pt>
                <c:pt idx="116">
                  <c:v>4068.5129999999999</c:v>
                </c:pt>
                <c:pt idx="117">
                  <c:v>4097.1409999999996</c:v>
                </c:pt>
                <c:pt idx="118">
                  <c:v>4040.93</c:v>
                </c:pt>
                <c:pt idx="119">
                  <c:v>4132.6570000000002</c:v>
                </c:pt>
                <c:pt idx="120">
                  <c:v>4170.12</c:v>
                </c:pt>
                <c:pt idx="121">
                  <c:v>4181.9629999999997</c:v>
                </c:pt>
                <c:pt idx="122">
                  <c:v>4279.0929999999998</c:v>
                </c:pt>
                <c:pt idx="123">
                  <c:v>4121.7969999999996</c:v>
                </c:pt>
                <c:pt idx="124">
                  <c:v>4169.5990000000002</c:v>
                </c:pt>
                <c:pt idx="125">
                  <c:v>4338.3050000000003</c:v>
                </c:pt>
                <c:pt idx="126">
                  <c:v>4181.3280000000004</c:v>
                </c:pt>
                <c:pt idx="127">
                  <c:v>4191.38</c:v>
                </c:pt>
                <c:pt idx="128">
                  <c:v>4394.2370000000001</c:v>
                </c:pt>
                <c:pt idx="129">
                  <c:v>4248.0039999999999</c:v>
                </c:pt>
                <c:pt idx="130">
                  <c:v>4431.1729999999998</c:v>
                </c:pt>
                <c:pt idx="131">
                  <c:v>4341.6149999999998</c:v>
                </c:pt>
                <c:pt idx="132">
                  <c:v>4337.68</c:v>
                </c:pt>
                <c:pt idx="133">
                  <c:v>4371.8410000000003</c:v>
                </c:pt>
                <c:pt idx="134">
                  <c:v>4193.6809999999996</c:v>
                </c:pt>
                <c:pt idx="135">
                  <c:v>4212.1099999999997</c:v>
                </c:pt>
                <c:pt idx="136">
                  <c:v>4049.8310000000001</c:v>
                </c:pt>
                <c:pt idx="137">
                  <c:v>4092.7350000000001</c:v>
                </c:pt>
                <c:pt idx="138">
                  <c:v>3967.5929999999998</c:v>
                </c:pt>
                <c:pt idx="139">
                  <c:v>4137.5649999999996</c:v>
                </c:pt>
                <c:pt idx="140">
                  <c:v>4063.4789999999998</c:v>
                </c:pt>
                <c:pt idx="141">
                  <c:v>3813.0970000000002</c:v>
                </c:pt>
                <c:pt idx="142">
                  <c:v>3869.7570000000001</c:v>
                </c:pt>
                <c:pt idx="143">
                  <c:v>3936.5929999999998</c:v>
                </c:pt>
                <c:pt idx="144">
                  <c:v>3827.92</c:v>
                </c:pt>
                <c:pt idx="145">
                  <c:v>3808.643</c:v>
                </c:pt>
                <c:pt idx="146">
                  <c:v>3914.8670000000002</c:v>
                </c:pt>
                <c:pt idx="147">
                  <c:v>3865.1550000000002</c:v>
                </c:pt>
                <c:pt idx="148">
                  <c:v>3813.6019999999999</c:v>
                </c:pt>
                <c:pt idx="149">
                  <c:v>3887.759</c:v>
                </c:pt>
                <c:pt idx="150">
                  <c:v>3875.5140000000001</c:v>
                </c:pt>
                <c:pt idx="151">
                  <c:v>3816.9490000000001</c:v>
                </c:pt>
                <c:pt idx="152">
                  <c:v>3717.9870000000001</c:v>
                </c:pt>
                <c:pt idx="153">
                  <c:v>3947.634</c:v>
                </c:pt>
                <c:pt idx="154">
                  <c:v>3964.0839999999998</c:v>
                </c:pt>
                <c:pt idx="155">
                  <c:v>3816.0140000000001</c:v>
                </c:pt>
                <c:pt idx="156">
                  <c:v>3825.56</c:v>
                </c:pt>
                <c:pt idx="157">
                  <c:v>3736.2919999999999</c:v>
                </c:pt>
                <c:pt idx="158">
                  <c:v>3684.4229999999998</c:v>
                </c:pt>
                <c:pt idx="159">
                  <c:v>3693.6770000000001</c:v>
                </c:pt>
                <c:pt idx="160">
                  <c:v>3511.317</c:v>
                </c:pt>
                <c:pt idx="161">
                  <c:v>3305.652</c:v>
                </c:pt>
                <c:pt idx="162">
                  <c:v>3339.8440000000001</c:v>
                </c:pt>
                <c:pt idx="163">
                  <c:v>3425.0839999999998</c:v>
                </c:pt>
                <c:pt idx="164">
                  <c:v>3166.2620000000002</c:v>
                </c:pt>
                <c:pt idx="165">
                  <c:v>3240.6950000000002</c:v>
                </c:pt>
                <c:pt idx="166">
                  <c:v>2993.1759999999999</c:v>
                </c:pt>
                <c:pt idx="167">
                  <c:v>3046.0279999999998</c:v>
                </c:pt>
                <c:pt idx="168">
                  <c:v>2912.24</c:v>
                </c:pt>
                <c:pt idx="169">
                  <c:v>2859.9769999999999</c:v>
                </c:pt>
                <c:pt idx="170">
                  <c:v>2888.5509999999999</c:v>
                </c:pt>
                <c:pt idx="171">
                  <c:v>2728.154</c:v>
                </c:pt>
                <c:pt idx="172">
                  <c:v>2760.1770000000001</c:v>
                </c:pt>
                <c:pt idx="173">
                  <c:v>2782.4119999999998</c:v>
                </c:pt>
                <c:pt idx="174">
                  <c:v>2607.7179999999998</c:v>
                </c:pt>
                <c:pt idx="175">
                  <c:v>2704.0549999999998</c:v>
                </c:pt>
                <c:pt idx="176">
                  <c:v>2630.596</c:v>
                </c:pt>
                <c:pt idx="177">
                  <c:v>2440.1660000000002</c:v>
                </c:pt>
                <c:pt idx="178">
                  <c:v>2543.7240000000002</c:v>
                </c:pt>
                <c:pt idx="179">
                  <c:v>2505.3290000000002</c:v>
                </c:pt>
                <c:pt idx="180">
                  <c:v>2454.4</c:v>
                </c:pt>
                <c:pt idx="181">
                  <c:v>2496.8629999999998</c:v>
                </c:pt>
                <c:pt idx="182">
                  <c:v>2468.4079999999999</c:v>
                </c:pt>
                <c:pt idx="183">
                  <c:v>2290.2339999999999</c:v>
                </c:pt>
                <c:pt idx="184">
                  <c:v>2287.6109999999999</c:v>
                </c:pt>
                <c:pt idx="185">
                  <c:v>2275.5520000000001</c:v>
                </c:pt>
                <c:pt idx="186">
                  <c:v>2301.1729999999998</c:v>
                </c:pt>
                <c:pt idx="187">
                  <c:v>2239.6869999999999</c:v>
                </c:pt>
                <c:pt idx="188">
                  <c:v>2163.556</c:v>
                </c:pt>
                <c:pt idx="189">
                  <c:v>2133.2660000000001</c:v>
                </c:pt>
                <c:pt idx="190">
                  <c:v>2142.0790000000002</c:v>
                </c:pt>
                <c:pt idx="191">
                  <c:v>2032.377</c:v>
                </c:pt>
                <c:pt idx="192">
                  <c:v>2015.44</c:v>
                </c:pt>
                <c:pt idx="193">
                  <c:v>2027.788</c:v>
                </c:pt>
                <c:pt idx="194">
                  <c:v>2058.4090000000001</c:v>
                </c:pt>
                <c:pt idx="195">
                  <c:v>2041.1959999999999</c:v>
                </c:pt>
                <c:pt idx="196">
                  <c:v>2063.6759999999999</c:v>
                </c:pt>
                <c:pt idx="197">
                  <c:v>2002.874</c:v>
                </c:pt>
                <c:pt idx="198">
                  <c:v>2041.3889999999999</c:v>
                </c:pt>
                <c:pt idx="199">
                  <c:v>2098.7579999999998</c:v>
                </c:pt>
                <c:pt idx="200">
                  <c:v>2006.5239999999999</c:v>
                </c:pt>
                <c:pt idx="201">
                  <c:v>2078.9839999999999</c:v>
                </c:pt>
                <c:pt idx="202">
                  <c:v>2026.768</c:v>
                </c:pt>
                <c:pt idx="203">
                  <c:v>2094.0529999999999</c:v>
                </c:pt>
                <c:pt idx="204">
                  <c:v>2109.84</c:v>
                </c:pt>
                <c:pt idx="205">
                  <c:v>2149.38</c:v>
                </c:pt>
                <c:pt idx="206">
                  <c:v>2204.81</c:v>
                </c:pt>
                <c:pt idx="207">
                  <c:v>2184.0509999999999</c:v>
                </c:pt>
                <c:pt idx="208">
                  <c:v>2144.4160000000002</c:v>
                </c:pt>
                <c:pt idx="209">
                  <c:v>2223.5569999999998</c:v>
                </c:pt>
                <c:pt idx="210">
                  <c:v>2290.6990000000001</c:v>
                </c:pt>
                <c:pt idx="211">
                  <c:v>2272.2399999999998</c:v>
                </c:pt>
                <c:pt idx="212">
                  <c:v>2451.25</c:v>
                </c:pt>
                <c:pt idx="213">
                  <c:v>2321.4270000000001</c:v>
                </c:pt>
                <c:pt idx="214">
                  <c:v>2439.0479999999998</c:v>
                </c:pt>
                <c:pt idx="215">
                  <c:v>2468.0039999999999</c:v>
                </c:pt>
                <c:pt idx="216">
                  <c:v>2485.08</c:v>
                </c:pt>
                <c:pt idx="217">
                  <c:v>2552.7199999999998</c:v>
                </c:pt>
                <c:pt idx="218">
                  <c:v>2751.6689999999999</c:v>
                </c:pt>
                <c:pt idx="219">
                  <c:v>2926.64</c:v>
                </c:pt>
                <c:pt idx="220">
                  <c:v>2945.0459999999998</c:v>
                </c:pt>
                <c:pt idx="221">
                  <c:v>3074.3609999999999</c:v>
                </c:pt>
                <c:pt idx="222">
                  <c:v>3124.5070000000001</c:v>
                </c:pt>
                <c:pt idx="223">
                  <c:v>3278.0729999999999</c:v>
                </c:pt>
                <c:pt idx="224">
                  <c:v>3272.172</c:v>
                </c:pt>
                <c:pt idx="225">
                  <c:v>3441.5790000000002</c:v>
                </c:pt>
                <c:pt idx="226">
                  <c:v>3465.67</c:v>
                </c:pt>
                <c:pt idx="227">
                  <c:v>3611.654</c:v>
                </c:pt>
                <c:pt idx="228">
                  <c:v>3794.88</c:v>
                </c:pt>
                <c:pt idx="229">
                  <c:v>3999.6990000000001</c:v>
                </c:pt>
                <c:pt idx="230">
                  <c:v>4122.6099999999997</c:v>
                </c:pt>
                <c:pt idx="231">
                  <c:v>4214.1959999999999</c:v>
                </c:pt>
                <c:pt idx="232">
                  <c:v>4233.585</c:v>
                </c:pt>
                <c:pt idx="233">
                  <c:v>4396.8109999999997</c:v>
                </c:pt>
                <c:pt idx="234">
                  <c:v>4626.5860000000002</c:v>
                </c:pt>
                <c:pt idx="235">
                  <c:v>4772.1790000000001</c:v>
                </c:pt>
                <c:pt idx="236">
                  <c:v>4945.9679999999998</c:v>
                </c:pt>
                <c:pt idx="237">
                  <c:v>4801.2120000000004</c:v>
                </c:pt>
                <c:pt idx="238">
                  <c:v>5032.8509999999997</c:v>
                </c:pt>
                <c:pt idx="239">
                  <c:v>5158.2290000000003</c:v>
                </c:pt>
                <c:pt idx="240">
                  <c:v>5246.28</c:v>
                </c:pt>
                <c:pt idx="241">
                  <c:v>5093.0060000000003</c:v>
                </c:pt>
                <c:pt idx="242">
                  <c:v>5294.924</c:v>
                </c:pt>
                <c:pt idx="243">
                  <c:v>5529.5519999999997</c:v>
                </c:pt>
                <c:pt idx="244">
                  <c:v>5180.0590000000002</c:v>
                </c:pt>
                <c:pt idx="245">
                  <c:v>5222.2960000000003</c:v>
                </c:pt>
                <c:pt idx="246">
                  <c:v>5138.8010000000004</c:v>
                </c:pt>
                <c:pt idx="247">
                  <c:v>5334.7209999999995</c:v>
                </c:pt>
                <c:pt idx="248">
                  <c:v>5346.1310000000003</c:v>
                </c:pt>
                <c:pt idx="249">
                  <c:v>5404.9920000000002</c:v>
                </c:pt>
                <c:pt idx="250">
                  <c:v>5295.2160000000003</c:v>
                </c:pt>
                <c:pt idx="251">
                  <c:v>5192.8779999999997</c:v>
                </c:pt>
                <c:pt idx="252">
                  <c:v>5295.84</c:v>
                </c:pt>
                <c:pt idx="253">
                  <c:v>5293.9350000000004</c:v>
                </c:pt>
                <c:pt idx="254">
                  <c:v>5346.1719999999996</c:v>
                </c:pt>
                <c:pt idx="255">
                  <c:v>5327.0240000000003</c:v>
                </c:pt>
                <c:pt idx="256">
                  <c:v>5497.6580000000004</c:v>
                </c:pt>
                <c:pt idx="257">
                  <c:v>5429.9390000000003</c:v>
                </c:pt>
                <c:pt idx="258">
                  <c:v>5494.1549999999997</c:v>
                </c:pt>
                <c:pt idx="259">
                  <c:v>5417.2190000000001</c:v>
                </c:pt>
                <c:pt idx="260">
                  <c:v>5335.9539999999997</c:v>
                </c:pt>
                <c:pt idx="261">
                  <c:v>5561.2650000000003</c:v>
                </c:pt>
                <c:pt idx="262">
                  <c:v>5536.3670000000002</c:v>
                </c:pt>
                <c:pt idx="263">
                  <c:v>5641.0969999999998</c:v>
                </c:pt>
                <c:pt idx="264">
                  <c:v>5574.32</c:v>
                </c:pt>
                <c:pt idx="265">
                  <c:v>5521.616</c:v>
                </c:pt>
                <c:pt idx="266">
                  <c:v>5630.6589999999997</c:v>
                </c:pt>
                <c:pt idx="267">
                  <c:v>5573.6869999999999</c:v>
                </c:pt>
                <c:pt idx="268">
                  <c:v>5536.3590000000004</c:v>
                </c:pt>
                <c:pt idx="269">
                  <c:v>5387.5</c:v>
                </c:pt>
                <c:pt idx="270">
                  <c:v>5447.9520000000002</c:v>
                </c:pt>
                <c:pt idx="271">
                  <c:v>5683.5950000000003</c:v>
                </c:pt>
                <c:pt idx="272">
                  <c:v>5635.9009999999998</c:v>
                </c:pt>
                <c:pt idx="273">
                  <c:v>5629.9539999999997</c:v>
                </c:pt>
                <c:pt idx="274">
                  <c:v>5512.2259999999997</c:v>
                </c:pt>
                <c:pt idx="275">
                  <c:v>5600.3950000000004</c:v>
                </c:pt>
                <c:pt idx="276">
                  <c:v>5687.6</c:v>
                </c:pt>
                <c:pt idx="277">
                  <c:v>5547.7550000000001</c:v>
                </c:pt>
                <c:pt idx="278">
                  <c:v>5840.8339999999998</c:v>
                </c:pt>
                <c:pt idx="279">
                  <c:v>5650.7629999999999</c:v>
                </c:pt>
                <c:pt idx="280">
                  <c:v>5437.27</c:v>
                </c:pt>
                <c:pt idx="281">
                  <c:v>5581.4989999999998</c:v>
                </c:pt>
                <c:pt idx="282">
                  <c:v>5355.7790000000005</c:v>
                </c:pt>
                <c:pt idx="283">
                  <c:v>5366.7160000000003</c:v>
                </c:pt>
                <c:pt idx="284">
                  <c:v>5410.1450000000004</c:v>
                </c:pt>
                <c:pt idx="285">
                  <c:v>5396.4709999999995</c:v>
                </c:pt>
                <c:pt idx="286">
                  <c:v>5391.2269999999999</c:v>
                </c:pt>
                <c:pt idx="287">
                  <c:v>5417.9290000000001</c:v>
                </c:pt>
                <c:pt idx="288">
                  <c:v>5243.92</c:v>
                </c:pt>
                <c:pt idx="289">
                  <c:v>5216.2330000000002</c:v>
                </c:pt>
                <c:pt idx="290">
                  <c:v>5086.5749999999998</c:v>
                </c:pt>
                <c:pt idx="291">
                  <c:v>5151.26</c:v>
                </c:pt>
                <c:pt idx="292">
                  <c:v>5160.9769999999999</c:v>
                </c:pt>
                <c:pt idx="293">
                  <c:v>4987.78</c:v>
                </c:pt>
                <c:pt idx="294">
                  <c:v>5123.6440000000002</c:v>
                </c:pt>
                <c:pt idx="295">
                  <c:v>5023.9930000000004</c:v>
                </c:pt>
                <c:pt idx="296">
                  <c:v>4942.4629999999997</c:v>
                </c:pt>
                <c:pt idx="297">
                  <c:v>4979.8739999999998</c:v>
                </c:pt>
                <c:pt idx="298">
                  <c:v>4929.6570000000002</c:v>
                </c:pt>
                <c:pt idx="299">
                  <c:v>4734.1130000000003</c:v>
                </c:pt>
                <c:pt idx="300">
                  <c:v>4738.88</c:v>
                </c:pt>
                <c:pt idx="301">
                  <c:v>4685.8100000000004</c:v>
                </c:pt>
                <c:pt idx="302">
                  <c:v>4818.3140000000003</c:v>
                </c:pt>
                <c:pt idx="303">
                  <c:v>4645.5079999999998</c:v>
                </c:pt>
                <c:pt idx="304">
                  <c:v>4659.5360000000001</c:v>
                </c:pt>
                <c:pt idx="305">
                  <c:v>4624.9089999999997</c:v>
                </c:pt>
                <c:pt idx="306">
                  <c:v>4649.6189999999997</c:v>
                </c:pt>
                <c:pt idx="307">
                  <c:v>4543.2780000000002</c:v>
                </c:pt>
                <c:pt idx="308">
                  <c:v>4516.3500000000004</c:v>
                </c:pt>
                <c:pt idx="309">
                  <c:v>4388.808</c:v>
                </c:pt>
                <c:pt idx="310">
                  <c:v>4242.232</c:v>
                </c:pt>
                <c:pt idx="311">
                  <c:v>4252.0910000000003</c:v>
                </c:pt>
                <c:pt idx="312">
                  <c:v>4332.96</c:v>
                </c:pt>
                <c:pt idx="313">
                  <c:v>4283.6689999999999</c:v>
                </c:pt>
                <c:pt idx="314">
                  <c:v>4327.49</c:v>
                </c:pt>
                <c:pt idx="315">
                  <c:v>4340.8590000000004</c:v>
                </c:pt>
                <c:pt idx="316">
                  <c:v>4158.2370000000001</c:v>
                </c:pt>
                <c:pt idx="317">
                  <c:v>4122.8900000000003</c:v>
                </c:pt>
                <c:pt idx="318">
                  <c:v>4140.732</c:v>
                </c:pt>
                <c:pt idx="319">
                  <c:v>4092.3110000000001</c:v>
                </c:pt>
                <c:pt idx="320">
                  <c:v>3927.3690000000001</c:v>
                </c:pt>
                <c:pt idx="321">
                  <c:v>4106.2299999999996</c:v>
                </c:pt>
                <c:pt idx="322">
                  <c:v>3990.0169999999998</c:v>
                </c:pt>
                <c:pt idx="323">
                  <c:v>3898.6239999999998</c:v>
                </c:pt>
                <c:pt idx="324">
                  <c:v>3978.96</c:v>
                </c:pt>
                <c:pt idx="325">
                  <c:v>3981.9960000000001</c:v>
                </c:pt>
                <c:pt idx="326">
                  <c:v>3856.587</c:v>
                </c:pt>
                <c:pt idx="327">
                  <c:v>3728.8119999999999</c:v>
                </c:pt>
                <c:pt idx="328">
                  <c:v>3738.9209999999998</c:v>
                </c:pt>
                <c:pt idx="329">
                  <c:v>3579.9009999999998</c:v>
                </c:pt>
                <c:pt idx="330">
                  <c:v>3683.7849999999999</c:v>
                </c:pt>
                <c:pt idx="331">
                  <c:v>3500.39</c:v>
                </c:pt>
                <c:pt idx="332">
                  <c:v>3374.0839999999998</c:v>
                </c:pt>
                <c:pt idx="333">
                  <c:v>3424.6170000000002</c:v>
                </c:pt>
                <c:pt idx="334">
                  <c:v>3278.66</c:v>
                </c:pt>
                <c:pt idx="335">
                  <c:v>3399.9659999999999</c:v>
                </c:pt>
                <c:pt idx="336">
                  <c:v>3209.6</c:v>
                </c:pt>
                <c:pt idx="337">
                  <c:v>3194.25</c:v>
                </c:pt>
                <c:pt idx="338">
                  <c:v>3160.181</c:v>
                </c:pt>
                <c:pt idx="339">
                  <c:v>3152.8620000000001</c:v>
                </c:pt>
                <c:pt idx="340">
                  <c:v>3095.326</c:v>
                </c:pt>
                <c:pt idx="341">
                  <c:v>3164.3829999999998</c:v>
                </c:pt>
                <c:pt idx="342">
                  <c:v>3089.366</c:v>
                </c:pt>
                <c:pt idx="343">
                  <c:v>2905.0839999999998</c:v>
                </c:pt>
                <c:pt idx="344">
                  <c:v>2960.6439999999998</c:v>
                </c:pt>
                <c:pt idx="345">
                  <c:v>2832.1260000000002</c:v>
                </c:pt>
                <c:pt idx="346">
                  <c:v>2869.8850000000002</c:v>
                </c:pt>
                <c:pt idx="347">
                  <c:v>2946.6970000000001</c:v>
                </c:pt>
                <c:pt idx="348">
                  <c:v>2794.24</c:v>
                </c:pt>
                <c:pt idx="349">
                  <c:v>2843.6680000000001</c:v>
                </c:pt>
                <c:pt idx="350">
                  <c:v>2683.1309999999999</c:v>
                </c:pt>
                <c:pt idx="351">
                  <c:v>2606.509</c:v>
                </c:pt>
                <c:pt idx="352">
                  <c:v>2685.39</c:v>
                </c:pt>
                <c:pt idx="353">
                  <c:v>2717.8760000000002</c:v>
                </c:pt>
                <c:pt idx="354">
                  <c:v>2797.4490000000001</c:v>
                </c:pt>
                <c:pt idx="355">
                  <c:v>2729.5369999999998</c:v>
                </c:pt>
                <c:pt idx="356">
                  <c:v>2573.8969999999999</c:v>
                </c:pt>
                <c:pt idx="357">
                  <c:v>2504.835</c:v>
                </c:pt>
                <c:pt idx="358">
                  <c:v>2649.8310000000001</c:v>
                </c:pt>
                <c:pt idx="359">
                  <c:v>2525.1390000000001</c:v>
                </c:pt>
                <c:pt idx="360">
                  <c:v>2503.96</c:v>
                </c:pt>
                <c:pt idx="361">
                  <c:v>2314.9290000000001</c:v>
                </c:pt>
                <c:pt idx="362">
                  <c:v>2411.3829999999998</c:v>
                </c:pt>
                <c:pt idx="363">
                  <c:v>2449.11</c:v>
                </c:pt>
                <c:pt idx="364">
                  <c:v>2225.5650000000001</c:v>
                </c:pt>
                <c:pt idx="365">
                  <c:v>2236.6970000000001</c:v>
                </c:pt>
                <c:pt idx="366">
                  <c:v>2205.1750000000002</c:v>
                </c:pt>
                <c:pt idx="367">
                  <c:v>2131.1790000000001</c:v>
                </c:pt>
                <c:pt idx="368">
                  <c:v>2087.3359999999998</c:v>
                </c:pt>
                <c:pt idx="369">
                  <c:v>1936.117</c:v>
                </c:pt>
                <c:pt idx="370">
                  <c:v>1945.3489999999999</c:v>
                </c:pt>
                <c:pt idx="371">
                  <c:v>1915.0630000000001</c:v>
                </c:pt>
                <c:pt idx="372">
                  <c:v>1836.08</c:v>
                </c:pt>
                <c:pt idx="373">
                  <c:v>1898.2270000000001</c:v>
                </c:pt>
                <c:pt idx="374">
                  <c:v>1714.6289999999999</c:v>
                </c:pt>
                <c:pt idx="375">
                  <c:v>1686.2760000000001</c:v>
                </c:pt>
                <c:pt idx="376">
                  <c:v>1671.723</c:v>
                </c:pt>
                <c:pt idx="377">
                  <c:v>1616.412</c:v>
                </c:pt>
                <c:pt idx="378">
                  <c:v>1557.8969999999999</c:v>
                </c:pt>
                <c:pt idx="379">
                  <c:v>1566.9680000000001</c:v>
                </c:pt>
                <c:pt idx="380">
                  <c:v>1476.0319999999999</c:v>
                </c:pt>
                <c:pt idx="381">
                  <c:v>1419.175</c:v>
                </c:pt>
                <c:pt idx="382">
                  <c:v>1392.4949999999999</c:v>
                </c:pt>
                <c:pt idx="383">
                  <c:v>1283.1510000000001</c:v>
                </c:pt>
                <c:pt idx="384">
                  <c:v>1290.92</c:v>
                </c:pt>
                <c:pt idx="385">
                  <c:v>1257.7070000000001</c:v>
                </c:pt>
                <c:pt idx="386">
                  <c:v>1287.989</c:v>
                </c:pt>
                <c:pt idx="387">
                  <c:v>1308.845</c:v>
                </c:pt>
                <c:pt idx="388">
                  <c:v>1319.11</c:v>
                </c:pt>
                <c:pt idx="389">
                  <c:v>1283.3889999999999</c:v>
                </c:pt>
                <c:pt idx="390">
                  <c:v>1255.3209999999999</c:v>
                </c:pt>
                <c:pt idx="391">
                  <c:v>1298.944</c:v>
                </c:pt>
                <c:pt idx="392">
                  <c:v>1268.6590000000001</c:v>
                </c:pt>
                <c:pt idx="393">
                  <c:v>1254.816</c:v>
                </c:pt>
                <c:pt idx="394">
                  <c:v>1300.2550000000001</c:v>
                </c:pt>
                <c:pt idx="395">
                  <c:v>1311.0409999999999</c:v>
                </c:pt>
                <c:pt idx="396">
                  <c:v>1279.1199999999999</c:v>
                </c:pt>
                <c:pt idx="397">
                  <c:v>1196.654</c:v>
                </c:pt>
                <c:pt idx="398">
                  <c:v>1202.2439999999999</c:v>
                </c:pt>
                <c:pt idx="399">
                  <c:v>1105.5450000000001</c:v>
                </c:pt>
                <c:pt idx="400">
                  <c:v>1035.0509999999999</c:v>
                </c:pt>
                <c:pt idx="401">
                  <c:v>983.76800000000003</c:v>
                </c:pt>
                <c:pt idx="402">
                  <c:v>928.28499999999997</c:v>
                </c:pt>
                <c:pt idx="403">
                  <c:v>890.96600000000001</c:v>
                </c:pt>
                <c:pt idx="404">
                  <c:v>840.42499999999995</c:v>
                </c:pt>
                <c:pt idx="405">
                  <c:v>746.899</c:v>
                </c:pt>
                <c:pt idx="406">
                  <c:v>694.67399999999998</c:v>
                </c:pt>
                <c:pt idx="407">
                  <c:v>653.05499999999995</c:v>
                </c:pt>
                <c:pt idx="408">
                  <c:v>573.48</c:v>
                </c:pt>
                <c:pt idx="409">
                  <c:v>578.22900000000004</c:v>
                </c:pt>
                <c:pt idx="410">
                  <c:v>596.39800000000002</c:v>
                </c:pt>
                <c:pt idx="411">
                  <c:v>608.11400000000003</c:v>
                </c:pt>
                <c:pt idx="412">
                  <c:v>618.97400000000005</c:v>
                </c:pt>
                <c:pt idx="413">
                  <c:v>652.89700000000005</c:v>
                </c:pt>
                <c:pt idx="414">
                  <c:v>654.75699999999995</c:v>
                </c:pt>
                <c:pt idx="415">
                  <c:v>709.10900000000004</c:v>
                </c:pt>
                <c:pt idx="416">
                  <c:v>690.63599999999997</c:v>
                </c:pt>
                <c:pt idx="417">
                  <c:v>701.27099999999996</c:v>
                </c:pt>
                <c:pt idx="418">
                  <c:v>772.6</c:v>
                </c:pt>
                <c:pt idx="419">
                  <c:v>762.96299999999997</c:v>
                </c:pt>
                <c:pt idx="420">
                  <c:v>767</c:v>
                </c:pt>
                <c:pt idx="421">
                  <c:v>771.80700000000002</c:v>
                </c:pt>
                <c:pt idx="422">
                  <c:v>769.17499999999995</c:v>
                </c:pt>
                <c:pt idx="423">
                  <c:v>700.226</c:v>
                </c:pt>
                <c:pt idx="424">
                  <c:v>696.54399999999998</c:v>
                </c:pt>
                <c:pt idx="425">
                  <c:v>717.01800000000003</c:v>
                </c:pt>
                <c:pt idx="426">
                  <c:v>710.54399999999998</c:v>
                </c:pt>
                <c:pt idx="427">
                  <c:v>685.29300000000001</c:v>
                </c:pt>
                <c:pt idx="428">
                  <c:v>675.88</c:v>
                </c:pt>
                <c:pt idx="429">
                  <c:v>600.76400000000001</c:v>
                </c:pt>
                <c:pt idx="430">
                  <c:v>648.50800000000004</c:v>
                </c:pt>
                <c:pt idx="431">
                  <c:v>612.25699999999995</c:v>
                </c:pt>
                <c:pt idx="432">
                  <c:v>601.79999999999995</c:v>
                </c:pt>
                <c:pt idx="433">
                  <c:v>607.11099999999999</c:v>
                </c:pt>
                <c:pt idx="434">
                  <c:v>591.57299999999998</c:v>
                </c:pt>
                <c:pt idx="435">
                  <c:v>613.05399999999997</c:v>
                </c:pt>
                <c:pt idx="436">
                  <c:v>651.11900000000003</c:v>
                </c:pt>
                <c:pt idx="437">
                  <c:v>654.01900000000001</c:v>
                </c:pt>
                <c:pt idx="438">
                  <c:v>644.649</c:v>
                </c:pt>
                <c:pt idx="439">
                  <c:v>649.30499999999995</c:v>
                </c:pt>
                <c:pt idx="440">
                  <c:v>647.26199999999994</c:v>
                </c:pt>
                <c:pt idx="441">
                  <c:v>677.59299999999996</c:v>
                </c:pt>
                <c:pt idx="442">
                  <c:v>661.69299999999998</c:v>
                </c:pt>
                <c:pt idx="443">
                  <c:v>664.79300000000001</c:v>
                </c:pt>
                <c:pt idx="444">
                  <c:v>672.6</c:v>
                </c:pt>
                <c:pt idx="445">
                  <c:v>647.03200000000004</c:v>
                </c:pt>
                <c:pt idx="446">
                  <c:v>695.62300000000005</c:v>
                </c:pt>
                <c:pt idx="447">
                  <c:v>695.66099999999994</c:v>
                </c:pt>
                <c:pt idx="448">
                  <c:v>733.71100000000001</c:v>
                </c:pt>
                <c:pt idx="449">
                  <c:v>730.13699999999994</c:v>
                </c:pt>
                <c:pt idx="450">
                  <c:v>681.97199999999998</c:v>
                </c:pt>
                <c:pt idx="451">
                  <c:v>726.79899999999998</c:v>
                </c:pt>
                <c:pt idx="452">
                  <c:v>725.09900000000005</c:v>
                </c:pt>
                <c:pt idx="453">
                  <c:v>749.197</c:v>
                </c:pt>
                <c:pt idx="454">
                  <c:v>718.15499999999997</c:v>
                </c:pt>
                <c:pt idx="455">
                  <c:v>779.63599999999997</c:v>
                </c:pt>
                <c:pt idx="456">
                  <c:v>757.56</c:v>
                </c:pt>
                <c:pt idx="457">
                  <c:v>742.24</c:v>
                </c:pt>
                <c:pt idx="458">
                  <c:v>742.30600000000004</c:v>
                </c:pt>
                <c:pt idx="459">
                  <c:v>792.6</c:v>
                </c:pt>
                <c:pt idx="460">
                  <c:v>772.26599999999996</c:v>
                </c:pt>
                <c:pt idx="461">
                  <c:v>775.2</c:v>
                </c:pt>
                <c:pt idx="462">
                  <c:v>783.44</c:v>
                </c:pt>
                <c:pt idx="463">
                  <c:v>796.899</c:v>
                </c:pt>
                <c:pt idx="464">
                  <c:v>786.68299999999999</c:v>
                </c:pt>
                <c:pt idx="465">
                  <c:v>786.50199999999995</c:v>
                </c:pt>
                <c:pt idx="466">
                  <c:v>805.04700000000003</c:v>
                </c:pt>
                <c:pt idx="467">
                  <c:v>819.55600000000004</c:v>
                </c:pt>
                <c:pt idx="468">
                  <c:v>823.64</c:v>
                </c:pt>
                <c:pt idx="469">
                  <c:v>829.91300000000001</c:v>
                </c:pt>
                <c:pt idx="470">
                  <c:v>869.22299999999996</c:v>
                </c:pt>
                <c:pt idx="471">
                  <c:v>831.76199999999994</c:v>
                </c:pt>
                <c:pt idx="472">
                  <c:v>814.548</c:v>
                </c:pt>
                <c:pt idx="473">
                  <c:v>841.85</c:v>
                </c:pt>
                <c:pt idx="474">
                  <c:v>844.75599999999997</c:v>
                </c:pt>
                <c:pt idx="475">
                  <c:v>837.29200000000003</c:v>
                </c:pt>
                <c:pt idx="476">
                  <c:v>836.47699999999998</c:v>
                </c:pt>
                <c:pt idx="477">
                  <c:v>850.31500000000005</c:v>
                </c:pt>
                <c:pt idx="478">
                  <c:v>857.72299999999996</c:v>
                </c:pt>
                <c:pt idx="479">
                  <c:v>854.13099999999997</c:v>
                </c:pt>
                <c:pt idx="480">
                  <c:v>873.2</c:v>
                </c:pt>
                <c:pt idx="481">
                  <c:v>888.19799999999998</c:v>
                </c:pt>
                <c:pt idx="482">
                  <c:v>942.23299999999995</c:v>
                </c:pt>
                <c:pt idx="483">
                  <c:v>1004.449</c:v>
                </c:pt>
                <c:pt idx="484">
                  <c:v>997.95</c:v>
                </c:pt>
                <c:pt idx="485">
                  <c:v>1050.067</c:v>
                </c:pt>
                <c:pt idx="486">
                  <c:v>1097.2449999999999</c:v>
                </c:pt>
                <c:pt idx="487">
                  <c:v>1103.7439999999999</c:v>
                </c:pt>
                <c:pt idx="488">
                  <c:v>1170.9590000000001</c:v>
                </c:pt>
                <c:pt idx="489">
                  <c:v>1233.296</c:v>
                </c:pt>
                <c:pt idx="490">
                  <c:v>1276.18</c:v>
                </c:pt>
                <c:pt idx="491">
                  <c:v>1307.9849999999999</c:v>
                </c:pt>
                <c:pt idx="492">
                  <c:v>1326.32</c:v>
                </c:pt>
                <c:pt idx="493">
                  <c:v>1365.452</c:v>
                </c:pt>
                <c:pt idx="494">
                  <c:v>1478.1679999999999</c:v>
                </c:pt>
                <c:pt idx="495">
                  <c:v>1564.54</c:v>
                </c:pt>
                <c:pt idx="496">
                  <c:v>1708.0129999999999</c:v>
                </c:pt>
                <c:pt idx="497">
                  <c:v>1673.308</c:v>
                </c:pt>
                <c:pt idx="498">
                  <c:v>1778.576</c:v>
                </c:pt>
                <c:pt idx="499">
                  <c:v>1921.4159999999999</c:v>
                </c:pt>
                <c:pt idx="500">
                  <c:v>1973.095</c:v>
                </c:pt>
                <c:pt idx="501">
                  <c:v>1962.271</c:v>
                </c:pt>
                <c:pt idx="502">
                  <c:v>2080.855</c:v>
                </c:pt>
                <c:pt idx="503">
                  <c:v>2180.6779999999999</c:v>
                </c:pt>
                <c:pt idx="504">
                  <c:v>2263.2399999999998</c:v>
                </c:pt>
                <c:pt idx="505">
                  <c:v>2320.2130000000002</c:v>
                </c:pt>
                <c:pt idx="506">
                  <c:v>2408.2930000000001</c:v>
                </c:pt>
                <c:pt idx="507">
                  <c:v>2426.5300000000002</c:v>
                </c:pt>
                <c:pt idx="508">
                  <c:v>2596.6</c:v>
                </c:pt>
                <c:pt idx="509">
                  <c:v>2607.6019999999999</c:v>
                </c:pt>
                <c:pt idx="510">
                  <c:v>2667.1770000000001</c:v>
                </c:pt>
                <c:pt idx="511">
                  <c:v>2847.511</c:v>
                </c:pt>
                <c:pt idx="512">
                  <c:v>2832.701</c:v>
                </c:pt>
                <c:pt idx="513">
                  <c:v>2947.431</c:v>
                </c:pt>
                <c:pt idx="514">
                  <c:v>2887.373</c:v>
                </c:pt>
                <c:pt idx="515">
                  <c:v>3095.1610000000001</c:v>
                </c:pt>
                <c:pt idx="516">
                  <c:v>3164.76</c:v>
                </c:pt>
                <c:pt idx="517">
                  <c:v>3313.8789999999999</c:v>
                </c:pt>
                <c:pt idx="518">
                  <c:v>3368.502</c:v>
                </c:pt>
                <c:pt idx="519">
                  <c:v>3370.3829999999998</c:v>
                </c:pt>
                <c:pt idx="520">
                  <c:v>3544.3319999999999</c:v>
                </c:pt>
                <c:pt idx="521">
                  <c:v>3732.3879999999999</c:v>
                </c:pt>
                <c:pt idx="522">
                  <c:v>3624.4259999999999</c:v>
                </c:pt>
                <c:pt idx="523">
                  <c:v>3850.9929999999999</c:v>
                </c:pt>
                <c:pt idx="524">
                  <c:v>3976.578</c:v>
                </c:pt>
                <c:pt idx="525">
                  <c:v>4113.46</c:v>
                </c:pt>
                <c:pt idx="526">
                  <c:v>4128.5990000000002</c:v>
                </c:pt>
                <c:pt idx="527">
                  <c:v>4321.567</c:v>
                </c:pt>
                <c:pt idx="528">
                  <c:v>4361.28</c:v>
                </c:pt>
                <c:pt idx="529">
                  <c:v>4292.125</c:v>
                </c:pt>
                <c:pt idx="530">
                  <c:v>4113.2979999999998</c:v>
                </c:pt>
                <c:pt idx="531">
                  <c:v>4145.8490000000002</c:v>
                </c:pt>
                <c:pt idx="532">
                  <c:v>4112.5050000000001</c:v>
                </c:pt>
                <c:pt idx="533">
                  <c:v>3985.701</c:v>
                </c:pt>
                <c:pt idx="534">
                  <c:v>3898.0149999999999</c:v>
                </c:pt>
                <c:pt idx="535">
                  <c:v>3843.6509999999998</c:v>
                </c:pt>
                <c:pt idx="536">
                  <c:v>3746.2930000000001</c:v>
                </c:pt>
                <c:pt idx="537">
                  <c:v>3739.9760000000001</c:v>
                </c:pt>
                <c:pt idx="538">
                  <c:v>3688.3510000000001</c:v>
                </c:pt>
                <c:pt idx="539">
                  <c:v>3565.5970000000002</c:v>
                </c:pt>
                <c:pt idx="540">
                  <c:v>3525.84</c:v>
                </c:pt>
                <c:pt idx="541">
                  <c:v>3536.373</c:v>
                </c:pt>
                <c:pt idx="542">
                  <c:v>3472.96</c:v>
                </c:pt>
                <c:pt idx="543">
                  <c:v>3504.6849999999999</c:v>
                </c:pt>
                <c:pt idx="544">
                  <c:v>3419.2539999999999</c:v>
                </c:pt>
                <c:pt idx="545">
                  <c:v>3445.2170000000001</c:v>
                </c:pt>
                <c:pt idx="546">
                  <c:v>3401.7429999999999</c:v>
                </c:pt>
                <c:pt idx="547">
                  <c:v>3358.4490000000001</c:v>
                </c:pt>
                <c:pt idx="548">
                  <c:v>3381.9650000000001</c:v>
                </c:pt>
                <c:pt idx="549">
                  <c:v>3242.8130000000001</c:v>
                </c:pt>
                <c:pt idx="550">
                  <c:v>3358.5880000000002</c:v>
                </c:pt>
                <c:pt idx="551">
                  <c:v>3305.8780000000002</c:v>
                </c:pt>
                <c:pt idx="552">
                  <c:v>3358.28</c:v>
                </c:pt>
                <c:pt idx="553">
                  <c:v>3348.7429999999999</c:v>
                </c:pt>
                <c:pt idx="554">
                  <c:v>3442.4670000000001</c:v>
                </c:pt>
                <c:pt idx="555">
                  <c:v>3475.8389999999999</c:v>
                </c:pt>
                <c:pt idx="556">
                  <c:v>3511.0189999999998</c:v>
                </c:pt>
                <c:pt idx="557">
                  <c:v>3519.7060000000001</c:v>
                </c:pt>
                <c:pt idx="558">
                  <c:v>3503.623</c:v>
                </c:pt>
                <c:pt idx="559">
                  <c:v>3583.3339999999998</c:v>
                </c:pt>
                <c:pt idx="560">
                  <c:v>3759.4920000000002</c:v>
                </c:pt>
                <c:pt idx="561">
                  <c:v>3781.6750000000002</c:v>
                </c:pt>
                <c:pt idx="562">
                  <c:v>3631.2269999999999</c:v>
                </c:pt>
                <c:pt idx="563">
                  <c:v>3858.2669999999998</c:v>
                </c:pt>
                <c:pt idx="564">
                  <c:v>3844.44</c:v>
                </c:pt>
                <c:pt idx="565">
                  <c:v>3786.3110000000001</c:v>
                </c:pt>
                <c:pt idx="566">
                  <c:v>3906.7710000000002</c:v>
                </c:pt>
                <c:pt idx="567">
                  <c:v>3867.1030000000001</c:v>
                </c:pt>
                <c:pt idx="568">
                  <c:v>3850.5650000000001</c:v>
                </c:pt>
                <c:pt idx="569">
                  <c:v>3846.913</c:v>
                </c:pt>
                <c:pt idx="570">
                  <c:v>3909.4540000000002</c:v>
                </c:pt>
                <c:pt idx="571">
                  <c:v>3957.7429999999999</c:v>
                </c:pt>
                <c:pt idx="572">
                  <c:v>3936.1759999999999</c:v>
                </c:pt>
                <c:pt idx="573">
                  <c:v>3993.9870000000001</c:v>
                </c:pt>
                <c:pt idx="574">
                  <c:v>4052.424</c:v>
                </c:pt>
                <c:pt idx="575">
                  <c:v>3913.0450000000001</c:v>
                </c:pt>
                <c:pt idx="576">
                  <c:v>4007.28</c:v>
                </c:pt>
                <c:pt idx="577">
                  <c:v>3904.933</c:v>
                </c:pt>
                <c:pt idx="578">
                  <c:v>3767.3510000000001</c:v>
                </c:pt>
                <c:pt idx="579">
                  <c:v>3766.0940000000001</c:v>
                </c:pt>
                <c:pt idx="580">
                  <c:v>3686.721</c:v>
                </c:pt>
                <c:pt idx="581">
                  <c:v>3494.5590000000002</c:v>
                </c:pt>
                <c:pt idx="582">
                  <c:v>3598.1350000000002</c:v>
                </c:pt>
                <c:pt idx="583">
                  <c:v>3377.248</c:v>
                </c:pt>
                <c:pt idx="584">
                  <c:v>3472.7060000000001</c:v>
                </c:pt>
                <c:pt idx="585">
                  <c:v>3346.279</c:v>
                </c:pt>
                <c:pt idx="586">
                  <c:v>3265.4270000000001</c:v>
                </c:pt>
                <c:pt idx="587">
                  <c:v>3282.5129999999999</c:v>
                </c:pt>
                <c:pt idx="588">
                  <c:v>3079.8</c:v>
                </c:pt>
                <c:pt idx="589">
                  <c:v>3117.1750000000002</c:v>
                </c:pt>
                <c:pt idx="590">
                  <c:v>2928.6979999999999</c:v>
                </c:pt>
                <c:pt idx="591">
                  <c:v>2969.3539999999998</c:v>
                </c:pt>
                <c:pt idx="592">
                  <c:v>2919.127</c:v>
                </c:pt>
                <c:pt idx="593">
                  <c:v>2862.357</c:v>
                </c:pt>
                <c:pt idx="594">
                  <c:v>2925.88</c:v>
                </c:pt>
                <c:pt idx="595">
                  <c:v>2766.9189999999999</c:v>
                </c:pt>
                <c:pt idx="596">
                  <c:v>2794.4229999999998</c:v>
                </c:pt>
                <c:pt idx="597">
                  <c:v>2658.9140000000002</c:v>
                </c:pt>
                <c:pt idx="598">
                  <c:v>2640.5050000000001</c:v>
                </c:pt>
                <c:pt idx="599">
                  <c:v>2556.5680000000002</c:v>
                </c:pt>
                <c:pt idx="600">
                  <c:v>2593.64</c:v>
                </c:pt>
                <c:pt idx="601">
                  <c:v>2652.6460000000002</c:v>
                </c:pt>
                <c:pt idx="602">
                  <c:v>2691.846</c:v>
                </c:pt>
                <c:pt idx="603">
                  <c:v>2734.348</c:v>
                </c:pt>
                <c:pt idx="604">
                  <c:v>2816.835</c:v>
                </c:pt>
                <c:pt idx="605">
                  <c:v>2851.5949999999998</c:v>
                </c:pt>
                <c:pt idx="606">
                  <c:v>2943.85</c:v>
                </c:pt>
                <c:pt idx="607">
                  <c:v>2988.6819999999998</c:v>
                </c:pt>
                <c:pt idx="608">
                  <c:v>3069.29</c:v>
                </c:pt>
                <c:pt idx="609">
                  <c:v>3092.973</c:v>
                </c:pt>
                <c:pt idx="610">
                  <c:v>3074.174</c:v>
                </c:pt>
                <c:pt idx="611">
                  <c:v>3189.4989999999998</c:v>
                </c:pt>
                <c:pt idx="612">
                  <c:v>3221.4</c:v>
                </c:pt>
                <c:pt idx="613">
                  <c:v>3086.739</c:v>
                </c:pt>
                <c:pt idx="614">
                  <c:v>3086.6089999999999</c:v>
                </c:pt>
                <c:pt idx="615">
                  <c:v>3138.8679999999999</c:v>
                </c:pt>
                <c:pt idx="616">
                  <c:v>3073.2469999999998</c:v>
                </c:pt>
                <c:pt idx="617">
                  <c:v>3025.8589999999999</c:v>
                </c:pt>
                <c:pt idx="618">
                  <c:v>3009.0749999999998</c:v>
                </c:pt>
                <c:pt idx="619">
                  <c:v>2865.4349999999999</c:v>
                </c:pt>
                <c:pt idx="620">
                  <c:v>2852.415</c:v>
                </c:pt>
                <c:pt idx="621">
                  <c:v>2720.3020000000001</c:v>
                </c:pt>
                <c:pt idx="622">
                  <c:v>2756.1460000000002</c:v>
                </c:pt>
                <c:pt idx="623">
                  <c:v>2646.107</c:v>
                </c:pt>
                <c:pt idx="624">
                  <c:v>2631.4</c:v>
                </c:pt>
                <c:pt idx="625">
                  <c:v>2654.4870000000001</c:v>
                </c:pt>
                <c:pt idx="626">
                  <c:v>2706.5909999999999</c:v>
                </c:pt>
                <c:pt idx="627">
                  <c:v>2719.55</c:v>
                </c:pt>
                <c:pt idx="628">
                  <c:v>2564.739</c:v>
                </c:pt>
                <c:pt idx="629">
                  <c:v>2698.114</c:v>
                </c:pt>
                <c:pt idx="630">
                  <c:v>2687.3319999999999</c:v>
                </c:pt>
                <c:pt idx="631">
                  <c:v>2688.89</c:v>
                </c:pt>
                <c:pt idx="632">
                  <c:v>2695.2020000000002</c:v>
                </c:pt>
                <c:pt idx="633">
                  <c:v>2711.252</c:v>
                </c:pt>
                <c:pt idx="634">
                  <c:v>2723.1559999999999</c:v>
                </c:pt>
                <c:pt idx="635">
                  <c:v>2802.6669999999999</c:v>
                </c:pt>
                <c:pt idx="636">
                  <c:v>2756.48</c:v>
                </c:pt>
                <c:pt idx="637">
                  <c:v>2816.0219999999999</c:v>
                </c:pt>
                <c:pt idx="638">
                  <c:v>2789.2730000000001</c:v>
                </c:pt>
                <c:pt idx="639">
                  <c:v>2768.5509999999999</c:v>
                </c:pt>
                <c:pt idx="640">
                  <c:v>2651.0549999999998</c:v>
                </c:pt>
                <c:pt idx="641">
                  <c:v>2792.373</c:v>
                </c:pt>
                <c:pt idx="642">
                  <c:v>2820.5610000000001</c:v>
                </c:pt>
                <c:pt idx="643">
                  <c:v>2629.444</c:v>
                </c:pt>
                <c:pt idx="644">
                  <c:v>2798.069</c:v>
                </c:pt>
                <c:pt idx="645">
                  <c:v>2778.9760000000001</c:v>
                </c:pt>
                <c:pt idx="646">
                  <c:v>2697.6320000000001</c:v>
                </c:pt>
                <c:pt idx="647">
                  <c:v>2751.5540000000001</c:v>
                </c:pt>
                <c:pt idx="648">
                  <c:v>2749.4</c:v>
                </c:pt>
                <c:pt idx="649">
                  <c:v>2601.2060000000001</c:v>
                </c:pt>
                <c:pt idx="650">
                  <c:v>2532.431</c:v>
                </c:pt>
                <c:pt idx="651">
                  <c:v>2312.64</c:v>
                </c:pt>
                <c:pt idx="652">
                  <c:v>2189.761</c:v>
                </c:pt>
                <c:pt idx="653">
                  <c:v>2010.7639999999999</c:v>
                </c:pt>
                <c:pt idx="654">
                  <c:v>1925.0930000000001</c:v>
                </c:pt>
                <c:pt idx="655">
                  <c:v>1812.2270000000001</c:v>
                </c:pt>
                <c:pt idx="656">
                  <c:v>1690.7550000000001</c:v>
                </c:pt>
                <c:pt idx="657">
                  <c:v>1565.806</c:v>
                </c:pt>
                <c:pt idx="658">
                  <c:v>1440.3789999999999</c:v>
                </c:pt>
                <c:pt idx="659">
                  <c:v>1269.8330000000001</c:v>
                </c:pt>
                <c:pt idx="660">
                  <c:v>1154.04</c:v>
                </c:pt>
                <c:pt idx="661">
                  <c:v>1086.4949999999999</c:v>
                </c:pt>
                <c:pt idx="662">
                  <c:v>992.21900000000005</c:v>
                </c:pt>
                <c:pt idx="663">
                  <c:v>954.43</c:v>
                </c:pt>
                <c:pt idx="664">
                  <c:v>857.34900000000005</c:v>
                </c:pt>
                <c:pt idx="665">
                  <c:v>790.96900000000005</c:v>
                </c:pt>
                <c:pt idx="666">
                  <c:v>721.255</c:v>
                </c:pt>
                <c:pt idx="667">
                  <c:v>663.61099999999999</c:v>
                </c:pt>
                <c:pt idx="668">
                  <c:v>590.66499999999996</c:v>
                </c:pt>
                <c:pt idx="669">
                  <c:v>494.19400000000002</c:v>
                </c:pt>
                <c:pt idx="670">
                  <c:v>465.21600000000001</c:v>
                </c:pt>
                <c:pt idx="671">
                  <c:v>373.78699999999998</c:v>
                </c:pt>
                <c:pt idx="672">
                  <c:v>302.08</c:v>
                </c:pt>
                <c:pt idx="673">
                  <c:v>339.63200000000001</c:v>
                </c:pt>
                <c:pt idx="674">
                  <c:v>381.37099999999998</c:v>
                </c:pt>
                <c:pt idx="675">
                  <c:v>429.976</c:v>
                </c:pt>
                <c:pt idx="676">
                  <c:v>480.08199999999999</c:v>
                </c:pt>
                <c:pt idx="677">
                  <c:v>514.14599999999996</c:v>
                </c:pt>
                <c:pt idx="678">
                  <c:v>567.79700000000003</c:v>
                </c:pt>
                <c:pt idx="679">
                  <c:v>616.27</c:v>
                </c:pt>
                <c:pt idx="680">
                  <c:v>631.79200000000003</c:v>
                </c:pt>
                <c:pt idx="681">
                  <c:v>710.28</c:v>
                </c:pt>
                <c:pt idx="682">
                  <c:v>724.28899999999999</c:v>
                </c:pt>
                <c:pt idx="683">
                  <c:v>771.048</c:v>
                </c:pt>
                <c:pt idx="684">
                  <c:v>809.48</c:v>
                </c:pt>
                <c:pt idx="685">
                  <c:v>880.76300000000003</c:v>
                </c:pt>
                <c:pt idx="686">
                  <c:v>940.90200000000004</c:v>
                </c:pt>
                <c:pt idx="687">
                  <c:v>977.50599999999997</c:v>
                </c:pt>
                <c:pt idx="688">
                  <c:v>1049.5070000000001</c:v>
                </c:pt>
                <c:pt idx="689">
                  <c:v>1110.3679999999999</c:v>
                </c:pt>
                <c:pt idx="690">
                  <c:v>1158.0930000000001</c:v>
                </c:pt>
                <c:pt idx="691">
                  <c:v>1160.07</c:v>
                </c:pt>
                <c:pt idx="692">
                  <c:v>1355.6079999999999</c:v>
                </c:pt>
                <c:pt idx="693">
                  <c:v>1356.5989999999999</c:v>
                </c:pt>
                <c:pt idx="694">
                  <c:v>1399.789</c:v>
                </c:pt>
                <c:pt idx="695">
                  <c:v>1471.424</c:v>
                </c:pt>
                <c:pt idx="696">
                  <c:v>1526.92</c:v>
                </c:pt>
                <c:pt idx="697">
                  <c:v>1537.9970000000001</c:v>
                </c:pt>
                <c:pt idx="698">
                  <c:v>1585.5070000000001</c:v>
                </c:pt>
                <c:pt idx="699">
                  <c:v>1674.0039999999999</c:v>
                </c:pt>
                <c:pt idx="700">
                  <c:v>1715.221</c:v>
                </c:pt>
                <c:pt idx="701">
                  <c:v>1758.5029999999999</c:v>
                </c:pt>
                <c:pt idx="702">
                  <c:v>1820.5740000000001</c:v>
                </c:pt>
                <c:pt idx="703">
                  <c:v>1848.0150000000001</c:v>
                </c:pt>
                <c:pt idx="704">
                  <c:v>1847.252</c:v>
                </c:pt>
                <c:pt idx="705">
                  <c:v>1909.3109999999999</c:v>
                </c:pt>
                <c:pt idx="706">
                  <c:v>2035.152</c:v>
                </c:pt>
                <c:pt idx="707">
                  <c:v>2030.77</c:v>
                </c:pt>
                <c:pt idx="708">
                  <c:v>2076.8000000000002</c:v>
                </c:pt>
                <c:pt idx="709">
                  <c:v>2084.9259999999999</c:v>
                </c:pt>
                <c:pt idx="710">
                  <c:v>1941.2660000000001</c:v>
                </c:pt>
                <c:pt idx="711">
                  <c:v>2030.8209999999999</c:v>
                </c:pt>
                <c:pt idx="712">
                  <c:v>2045.5519999999999</c:v>
                </c:pt>
                <c:pt idx="713">
                  <c:v>2068.7179999999998</c:v>
                </c:pt>
                <c:pt idx="714">
                  <c:v>2088.1080000000002</c:v>
                </c:pt>
                <c:pt idx="715">
                  <c:v>2043.384</c:v>
                </c:pt>
                <c:pt idx="716">
                  <c:v>1977.4469999999999</c:v>
                </c:pt>
                <c:pt idx="717">
                  <c:v>1968.847</c:v>
                </c:pt>
                <c:pt idx="718">
                  <c:v>1982.9680000000001</c:v>
                </c:pt>
                <c:pt idx="719">
                  <c:v>2038.403</c:v>
                </c:pt>
                <c:pt idx="720">
                  <c:v>1991.84</c:v>
                </c:pt>
                <c:pt idx="721">
                  <c:v>2037.37</c:v>
                </c:pt>
                <c:pt idx="722">
                  <c:v>1956.875</c:v>
                </c:pt>
                <c:pt idx="723">
                  <c:v>1963.258</c:v>
                </c:pt>
                <c:pt idx="724">
                  <c:v>2023.047</c:v>
                </c:pt>
                <c:pt idx="725">
                  <c:v>2048.4050000000002</c:v>
                </c:pt>
                <c:pt idx="726">
                  <c:v>2041.453</c:v>
                </c:pt>
                <c:pt idx="727">
                  <c:v>2099.5129999999999</c:v>
                </c:pt>
                <c:pt idx="728">
                  <c:v>1987.106</c:v>
                </c:pt>
                <c:pt idx="729">
                  <c:v>2077.4490000000001</c:v>
                </c:pt>
                <c:pt idx="730">
                  <c:v>2083.5749999999998</c:v>
                </c:pt>
                <c:pt idx="731">
                  <c:v>1980.452</c:v>
                </c:pt>
                <c:pt idx="732">
                  <c:v>2072.08</c:v>
                </c:pt>
                <c:pt idx="733">
                  <c:v>2086.7310000000002</c:v>
                </c:pt>
                <c:pt idx="734">
                  <c:v>2030.9559999999999</c:v>
                </c:pt>
                <c:pt idx="735">
                  <c:v>2078.163</c:v>
                </c:pt>
                <c:pt idx="736">
                  <c:v>2062.6390000000001</c:v>
                </c:pt>
                <c:pt idx="737">
                  <c:v>1991.963</c:v>
                </c:pt>
                <c:pt idx="738">
                  <c:v>2028.1890000000001</c:v>
                </c:pt>
                <c:pt idx="739">
                  <c:v>1971.3409999999999</c:v>
                </c:pt>
                <c:pt idx="740">
                  <c:v>2049.7710000000002</c:v>
                </c:pt>
                <c:pt idx="741">
                  <c:v>1971.02</c:v>
                </c:pt>
                <c:pt idx="742">
                  <c:v>1982.8579999999999</c:v>
                </c:pt>
                <c:pt idx="743">
                  <c:v>1993.5519999999999</c:v>
                </c:pt>
                <c:pt idx="744">
                  <c:v>2022.52</c:v>
                </c:pt>
                <c:pt idx="745">
                  <c:v>2013.653</c:v>
                </c:pt>
                <c:pt idx="746">
                  <c:v>1948.2950000000001</c:v>
                </c:pt>
                <c:pt idx="747">
                  <c:v>1881.231</c:v>
                </c:pt>
                <c:pt idx="748">
                  <c:v>1896.9949999999999</c:v>
                </c:pt>
                <c:pt idx="749">
                  <c:v>1859.5340000000001</c:v>
                </c:pt>
                <c:pt idx="750">
                  <c:v>1823.921</c:v>
                </c:pt>
                <c:pt idx="751">
                  <c:v>1753.431</c:v>
                </c:pt>
                <c:pt idx="752">
                  <c:v>1753.7950000000001</c:v>
                </c:pt>
                <c:pt idx="753">
                  <c:v>1745.6379999999999</c:v>
                </c:pt>
                <c:pt idx="754">
                  <c:v>1690.473</c:v>
                </c:pt>
                <c:pt idx="755">
                  <c:v>1660.6569999999999</c:v>
                </c:pt>
                <c:pt idx="756">
                  <c:v>1595.36</c:v>
                </c:pt>
                <c:pt idx="757">
                  <c:v>1588.9290000000001</c:v>
                </c:pt>
                <c:pt idx="758">
                  <c:v>1560.4870000000001</c:v>
                </c:pt>
                <c:pt idx="759">
                  <c:v>1511.36</c:v>
                </c:pt>
                <c:pt idx="760">
                  <c:v>1560.7260000000001</c:v>
                </c:pt>
                <c:pt idx="761">
                  <c:v>1507.971</c:v>
                </c:pt>
                <c:pt idx="762">
                  <c:v>1483.2280000000001</c:v>
                </c:pt>
                <c:pt idx="763">
                  <c:v>1483.1110000000001</c:v>
                </c:pt>
                <c:pt idx="764">
                  <c:v>1487.8130000000001</c:v>
                </c:pt>
                <c:pt idx="765">
                  <c:v>1448.4870000000001</c:v>
                </c:pt>
                <c:pt idx="766">
                  <c:v>1446.682</c:v>
                </c:pt>
                <c:pt idx="767">
                  <c:v>1426.028</c:v>
                </c:pt>
                <c:pt idx="768">
                  <c:v>1425.44</c:v>
                </c:pt>
                <c:pt idx="769">
                  <c:v>1488.1110000000001</c:v>
                </c:pt>
                <c:pt idx="770">
                  <c:v>1440.6030000000001</c:v>
                </c:pt>
                <c:pt idx="771">
                  <c:v>1478.048</c:v>
                </c:pt>
                <c:pt idx="772">
                  <c:v>1417.1790000000001</c:v>
                </c:pt>
                <c:pt idx="773">
                  <c:v>1568.6289999999999</c:v>
                </c:pt>
                <c:pt idx="774">
                  <c:v>1483.932</c:v>
                </c:pt>
                <c:pt idx="775">
                  <c:v>1544.9280000000001</c:v>
                </c:pt>
                <c:pt idx="776">
                  <c:v>1469.5830000000001</c:v>
                </c:pt>
                <c:pt idx="777">
                  <c:v>1480.9369999999999</c:v>
                </c:pt>
                <c:pt idx="778">
                  <c:v>1535.174</c:v>
                </c:pt>
                <c:pt idx="779">
                  <c:v>1554.385</c:v>
                </c:pt>
                <c:pt idx="780">
                  <c:v>1600.08</c:v>
                </c:pt>
                <c:pt idx="781">
                  <c:v>1700.098</c:v>
                </c:pt>
                <c:pt idx="782">
                  <c:v>1633.2260000000001</c:v>
                </c:pt>
                <c:pt idx="783">
                  <c:v>1753.394</c:v>
                </c:pt>
                <c:pt idx="784">
                  <c:v>1879.4179999999999</c:v>
                </c:pt>
                <c:pt idx="785">
                  <c:v>1943.934</c:v>
                </c:pt>
                <c:pt idx="786">
                  <c:v>1946.636</c:v>
                </c:pt>
                <c:pt idx="787">
                  <c:v>2044.4549999999999</c:v>
                </c:pt>
                <c:pt idx="788">
                  <c:v>1980.2159999999999</c:v>
                </c:pt>
                <c:pt idx="789">
                  <c:v>2119.127</c:v>
                </c:pt>
                <c:pt idx="790">
                  <c:v>2212.7249999999999</c:v>
                </c:pt>
                <c:pt idx="791">
                  <c:v>2197.194</c:v>
                </c:pt>
                <c:pt idx="792">
                  <c:v>2291.56</c:v>
                </c:pt>
                <c:pt idx="793">
                  <c:v>2332.4679999999998</c:v>
                </c:pt>
                <c:pt idx="794">
                  <c:v>2442.752</c:v>
                </c:pt>
                <c:pt idx="795">
                  <c:v>2536.4360000000001</c:v>
                </c:pt>
                <c:pt idx="796">
                  <c:v>2674.8090000000002</c:v>
                </c:pt>
                <c:pt idx="797">
                  <c:v>2685.9369999999999</c:v>
                </c:pt>
                <c:pt idx="798">
                  <c:v>2766.1950000000002</c:v>
                </c:pt>
                <c:pt idx="799">
                  <c:v>2829.3090000000002</c:v>
                </c:pt>
                <c:pt idx="800">
                  <c:v>2829.0390000000002</c:v>
                </c:pt>
                <c:pt idx="801">
                  <c:v>3076.1289999999999</c:v>
                </c:pt>
                <c:pt idx="802">
                  <c:v>3105.0349999999999</c:v>
                </c:pt>
                <c:pt idx="803">
                  <c:v>3151.567</c:v>
                </c:pt>
                <c:pt idx="804">
                  <c:v>3237.92</c:v>
                </c:pt>
                <c:pt idx="805">
                  <c:v>3309.0070000000001</c:v>
                </c:pt>
                <c:pt idx="806">
                  <c:v>3401.9110000000001</c:v>
                </c:pt>
                <c:pt idx="807">
                  <c:v>3455.6759999999999</c:v>
                </c:pt>
                <c:pt idx="808">
                  <c:v>3474.6750000000002</c:v>
                </c:pt>
                <c:pt idx="809">
                  <c:v>3742.0059999999999</c:v>
                </c:pt>
                <c:pt idx="810">
                  <c:v>3600.415</c:v>
                </c:pt>
                <c:pt idx="811">
                  <c:v>3788.886</c:v>
                </c:pt>
                <c:pt idx="812">
                  <c:v>3943.8220000000001</c:v>
                </c:pt>
                <c:pt idx="813">
                  <c:v>4034.6790000000001</c:v>
                </c:pt>
                <c:pt idx="814">
                  <c:v>4131.5659999999998</c:v>
                </c:pt>
                <c:pt idx="815">
                  <c:v>4131.8490000000002</c:v>
                </c:pt>
                <c:pt idx="816">
                  <c:v>4276.32</c:v>
                </c:pt>
                <c:pt idx="817">
                  <c:v>4347.1360000000004</c:v>
                </c:pt>
                <c:pt idx="818">
                  <c:v>4248.6880000000001</c:v>
                </c:pt>
                <c:pt idx="819">
                  <c:v>4164.0690000000004</c:v>
                </c:pt>
                <c:pt idx="820">
                  <c:v>4266.2650000000003</c:v>
                </c:pt>
                <c:pt idx="821">
                  <c:v>4482.0360000000001</c:v>
                </c:pt>
                <c:pt idx="822">
                  <c:v>4366.59</c:v>
                </c:pt>
                <c:pt idx="823">
                  <c:v>4472.7209999999995</c:v>
                </c:pt>
                <c:pt idx="824">
                  <c:v>4443.5</c:v>
                </c:pt>
                <c:pt idx="825">
                  <c:v>4574.4989999999998</c:v>
                </c:pt>
                <c:pt idx="826">
                  <c:v>4517.0150000000003</c:v>
                </c:pt>
                <c:pt idx="827">
                  <c:v>4642.768</c:v>
                </c:pt>
                <c:pt idx="828">
                  <c:v>4602</c:v>
                </c:pt>
                <c:pt idx="829">
                  <c:v>4548.58</c:v>
                </c:pt>
                <c:pt idx="830">
                  <c:v>4661.6019999999999</c:v>
                </c:pt>
                <c:pt idx="831">
                  <c:v>4803.7449999999999</c:v>
                </c:pt>
                <c:pt idx="832">
                  <c:v>4615.4870000000001</c:v>
                </c:pt>
                <c:pt idx="833">
                  <c:v>4721.0460000000003</c:v>
                </c:pt>
                <c:pt idx="834">
                  <c:v>4901.5349999999999</c:v>
                </c:pt>
                <c:pt idx="835">
                  <c:v>4863.4189999999999</c:v>
                </c:pt>
                <c:pt idx="836">
                  <c:v>4952.4560000000001</c:v>
                </c:pt>
                <c:pt idx="837">
                  <c:v>4965.732</c:v>
                </c:pt>
                <c:pt idx="838">
                  <c:v>4713.5429999999997</c:v>
                </c:pt>
                <c:pt idx="839">
                  <c:v>4762.8739999999998</c:v>
                </c:pt>
                <c:pt idx="840">
                  <c:v>4998.4799999999996</c:v>
                </c:pt>
                <c:pt idx="841">
                  <c:v>4968.3959999999997</c:v>
                </c:pt>
                <c:pt idx="842">
                  <c:v>4944.8630000000003</c:v>
                </c:pt>
                <c:pt idx="843">
                  <c:v>4861.8469999999998</c:v>
                </c:pt>
                <c:pt idx="844">
                  <c:v>4890.3720000000003</c:v>
                </c:pt>
                <c:pt idx="845">
                  <c:v>4940.4030000000002</c:v>
                </c:pt>
                <c:pt idx="846">
                  <c:v>5024.3230000000003</c:v>
                </c:pt>
                <c:pt idx="847">
                  <c:v>5026.4759999999997</c:v>
                </c:pt>
                <c:pt idx="848">
                  <c:v>5032.5119999999997</c:v>
                </c:pt>
                <c:pt idx="849">
                  <c:v>5010.82</c:v>
                </c:pt>
                <c:pt idx="850">
                  <c:v>4752.585</c:v>
                </c:pt>
                <c:pt idx="851">
                  <c:v>4782.1620000000003</c:v>
                </c:pt>
                <c:pt idx="852">
                  <c:v>4838</c:v>
                </c:pt>
                <c:pt idx="853">
                  <c:v>4885.3130000000001</c:v>
                </c:pt>
                <c:pt idx="854">
                  <c:v>4979.0649999999996</c:v>
                </c:pt>
                <c:pt idx="855">
                  <c:v>4924.6220000000003</c:v>
                </c:pt>
                <c:pt idx="856">
                  <c:v>5111.6949999999997</c:v>
                </c:pt>
                <c:pt idx="857">
                  <c:v>5071.2039999999997</c:v>
                </c:pt>
                <c:pt idx="858">
                  <c:v>5056.098</c:v>
                </c:pt>
                <c:pt idx="859">
                  <c:v>5071.9049999999997</c:v>
                </c:pt>
                <c:pt idx="860">
                  <c:v>5230.5770000000002</c:v>
                </c:pt>
                <c:pt idx="861">
                  <c:v>5118.152</c:v>
                </c:pt>
                <c:pt idx="862">
                  <c:v>5185.7439999999997</c:v>
                </c:pt>
                <c:pt idx="863">
                  <c:v>5608.9120000000003</c:v>
                </c:pt>
                <c:pt idx="864">
                  <c:v>5418.56</c:v>
                </c:pt>
                <c:pt idx="865">
                  <c:v>5460.23</c:v>
                </c:pt>
                <c:pt idx="866">
                  <c:v>5392.3919999999998</c:v>
                </c:pt>
                <c:pt idx="867">
                  <c:v>5455.1850000000004</c:v>
                </c:pt>
                <c:pt idx="868">
                  <c:v>5586.0460000000003</c:v>
                </c:pt>
                <c:pt idx="869">
                  <c:v>5277.7380000000003</c:v>
                </c:pt>
                <c:pt idx="870">
                  <c:v>5501.5249999999996</c:v>
                </c:pt>
                <c:pt idx="871">
                  <c:v>5579.1940000000004</c:v>
                </c:pt>
                <c:pt idx="872">
                  <c:v>5613.2020000000002</c:v>
                </c:pt>
                <c:pt idx="873">
                  <c:v>5522.1019999999999</c:v>
                </c:pt>
                <c:pt idx="874">
                  <c:v>5722.7430000000004</c:v>
                </c:pt>
                <c:pt idx="875">
                  <c:v>5484.1019999999999</c:v>
                </c:pt>
                <c:pt idx="876">
                  <c:v>5571.96</c:v>
                </c:pt>
                <c:pt idx="877">
                  <c:v>5282.3819999999996</c:v>
                </c:pt>
                <c:pt idx="878">
                  <c:v>5552.973</c:v>
                </c:pt>
                <c:pt idx="879">
                  <c:v>5404.0450000000001</c:v>
                </c:pt>
                <c:pt idx="880">
                  <c:v>5217.0730000000003</c:v>
                </c:pt>
                <c:pt idx="881">
                  <c:v>5339.9390000000003</c:v>
                </c:pt>
                <c:pt idx="882">
                  <c:v>5213.5630000000001</c:v>
                </c:pt>
                <c:pt idx="883">
                  <c:v>5290.7619999999997</c:v>
                </c:pt>
                <c:pt idx="884">
                  <c:v>5427.6930000000002</c:v>
                </c:pt>
                <c:pt idx="885">
                  <c:v>5202.3940000000002</c:v>
                </c:pt>
                <c:pt idx="886">
                  <c:v>5040.13</c:v>
                </c:pt>
                <c:pt idx="887">
                  <c:v>4812.1130000000003</c:v>
                </c:pt>
                <c:pt idx="888">
                  <c:v>5088.16</c:v>
                </c:pt>
                <c:pt idx="889">
                  <c:v>5274.4480000000003</c:v>
                </c:pt>
                <c:pt idx="890">
                  <c:v>5105.8580000000002</c:v>
                </c:pt>
                <c:pt idx="891">
                  <c:v>5143.8149999999996</c:v>
                </c:pt>
                <c:pt idx="892">
                  <c:v>4942.7169999999996</c:v>
                </c:pt>
                <c:pt idx="893">
                  <c:v>4864.924</c:v>
                </c:pt>
                <c:pt idx="894">
                  <c:v>4975.4740000000002</c:v>
                </c:pt>
                <c:pt idx="895">
                  <c:v>4867.991</c:v>
                </c:pt>
                <c:pt idx="896">
                  <c:v>4774.1859999999997</c:v>
                </c:pt>
                <c:pt idx="897">
                  <c:v>4597.5339999999997</c:v>
                </c:pt>
                <c:pt idx="898">
                  <c:v>4687.585</c:v>
                </c:pt>
                <c:pt idx="899">
                  <c:v>4646.4780000000001</c:v>
                </c:pt>
                <c:pt idx="900">
                  <c:v>4675.16</c:v>
                </c:pt>
                <c:pt idx="901">
                  <c:v>4739.0129999999999</c:v>
                </c:pt>
                <c:pt idx="902">
                  <c:v>4465.4539999999997</c:v>
                </c:pt>
                <c:pt idx="903">
                  <c:v>4567.8459999999995</c:v>
                </c:pt>
                <c:pt idx="904">
                  <c:v>4478.9110000000001</c:v>
                </c:pt>
                <c:pt idx="905">
                  <c:v>4470.0060000000003</c:v>
                </c:pt>
                <c:pt idx="906">
                  <c:v>4297.9470000000001</c:v>
                </c:pt>
                <c:pt idx="907">
                  <c:v>4438.3519999999999</c:v>
                </c:pt>
                <c:pt idx="908">
                  <c:v>4490.9049999999997</c:v>
                </c:pt>
                <c:pt idx="909">
                  <c:v>4504.0630000000001</c:v>
                </c:pt>
                <c:pt idx="910">
                  <c:v>4423.1229999999996</c:v>
                </c:pt>
                <c:pt idx="911">
                  <c:v>4472.0919999999996</c:v>
                </c:pt>
                <c:pt idx="912">
                  <c:v>4354.2</c:v>
                </c:pt>
                <c:pt idx="913">
                  <c:v>4286.5630000000001</c:v>
                </c:pt>
                <c:pt idx="914">
                  <c:v>4343.3159999999998</c:v>
                </c:pt>
                <c:pt idx="915">
                  <c:v>4335.0429999999997</c:v>
                </c:pt>
                <c:pt idx="916">
                  <c:v>4374.2579999999998</c:v>
                </c:pt>
                <c:pt idx="917">
                  <c:v>4276.1480000000001</c:v>
                </c:pt>
                <c:pt idx="918">
                  <c:v>4365.1469999999999</c:v>
                </c:pt>
                <c:pt idx="919">
                  <c:v>4081.0210000000002</c:v>
                </c:pt>
                <c:pt idx="920">
                  <c:v>4098.5209999999997</c:v>
                </c:pt>
                <c:pt idx="921">
                  <c:v>4215.0450000000001</c:v>
                </c:pt>
                <c:pt idx="922">
                  <c:v>4139.8900000000003</c:v>
                </c:pt>
                <c:pt idx="923">
                  <c:v>4159.3969999999999</c:v>
                </c:pt>
                <c:pt idx="924">
                  <c:v>4101.68</c:v>
                </c:pt>
                <c:pt idx="925">
                  <c:v>4212.0919999999996</c:v>
                </c:pt>
                <c:pt idx="926">
                  <c:v>4164.692</c:v>
                </c:pt>
                <c:pt idx="927">
                  <c:v>4064.9029999999998</c:v>
                </c:pt>
                <c:pt idx="928">
                  <c:v>4024.71</c:v>
                </c:pt>
                <c:pt idx="929">
                  <c:v>3978.7280000000001</c:v>
                </c:pt>
                <c:pt idx="930">
                  <c:v>3944.0360000000001</c:v>
                </c:pt>
                <c:pt idx="931">
                  <c:v>3880.3020000000001</c:v>
                </c:pt>
                <c:pt idx="932">
                  <c:v>3951.4929999999999</c:v>
                </c:pt>
                <c:pt idx="933">
                  <c:v>3965.1869999999999</c:v>
                </c:pt>
                <c:pt idx="934">
                  <c:v>4086.192</c:v>
                </c:pt>
                <c:pt idx="935">
                  <c:v>3900.442</c:v>
                </c:pt>
                <c:pt idx="936">
                  <c:v>3901.08</c:v>
                </c:pt>
                <c:pt idx="937">
                  <c:v>3927.7939999999999</c:v>
                </c:pt>
                <c:pt idx="938">
                  <c:v>3700.6210000000001</c:v>
                </c:pt>
                <c:pt idx="939">
                  <c:v>3592.2649999999999</c:v>
                </c:pt>
                <c:pt idx="940">
                  <c:v>3572.395</c:v>
                </c:pt>
                <c:pt idx="941">
                  <c:v>3500.453</c:v>
                </c:pt>
                <c:pt idx="942">
                  <c:v>3424.373</c:v>
                </c:pt>
                <c:pt idx="943">
                  <c:v>3286.3310000000001</c:v>
                </c:pt>
                <c:pt idx="944">
                  <c:v>3366.8820000000001</c:v>
                </c:pt>
                <c:pt idx="945">
                  <c:v>3198.04</c:v>
                </c:pt>
                <c:pt idx="946">
                  <c:v>3100.1680000000001</c:v>
                </c:pt>
                <c:pt idx="947">
                  <c:v>3056.221</c:v>
                </c:pt>
                <c:pt idx="948">
                  <c:v>2985.4</c:v>
                </c:pt>
                <c:pt idx="949">
                  <c:v>2813.83</c:v>
                </c:pt>
                <c:pt idx="950">
                  <c:v>2832.7759999999998</c:v>
                </c:pt>
                <c:pt idx="951">
                  <c:v>2700.8890000000001</c:v>
                </c:pt>
                <c:pt idx="952">
                  <c:v>2707.4659999999999</c:v>
                </c:pt>
                <c:pt idx="953">
                  <c:v>2557.2849999999999</c:v>
                </c:pt>
                <c:pt idx="954">
                  <c:v>2545.5650000000001</c:v>
                </c:pt>
                <c:pt idx="955">
                  <c:v>2492.8040000000001</c:v>
                </c:pt>
                <c:pt idx="956">
                  <c:v>2437.3789999999999</c:v>
                </c:pt>
                <c:pt idx="957">
                  <c:v>2292.078</c:v>
                </c:pt>
                <c:pt idx="958">
                  <c:v>2283.607</c:v>
                </c:pt>
                <c:pt idx="959">
                  <c:v>2215.08</c:v>
                </c:pt>
                <c:pt idx="960">
                  <c:v>2124</c:v>
                </c:pt>
                <c:pt idx="961">
                  <c:v>2035.396</c:v>
                </c:pt>
                <c:pt idx="962">
                  <c:v>2107.7840000000001</c:v>
                </c:pt>
                <c:pt idx="963">
                  <c:v>2087.674</c:v>
                </c:pt>
                <c:pt idx="964">
                  <c:v>2097.3580000000002</c:v>
                </c:pt>
                <c:pt idx="965">
                  <c:v>2079.9949999999999</c:v>
                </c:pt>
                <c:pt idx="966">
                  <c:v>2017.665</c:v>
                </c:pt>
                <c:pt idx="967">
                  <c:v>2049.0189999999998</c:v>
                </c:pt>
                <c:pt idx="968">
                  <c:v>1975.1510000000001</c:v>
                </c:pt>
                <c:pt idx="969">
                  <c:v>1986.249</c:v>
                </c:pt>
                <c:pt idx="970">
                  <c:v>2056.3589999999999</c:v>
                </c:pt>
                <c:pt idx="971">
                  <c:v>1949.4939999999999</c:v>
                </c:pt>
                <c:pt idx="972">
                  <c:v>1968.24</c:v>
                </c:pt>
                <c:pt idx="973">
                  <c:v>2027.85</c:v>
                </c:pt>
                <c:pt idx="974">
                  <c:v>1909.942</c:v>
                </c:pt>
                <c:pt idx="975">
                  <c:v>1921.9929999999999</c:v>
                </c:pt>
                <c:pt idx="976">
                  <c:v>1867.519</c:v>
                </c:pt>
                <c:pt idx="977">
                  <c:v>1959.835</c:v>
                </c:pt>
                <c:pt idx="978">
                  <c:v>1968.6559999999999</c:v>
                </c:pt>
                <c:pt idx="979">
                  <c:v>1871.944</c:v>
                </c:pt>
                <c:pt idx="980">
                  <c:v>1889.2639999999999</c:v>
                </c:pt>
                <c:pt idx="981">
                  <c:v>1845.577</c:v>
                </c:pt>
                <c:pt idx="982">
                  <c:v>1872.7650000000001</c:v>
                </c:pt>
                <c:pt idx="983">
                  <c:v>1961.027</c:v>
                </c:pt>
                <c:pt idx="984">
                  <c:v>1873.84</c:v>
                </c:pt>
                <c:pt idx="985">
                  <c:v>1725.299</c:v>
                </c:pt>
                <c:pt idx="986">
                  <c:v>1829.722</c:v>
                </c:pt>
                <c:pt idx="987">
                  <c:v>1765.5989999999999</c:v>
                </c:pt>
                <c:pt idx="988">
                  <c:v>1637.2329999999999</c:v>
                </c:pt>
                <c:pt idx="989">
                  <c:v>1631.854</c:v>
                </c:pt>
                <c:pt idx="990">
                  <c:v>1621.9749999999999</c:v>
                </c:pt>
                <c:pt idx="991">
                  <c:v>1532.8820000000001</c:v>
                </c:pt>
                <c:pt idx="992">
                  <c:v>1507.1790000000001</c:v>
                </c:pt>
                <c:pt idx="993">
                  <c:v>1376.126</c:v>
                </c:pt>
                <c:pt idx="994">
                  <c:v>1408.0709999999999</c:v>
                </c:pt>
                <c:pt idx="995">
                  <c:v>1351.001</c:v>
                </c:pt>
                <c:pt idx="996">
                  <c:v>1316.88</c:v>
                </c:pt>
                <c:pt idx="997">
                  <c:v>1305.6210000000001</c:v>
                </c:pt>
                <c:pt idx="998">
                  <c:v>1200.403</c:v>
                </c:pt>
                <c:pt idx="999">
                  <c:v>1212.4000000000001</c:v>
                </c:pt>
                <c:pt idx="1000">
                  <c:v>1159.5260000000001</c:v>
                </c:pt>
                <c:pt idx="1001">
                  <c:v>1062.518</c:v>
                </c:pt>
                <c:pt idx="1002">
                  <c:v>1069.7809999999999</c:v>
                </c:pt>
                <c:pt idx="1003">
                  <c:v>1006.413</c:v>
                </c:pt>
                <c:pt idx="1004">
                  <c:v>903.26499999999999</c:v>
                </c:pt>
                <c:pt idx="1005">
                  <c:v>876.529</c:v>
                </c:pt>
                <c:pt idx="1006">
                  <c:v>905.173</c:v>
                </c:pt>
                <c:pt idx="1007">
                  <c:v>807.98800000000006</c:v>
                </c:pt>
                <c:pt idx="1008">
                  <c:v>767</c:v>
                </c:pt>
                <c:pt idx="1009">
                  <c:v>777.43600000000004</c:v>
                </c:pt>
                <c:pt idx="1010">
                  <c:v>784.62699999999995</c:v>
                </c:pt>
                <c:pt idx="1011">
                  <c:v>766.72900000000004</c:v>
                </c:pt>
                <c:pt idx="1012">
                  <c:v>738.71299999999997</c:v>
                </c:pt>
                <c:pt idx="1013">
                  <c:v>754.53399999999999</c:v>
                </c:pt>
                <c:pt idx="1014">
                  <c:v>785.13</c:v>
                </c:pt>
                <c:pt idx="1015">
                  <c:v>744.20299999999997</c:v>
                </c:pt>
                <c:pt idx="1016">
                  <c:v>744.68899999999996</c:v>
                </c:pt>
                <c:pt idx="1017">
                  <c:v>778.42499999999995</c:v>
                </c:pt>
                <c:pt idx="1018">
                  <c:v>746.76199999999994</c:v>
                </c:pt>
                <c:pt idx="1019">
                  <c:v>764.65599999999995</c:v>
                </c:pt>
                <c:pt idx="1020">
                  <c:v>755.2</c:v>
                </c:pt>
                <c:pt idx="1021">
                  <c:v>785.98099999999999</c:v>
                </c:pt>
                <c:pt idx="1022">
                  <c:v>734.60400000000004</c:v>
                </c:pt>
                <c:pt idx="1023">
                  <c:v>709.01700000000005</c:v>
                </c:pt>
                <c:pt idx="1024">
                  <c:v>663.43399999999997</c:v>
                </c:pt>
                <c:pt idx="1025">
                  <c:v>695.60799999999995</c:v>
                </c:pt>
                <c:pt idx="1026">
                  <c:v>658.13400000000001</c:v>
                </c:pt>
                <c:pt idx="1027">
                  <c:v>670.69500000000005</c:v>
                </c:pt>
                <c:pt idx="1028">
                  <c:v>633.52099999999996</c:v>
                </c:pt>
                <c:pt idx="1029">
                  <c:v>608.76599999999996</c:v>
                </c:pt>
                <c:pt idx="1030">
                  <c:v>600.69299999999998</c:v>
                </c:pt>
                <c:pt idx="1031">
                  <c:v>603.88599999999997</c:v>
                </c:pt>
                <c:pt idx="1032">
                  <c:v>597.08000000000004</c:v>
                </c:pt>
                <c:pt idx="1033">
                  <c:v>608.83100000000002</c:v>
                </c:pt>
                <c:pt idx="1034">
                  <c:v>607.702</c:v>
                </c:pt>
                <c:pt idx="1035">
                  <c:v>596.99099999999999</c:v>
                </c:pt>
                <c:pt idx="1036">
                  <c:v>619.91</c:v>
                </c:pt>
                <c:pt idx="1037">
                  <c:v>633.47299999999996</c:v>
                </c:pt>
                <c:pt idx="1038">
                  <c:v>590.68100000000004</c:v>
                </c:pt>
                <c:pt idx="1039">
                  <c:v>639.322</c:v>
                </c:pt>
                <c:pt idx="1040">
                  <c:v>641.81799999999998</c:v>
                </c:pt>
                <c:pt idx="1041">
                  <c:v>618.13400000000001</c:v>
                </c:pt>
                <c:pt idx="1042">
                  <c:v>607.13499999999999</c:v>
                </c:pt>
                <c:pt idx="1043">
                  <c:v>654.36</c:v>
                </c:pt>
                <c:pt idx="1044">
                  <c:v>641.91999999999996</c:v>
                </c:pt>
                <c:pt idx="1045">
                  <c:v>607.92200000000003</c:v>
                </c:pt>
                <c:pt idx="1046">
                  <c:v>617.50300000000004</c:v>
                </c:pt>
                <c:pt idx="1047">
                  <c:v>579.29399999999998</c:v>
                </c:pt>
                <c:pt idx="1048">
                  <c:v>568.18499999999995</c:v>
                </c:pt>
                <c:pt idx="1049">
                  <c:v>554.41300000000001</c:v>
                </c:pt>
                <c:pt idx="1050">
                  <c:v>587.09799999999996</c:v>
                </c:pt>
                <c:pt idx="1051">
                  <c:v>548.351</c:v>
                </c:pt>
                <c:pt idx="1052">
                  <c:v>527.00599999999997</c:v>
                </c:pt>
                <c:pt idx="1053">
                  <c:v>534.46799999999996</c:v>
                </c:pt>
                <c:pt idx="1054">
                  <c:v>509.935</c:v>
                </c:pt>
                <c:pt idx="1055">
                  <c:v>516.59699999999998</c:v>
                </c:pt>
                <c:pt idx="1056">
                  <c:v>495.6</c:v>
                </c:pt>
                <c:pt idx="1057">
                  <c:v>465.822</c:v>
                </c:pt>
                <c:pt idx="1058">
                  <c:v>492.36</c:v>
                </c:pt>
                <c:pt idx="1059">
                  <c:v>440.04300000000001</c:v>
                </c:pt>
                <c:pt idx="1060">
                  <c:v>428.65800000000002</c:v>
                </c:pt>
                <c:pt idx="1061">
                  <c:v>420.964</c:v>
                </c:pt>
                <c:pt idx="1062">
                  <c:v>407.96899999999999</c:v>
                </c:pt>
                <c:pt idx="1063">
                  <c:v>388.26100000000002</c:v>
                </c:pt>
                <c:pt idx="1064">
                  <c:v>354.697</c:v>
                </c:pt>
                <c:pt idx="1065">
                  <c:v>351.30700000000002</c:v>
                </c:pt>
                <c:pt idx="1066">
                  <c:v>328.399</c:v>
                </c:pt>
                <c:pt idx="1067">
                  <c:v>347.03500000000003</c:v>
                </c:pt>
                <c:pt idx="1068">
                  <c:v>304.44</c:v>
                </c:pt>
                <c:pt idx="1069">
                  <c:v>333.19799999999998</c:v>
                </c:pt>
                <c:pt idx="1070">
                  <c:v>409.74099999999999</c:v>
                </c:pt>
                <c:pt idx="1071">
                  <c:v>456.16699999999997</c:v>
                </c:pt>
                <c:pt idx="1072">
                  <c:v>481.911</c:v>
                </c:pt>
                <c:pt idx="1073">
                  <c:v>550.55200000000002</c:v>
                </c:pt>
                <c:pt idx="1074">
                  <c:v>597.00699999999995</c:v>
                </c:pt>
                <c:pt idx="1075">
                  <c:v>631.68100000000004</c:v>
                </c:pt>
                <c:pt idx="1076">
                  <c:v>641.63099999999997</c:v>
                </c:pt>
                <c:pt idx="1077">
                  <c:v>722.94799999999998</c:v>
                </c:pt>
                <c:pt idx="1078">
                  <c:v>782.07600000000002</c:v>
                </c:pt>
                <c:pt idx="1079">
                  <c:v>868.96</c:v>
                </c:pt>
                <c:pt idx="1080">
                  <c:v>892.08</c:v>
                </c:pt>
                <c:pt idx="1081">
                  <c:v>872.85400000000004</c:v>
                </c:pt>
                <c:pt idx="1082">
                  <c:v>915.91600000000005</c:v>
                </c:pt>
                <c:pt idx="1083">
                  <c:v>904.02</c:v>
                </c:pt>
                <c:pt idx="1084">
                  <c:v>875.524</c:v>
                </c:pt>
                <c:pt idx="1085">
                  <c:v>917.80899999999997</c:v>
                </c:pt>
                <c:pt idx="1086">
                  <c:v>887.29499999999996</c:v>
                </c:pt>
                <c:pt idx="1087">
                  <c:v>899.98500000000001</c:v>
                </c:pt>
                <c:pt idx="1088">
                  <c:v>889.82</c:v>
                </c:pt>
                <c:pt idx="1089">
                  <c:v>892.41</c:v>
                </c:pt>
                <c:pt idx="1090">
                  <c:v>925.68600000000004</c:v>
                </c:pt>
                <c:pt idx="1091">
                  <c:v>912.16200000000003</c:v>
                </c:pt>
                <c:pt idx="1092">
                  <c:v>910.96</c:v>
                </c:pt>
                <c:pt idx="1093">
                  <c:v>931.33100000000002</c:v>
                </c:pt>
                <c:pt idx="1094">
                  <c:v>999.601</c:v>
                </c:pt>
                <c:pt idx="1095">
                  <c:v>1050.8119999999999</c:v>
                </c:pt>
                <c:pt idx="1096">
                  <c:v>1063.8789999999999</c:v>
                </c:pt>
                <c:pt idx="1097">
                  <c:v>1092.653</c:v>
                </c:pt>
                <c:pt idx="1098">
                  <c:v>1119.8130000000001</c:v>
                </c:pt>
                <c:pt idx="1099">
                  <c:v>1177.145</c:v>
                </c:pt>
                <c:pt idx="1100">
                  <c:v>1248.7339999999999</c:v>
                </c:pt>
                <c:pt idx="1101">
                  <c:v>1233.1310000000001</c:v>
                </c:pt>
                <c:pt idx="1102">
                  <c:v>1310.635</c:v>
                </c:pt>
                <c:pt idx="1103">
                  <c:v>1291.277</c:v>
                </c:pt>
                <c:pt idx="1104">
                  <c:v>1380.6</c:v>
                </c:pt>
                <c:pt idx="1105">
                  <c:v>1528.1790000000001</c:v>
                </c:pt>
                <c:pt idx="1106">
                  <c:v>1644.162</c:v>
                </c:pt>
                <c:pt idx="1107">
                  <c:v>1603.144</c:v>
                </c:pt>
                <c:pt idx="1108">
                  <c:v>1771.3679999999999</c:v>
                </c:pt>
                <c:pt idx="1109">
                  <c:v>1787.0450000000001</c:v>
                </c:pt>
                <c:pt idx="1110">
                  <c:v>1873.2449999999999</c:v>
                </c:pt>
                <c:pt idx="1111">
                  <c:v>1939.4349999999999</c:v>
                </c:pt>
                <c:pt idx="1112">
                  <c:v>2035.2809999999999</c:v>
                </c:pt>
                <c:pt idx="1113">
                  <c:v>2149.6779999999999</c:v>
                </c:pt>
                <c:pt idx="1114">
                  <c:v>2222.973</c:v>
                </c:pt>
                <c:pt idx="1115">
                  <c:v>2325.0790000000002</c:v>
                </c:pt>
                <c:pt idx="1116">
                  <c:v>2374.16</c:v>
                </c:pt>
                <c:pt idx="1117">
                  <c:v>2434.4209999999998</c:v>
                </c:pt>
                <c:pt idx="1118">
                  <c:v>2333.7649999999999</c:v>
                </c:pt>
                <c:pt idx="1119">
                  <c:v>2229.5909999999999</c:v>
                </c:pt>
                <c:pt idx="1120">
                  <c:v>2283.5129999999999</c:v>
                </c:pt>
                <c:pt idx="1121">
                  <c:v>2134.951</c:v>
                </c:pt>
                <c:pt idx="1122">
                  <c:v>2137.8310000000001</c:v>
                </c:pt>
                <c:pt idx="1123">
                  <c:v>2250.5300000000002</c:v>
                </c:pt>
                <c:pt idx="1124">
                  <c:v>2100.799</c:v>
                </c:pt>
                <c:pt idx="1125">
                  <c:v>2094.0790000000002</c:v>
                </c:pt>
                <c:pt idx="1126">
                  <c:v>2139.634</c:v>
                </c:pt>
                <c:pt idx="1127">
                  <c:v>2162.9580000000001</c:v>
                </c:pt>
                <c:pt idx="1128">
                  <c:v>2093.3200000000002</c:v>
                </c:pt>
                <c:pt idx="1129">
                  <c:v>2013.6679999999999</c:v>
                </c:pt>
                <c:pt idx="1130">
                  <c:v>2181.6350000000002</c:v>
                </c:pt>
                <c:pt idx="1131">
                  <c:v>2144.6570000000002</c:v>
                </c:pt>
                <c:pt idx="1132">
                  <c:v>1995.921</c:v>
                </c:pt>
                <c:pt idx="1133">
                  <c:v>2081.5010000000002</c:v>
                </c:pt>
                <c:pt idx="1134">
                  <c:v>2056.741</c:v>
                </c:pt>
                <c:pt idx="1135">
                  <c:v>2097.8029999999999</c:v>
                </c:pt>
                <c:pt idx="1136">
                  <c:v>1952.134</c:v>
                </c:pt>
                <c:pt idx="1137">
                  <c:v>2009.3530000000001</c:v>
                </c:pt>
                <c:pt idx="1138">
                  <c:v>2053.7939999999999</c:v>
                </c:pt>
                <c:pt idx="1139">
                  <c:v>2133.837</c:v>
                </c:pt>
                <c:pt idx="1140">
                  <c:v>2006</c:v>
                </c:pt>
                <c:pt idx="1141">
                  <c:v>2046.2270000000001</c:v>
                </c:pt>
                <c:pt idx="1142">
                  <c:v>2164.625</c:v>
                </c:pt>
                <c:pt idx="1143">
                  <c:v>1987.4680000000001</c:v>
                </c:pt>
                <c:pt idx="1144">
                  <c:v>2016.173</c:v>
                </c:pt>
                <c:pt idx="1145">
                  <c:v>2036.056</c:v>
                </c:pt>
                <c:pt idx="1146">
                  <c:v>2130.1610000000001</c:v>
                </c:pt>
                <c:pt idx="1147">
                  <c:v>2184.4059999999999</c:v>
                </c:pt>
                <c:pt idx="1148">
                  <c:v>2095.6419999999998</c:v>
                </c:pt>
                <c:pt idx="1149">
                  <c:v>2169.3589999999999</c:v>
                </c:pt>
                <c:pt idx="1150">
                  <c:v>2113.364</c:v>
                </c:pt>
                <c:pt idx="1151">
                  <c:v>2146.4050000000002</c:v>
                </c:pt>
                <c:pt idx="1152">
                  <c:v>2178.2800000000002</c:v>
                </c:pt>
                <c:pt idx="1153">
                  <c:v>2161.7280000000001</c:v>
                </c:pt>
                <c:pt idx="1154">
                  <c:v>2071.3339999999998</c:v>
                </c:pt>
                <c:pt idx="1155">
                  <c:v>2247.538</c:v>
                </c:pt>
                <c:pt idx="1156">
                  <c:v>2234.9140000000002</c:v>
                </c:pt>
                <c:pt idx="1157">
                  <c:v>2156.8789999999999</c:v>
                </c:pt>
                <c:pt idx="1158">
                  <c:v>2323.5680000000002</c:v>
                </c:pt>
                <c:pt idx="1159">
                  <c:v>2187.0810000000001</c:v>
                </c:pt>
                <c:pt idx="1160">
                  <c:v>2293.877</c:v>
                </c:pt>
                <c:pt idx="1161">
                  <c:v>2317.9899999999998</c:v>
                </c:pt>
                <c:pt idx="1162">
                  <c:v>2297.92</c:v>
                </c:pt>
                <c:pt idx="1163">
                  <c:v>2229.7159999999999</c:v>
                </c:pt>
                <c:pt idx="1164">
                  <c:v>2279.7600000000002</c:v>
                </c:pt>
                <c:pt idx="1165">
                  <c:v>2261.877</c:v>
                </c:pt>
                <c:pt idx="1166">
                  <c:v>2258.8090000000002</c:v>
                </c:pt>
                <c:pt idx="1167">
                  <c:v>2204.413</c:v>
                </c:pt>
                <c:pt idx="1168">
                  <c:v>2350.6669999999999</c:v>
                </c:pt>
                <c:pt idx="1169">
                  <c:v>2261.29</c:v>
                </c:pt>
                <c:pt idx="1170">
                  <c:v>2355.9630000000002</c:v>
                </c:pt>
                <c:pt idx="1171">
                  <c:v>2300.1179999999999</c:v>
                </c:pt>
                <c:pt idx="1172">
                  <c:v>2406.56</c:v>
                </c:pt>
                <c:pt idx="1173">
                  <c:v>2370.7860000000001</c:v>
                </c:pt>
                <c:pt idx="1174">
                  <c:v>2347.19</c:v>
                </c:pt>
                <c:pt idx="1175">
                  <c:v>2375.3220000000001</c:v>
                </c:pt>
                <c:pt idx="1176">
                  <c:v>2362.36</c:v>
                </c:pt>
                <c:pt idx="1177">
                  <c:v>2469.1869999999999</c:v>
                </c:pt>
                <c:pt idx="1178">
                  <c:v>2539.547</c:v>
                </c:pt>
                <c:pt idx="1179">
                  <c:v>2480.123</c:v>
                </c:pt>
                <c:pt idx="1180">
                  <c:v>2661.8609999999999</c:v>
                </c:pt>
                <c:pt idx="1181">
                  <c:v>2611.7370000000001</c:v>
                </c:pt>
                <c:pt idx="1182">
                  <c:v>2730.174</c:v>
                </c:pt>
                <c:pt idx="1183">
                  <c:v>2718.306</c:v>
                </c:pt>
                <c:pt idx="1184">
                  <c:v>2875.1329999999998</c:v>
                </c:pt>
                <c:pt idx="1185">
                  <c:v>3018.8690000000001</c:v>
                </c:pt>
                <c:pt idx="1186">
                  <c:v>2961.4989999999998</c:v>
                </c:pt>
                <c:pt idx="1187">
                  <c:v>3091.6819999999998</c:v>
                </c:pt>
                <c:pt idx="1188">
                  <c:v>3079.8</c:v>
                </c:pt>
                <c:pt idx="1189">
                  <c:v>3091.2640000000001</c:v>
                </c:pt>
                <c:pt idx="1190">
                  <c:v>3070.0630000000001</c:v>
                </c:pt>
                <c:pt idx="1191">
                  <c:v>3261.6840000000002</c:v>
                </c:pt>
                <c:pt idx="1192">
                  <c:v>3118.4169999999999</c:v>
                </c:pt>
                <c:pt idx="1193">
                  <c:v>3303.7339999999999</c:v>
                </c:pt>
                <c:pt idx="1194">
                  <c:v>3191.605</c:v>
                </c:pt>
                <c:pt idx="1195">
                  <c:v>3290.3919999999998</c:v>
                </c:pt>
                <c:pt idx="1196">
                  <c:v>3251.0189999999998</c:v>
                </c:pt>
                <c:pt idx="1197">
                  <c:v>3317.136</c:v>
                </c:pt>
                <c:pt idx="1198">
                  <c:v>3256.5149999999999</c:v>
                </c:pt>
                <c:pt idx="1199">
                  <c:v>3356.942</c:v>
                </c:pt>
                <c:pt idx="1200">
                  <c:v>3355.92</c:v>
                </c:pt>
                <c:pt idx="1201">
                  <c:v>3333.3359999999998</c:v>
                </c:pt>
                <c:pt idx="1202">
                  <c:v>3169.0720000000001</c:v>
                </c:pt>
                <c:pt idx="1203">
                  <c:v>3225.1439999999998</c:v>
                </c:pt>
                <c:pt idx="1204">
                  <c:v>3134.1170000000002</c:v>
                </c:pt>
                <c:pt idx="1205">
                  <c:v>3065.2330000000002</c:v>
                </c:pt>
                <c:pt idx="1206">
                  <c:v>3135.3629999999998</c:v>
                </c:pt>
                <c:pt idx="1207">
                  <c:v>3140.5729999999999</c:v>
                </c:pt>
                <c:pt idx="1208">
                  <c:v>3107.2950000000001</c:v>
                </c:pt>
                <c:pt idx="1209">
                  <c:v>3082.5749999999998</c:v>
                </c:pt>
                <c:pt idx="1210">
                  <c:v>3040.973</c:v>
                </c:pt>
                <c:pt idx="1211">
                  <c:v>3072.7139999999999</c:v>
                </c:pt>
                <c:pt idx="1212">
                  <c:v>2954.72</c:v>
                </c:pt>
                <c:pt idx="1213">
                  <c:v>2928.4450000000002</c:v>
                </c:pt>
                <c:pt idx="1214">
                  <c:v>2794.337</c:v>
                </c:pt>
                <c:pt idx="1215">
                  <c:v>2690.3049999999998</c:v>
                </c:pt>
                <c:pt idx="1216">
                  <c:v>2837.7640000000001</c:v>
                </c:pt>
                <c:pt idx="1217">
                  <c:v>2668.8789999999999</c:v>
                </c:pt>
                <c:pt idx="1218">
                  <c:v>2531.6390000000001</c:v>
                </c:pt>
                <c:pt idx="1219">
                  <c:v>2630.12</c:v>
                </c:pt>
                <c:pt idx="1220">
                  <c:v>2531.65</c:v>
                </c:pt>
                <c:pt idx="1221">
                  <c:v>2484.4250000000002</c:v>
                </c:pt>
                <c:pt idx="1222">
                  <c:v>2518.3620000000001</c:v>
                </c:pt>
                <c:pt idx="1223">
                  <c:v>2453.0749999999998</c:v>
                </c:pt>
                <c:pt idx="1224">
                  <c:v>2371.8000000000002</c:v>
                </c:pt>
                <c:pt idx="1225">
                  <c:v>2345.2199999999998</c:v>
                </c:pt>
                <c:pt idx="1226">
                  <c:v>2297.7840000000001</c:v>
                </c:pt>
                <c:pt idx="1227">
                  <c:v>2193.0450000000001</c:v>
                </c:pt>
                <c:pt idx="1228">
                  <c:v>2132.2510000000002</c:v>
                </c:pt>
                <c:pt idx="1229">
                  <c:v>2063.2359999999999</c:v>
                </c:pt>
                <c:pt idx="1230">
                  <c:v>1981.27</c:v>
                </c:pt>
                <c:pt idx="1231">
                  <c:v>1987.9459999999999</c:v>
                </c:pt>
                <c:pt idx="1232">
                  <c:v>1870.2249999999999</c:v>
                </c:pt>
                <c:pt idx="1233">
                  <c:v>1779.8579999999999</c:v>
                </c:pt>
                <c:pt idx="1234">
                  <c:v>1763.864</c:v>
                </c:pt>
                <c:pt idx="1235">
                  <c:v>1675.181</c:v>
                </c:pt>
                <c:pt idx="1236">
                  <c:v>1611.88</c:v>
                </c:pt>
                <c:pt idx="1237">
                  <c:v>1526.646</c:v>
                </c:pt>
                <c:pt idx="1238">
                  <c:v>1505.818</c:v>
                </c:pt>
                <c:pt idx="1239">
                  <c:v>1413.692</c:v>
                </c:pt>
                <c:pt idx="1240">
                  <c:v>1399.596</c:v>
                </c:pt>
                <c:pt idx="1241">
                  <c:v>1342.242</c:v>
                </c:pt>
                <c:pt idx="1242">
                  <c:v>1281.6669999999999</c:v>
                </c:pt>
                <c:pt idx="1243">
                  <c:v>1234.741</c:v>
                </c:pt>
                <c:pt idx="1244">
                  <c:v>1200.6189999999999</c:v>
                </c:pt>
                <c:pt idx="1245">
                  <c:v>1139.452</c:v>
                </c:pt>
                <c:pt idx="1246">
                  <c:v>1085.7860000000001</c:v>
                </c:pt>
                <c:pt idx="1247">
                  <c:v>1058.8320000000001</c:v>
                </c:pt>
                <c:pt idx="1248">
                  <c:v>967.6</c:v>
                </c:pt>
                <c:pt idx="1249">
                  <c:v>992.44299999999998</c:v>
                </c:pt>
                <c:pt idx="1250">
                  <c:v>1022.673</c:v>
                </c:pt>
                <c:pt idx="1251">
                  <c:v>944.76199999999994</c:v>
                </c:pt>
                <c:pt idx="1252">
                  <c:v>974.92399999999998</c:v>
                </c:pt>
                <c:pt idx="1253">
                  <c:v>946.279</c:v>
                </c:pt>
                <c:pt idx="1254">
                  <c:v>931.51900000000001</c:v>
                </c:pt>
                <c:pt idx="1255">
                  <c:v>946.18499999999995</c:v>
                </c:pt>
                <c:pt idx="1256">
                  <c:v>971.45699999999999</c:v>
                </c:pt>
                <c:pt idx="1257">
                  <c:v>944.10299999999995</c:v>
                </c:pt>
                <c:pt idx="1258">
                  <c:v>915.822</c:v>
                </c:pt>
                <c:pt idx="1259">
                  <c:v>996.96100000000001</c:v>
                </c:pt>
                <c:pt idx="1260">
                  <c:v>941.64</c:v>
                </c:pt>
                <c:pt idx="1261">
                  <c:v>889.59400000000005</c:v>
                </c:pt>
                <c:pt idx="1262">
                  <c:v>888.92499999999995</c:v>
                </c:pt>
                <c:pt idx="1263">
                  <c:v>873.23699999999997</c:v>
                </c:pt>
                <c:pt idx="1264">
                  <c:v>823.32799999999997</c:v>
                </c:pt>
                <c:pt idx="1265">
                  <c:v>847.50400000000002</c:v>
                </c:pt>
                <c:pt idx="1266">
                  <c:v>811.56200000000001</c:v>
                </c:pt>
                <c:pt idx="1267">
                  <c:v>733.43899999999996</c:v>
                </c:pt>
                <c:pt idx="1268">
                  <c:v>740.93</c:v>
                </c:pt>
                <c:pt idx="1269">
                  <c:v>747.61</c:v>
                </c:pt>
                <c:pt idx="1270">
                  <c:v>688.77</c:v>
                </c:pt>
                <c:pt idx="1271">
                  <c:v>685.37300000000005</c:v>
                </c:pt>
                <c:pt idx="1272">
                  <c:v>665.52</c:v>
                </c:pt>
                <c:pt idx="1273">
                  <c:v>713.28800000000001</c:v>
                </c:pt>
                <c:pt idx="1274">
                  <c:v>771.66399999999999</c:v>
                </c:pt>
                <c:pt idx="1275">
                  <c:v>890.15099999999995</c:v>
                </c:pt>
                <c:pt idx="1276">
                  <c:v>913.37099999999998</c:v>
                </c:pt>
                <c:pt idx="1277">
                  <c:v>938.04399999999998</c:v>
                </c:pt>
                <c:pt idx="1278">
                  <c:v>998.01199999999994</c:v>
                </c:pt>
                <c:pt idx="1279">
                  <c:v>1080.866</c:v>
                </c:pt>
                <c:pt idx="1280">
                  <c:v>1103.367</c:v>
                </c:pt>
                <c:pt idx="1281">
                  <c:v>1146.3720000000001</c:v>
                </c:pt>
                <c:pt idx="1282">
                  <c:v>1223.8510000000001</c:v>
                </c:pt>
                <c:pt idx="1283">
                  <c:v>1276.9580000000001</c:v>
                </c:pt>
                <c:pt idx="1284">
                  <c:v>1359.36</c:v>
                </c:pt>
                <c:pt idx="1285">
                  <c:v>1439.884</c:v>
                </c:pt>
                <c:pt idx="1286">
                  <c:v>1640.3230000000001</c:v>
                </c:pt>
                <c:pt idx="1287">
                  <c:v>1674.856</c:v>
                </c:pt>
                <c:pt idx="1288">
                  <c:v>1726.92</c:v>
                </c:pt>
                <c:pt idx="1289">
                  <c:v>1940.788</c:v>
                </c:pt>
                <c:pt idx="1290">
                  <c:v>2080.2359999999999</c:v>
                </c:pt>
                <c:pt idx="1291">
                  <c:v>2059.5540000000001</c:v>
                </c:pt>
                <c:pt idx="1292">
                  <c:v>2338.0650000000001</c:v>
                </c:pt>
                <c:pt idx="1293">
                  <c:v>2370.5320000000002</c:v>
                </c:pt>
                <c:pt idx="1294">
                  <c:v>2590.0770000000002</c:v>
                </c:pt>
                <c:pt idx="1295">
                  <c:v>2573.087</c:v>
                </c:pt>
                <c:pt idx="1296">
                  <c:v>2737.6</c:v>
                </c:pt>
                <c:pt idx="1297">
                  <c:v>2704.66</c:v>
                </c:pt>
                <c:pt idx="1298">
                  <c:v>2751.348</c:v>
                </c:pt>
                <c:pt idx="1299">
                  <c:v>2984.1190000000001</c:v>
                </c:pt>
                <c:pt idx="1300">
                  <c:v>2873.5320000000002</c:v>
                </c:pt>
                <c:pt idx="1301">
                  <c:v>2855.3850000000002</c:v>
                </c:pt>
                <c:pt idx="1302">
                  <c:v>2810.1350000000002</c:v>
                </c:pt>
                <c:pt idx="1303">
                  <c:v>2918.3229999999999</c:v>
                </c:pt>
                <c:pt idx="1304">
                  <c:v>2922.8809999999999</c:v>
                </c:pt>
                <c:pt idx="1305">
                  <c:v>2860.9630000000002</c:v>
                </c:pt>
                <c:pt idx="1306">
                  <c:v>2897.4839999999999</c:v>
                </c:pt>
                <c:pt idx="1307">
                  <c:v>3079.9810000000002</c:v>
                </c:pt>
                <c:pt idx="1308">
                  <c:v>3075.08</c:v>
                </c:pt>
                <c:pt idx="1309">
                  <c:v>3226.2269999999999</c:v>
                </c:pt>
                <c:pt idx="1310">
                  <c:v>3115.8710000000001</c:v>
                </c:pt>
                <c:pt idx="1311">
                  <c:v>3106.7689999999998</c:v>
                </c:pt>
                <c:pt idx="1312">
                  <c:v>3172.3589999999999</c:v>
                </c:pt>
                <c:pt idx="1313">
                  <c:v>3138.931</c:v>
                </c:pt>
                <c:pt idx="1314">
                  <c:v>3227.4549999999999</c:v>
                </c:pt>
                <c:pt idx="1315">
                  <c:v>3096.2190000000001</c:v>
                </c:pt>
                <c:pt idx="1316">
                  <c:v>3055.8209999999999</c:v>
                </c:pt>
                <c:pt idx="1317">
                  <c:v>3036.87</c:v>
                </c:pt>
                <c:pt idx="1318">
                  <c:v>2954.569</c:v>
                </c:pt>
                <c:pt idx="1319">
                  <c:v>2983.2069999999999</c:v>
                </c:pt>
                <c:pt idx="1320">
                  <c:v>3025.52</c:v>
                </c:pt>
                <c:pt idx="1321">
                  <c:v>3055.6010000000001</c:v>
                </c:pt>
                <c:pt idx="1322">
                  <c:v>2730.2420000000002</c:v>
                </c:pt>
                <c:pt idx="1323">
                  <c:v>2791.893</c:v>
                </c:pt>
                <c:pt idx="1324">
                  <c:v>2691.6640000000002</c:v>
                </c:pt>
                <c:pt idx="1325">
                  <c:v>2706.723</c:v>
                </c:pt>
                <c:pt idx="1326">
                  <c:v>2524.5070000000001</c:v>
                </c:pt>
                <c:pt idx="1327">
                  <c:v>2619.547</c:v>
                </c:pt>
                <c:pt idx="1328">
                  <c:v>2581.6480000000001</c:v>
                </c:pt>
                <c:pt idx="1329">
                  <c:v>2397.4110000000001</c:v>
                </c:pt>
                <c:pt idx="1330">
                  <c:v>2322.694</c:v>
                </c:pt>
                <c:pt idx="1331">
                  <c:v>2223.7460000000001</c:v>
                </c:pt>
                <c:pt idx="1332">
                  <c:v>2175.92</c:v>
                </c:pt>
                <c:pt idx="1333">
                  <c:v>2029.66</c:v>
                </c:pt>
                <c:pt idx="1334">
                  <c:v>2036.106</c:v>
                </c:pt>
                <c:pt idx="1335">
                  <c:v>1964.4780000000001</c:v>
                </c:pt>
                <c:pt idx="1336">
                  <c:v>1928.6859999999999</c:v>
                </c:pt>
                <c:pt idx="1337">
                  <c:v>1843.953</c:v>
                </c:pt>
                <c:pt idx="1338">
                  <c:v>1760.8820000000001</c:v>
                </c:pt>
                <c:pt idx="1339">
                  <c:v>1623.7439999999999</c:v>
                </c:pt>
                <c:pt idx="1340">
                  <c:v>1702.86</c:v>
                </c:pt>
                <c:pt idx="1341">
                  <c:v>1578.0540000000001</c:v>
                </c:pt>
                <c:pt idx="1342">
                  <c:v>1520.075</c:v>
                </c:pt>
                <c:pt idx="1343">
                  <c:v>1493.614</c:v>
                </c:pt>
                <c:pt idx="1344">
                  <c:v>1425.44</c:v>
                </c:pt>
                <c:pt idx="1345">
                  <c:v>1338.4290000000001</c:v>
                </c:pt>
                <c:pt idx="1346">
                  <c:v>1375.268</c:v>
                </c:pt>
                <c:pt idx="1347">
                  <c:v>1327.558</c:v>
                </c:pt>
                <c:pt idx="1348">
                  <c:v>1314.4570000000001</c:v>
                </c:pt>
                <c:pt idx="1349">
                  <c:v>1280.8520000000001</c:v>
                </c:pt>
                <c:pt idx="1350">
                  <c:v>1305.402</c:v>
                </c:pt>
                <c:pt idx="1351">
                  <c:v>1232.2159999999999</c:v>
                </c:pt>
                <c:pt idx="1352">
                  <c:v>1192.816</c:v>
                </c:pt>
                <c:pt idx="1353">
                  <c:v>1246.4290000000001</c:v>
                </c:pt>
                <c:pt idx="1354">
                  <c:v>1118.827</c:v>
                </c:pt>
                <c:pt idx="1355">
                  <c:v>1127.5989999999999</c:v>
                </c:pt>
                <c:pt idx="1356">
                  <c:v>1104.48</c:v>
                </c:pt>
                <c:pt idx="1357">
                  <c:v>1075.7349999999999</c:v>
                </c:pt>
                <c:pt idx="1358">
                  <c:v>1080.933</c:v>
                </c:pt>
                <c:pt idx="1359">
                  <c:v>1070.4290000000001</c:v>
                </c:pt>
                <c:pt idx="1360">
                  <c:v>1069.2850000000001</c:v>
                </c:pt>
                <c:pt idx="1361">
                  <c:v>1072.636</c:v>
                </c:pt>
                <c:pt idx="1362">
                  <c:v>1079.2560000000001</c:v>
                </c:pt>
                <c:pt idx="1363">
                  <c:v>1016.8339999999999</c:v>
                </c:pt>
                <c:pt idx="1364">
                  <c:v>990.11599999999999</c:v>
                </c:pt>
                <c:pt idx="1365">
                  <c:v>975.67899999999997</c:v>
                </c:pt>
                <c:pt idx="1366">
                  <c:v>963.04499999999996</c:v>
                </c:pt>
                <c:pt idx="1367">
                  <c:v>960.65899999999999</c:v>
                </c:pt>
                <c:pt idx="1368">
                  <c:v>965.24</c:v>
                </c:pt>
                <c:pt idx="1369">
                  <c:v>1093.991</c:v>
                </c:pt>
                <c:pt idx="1370">
                  <c:v>1180.077</c:v>
                </c:pt>
                <c:pt idx="1371">
                  <c:v>1253.4860000000001</c:v>
                </c:pt>
                <c:pt idx="1372">
                  <c:v>1363.2529999999999</c:v>
                </c:pt>
                <c:pt idx="1373">
                  <c:v>1514.66</c:v>
                </c:pt>
                <c:pt idx="1374">
                  <c:v>1558.9739999999999</c:v>
                </c:pt>
                <c:pt idx="1375">
                  <c:v>1649.124</c:v>
                </c:pt>
                <c:pt idx="1376">
                  <c:v>1769.298</c:v>
                </c:pt>
                <c:pt idx="1377">
                  <c:v>1866.2650000000001</c:v>
                </c:pt>
                <c:pt idx="1378">
                  <c:v>1988.3340000000001</c:v>
                </c:pt>
                <c:pt idx="1379">
                  <c:v>2098.9140000000002</c:v>
                </c:pt>
                <c:pt idx="1380">
                  <c:v>2192.44</c:v>
                </c:pt>
                <c:pt idx="1381">
                  <c:v>2372.5740000000001</c:v>
                </c:pt>
                <c:pt idx="1382">
                  <c:v>2471.7150000000001</c:v>
                </c:pt>
                <c:pt idx="1383">
                  <c:v>2615.2199999999998</c:v>
                </c:pt>
                <c:pt idx="1384">
                  <c:v>2840.9340000000002</c:v>
                </c:pt>
                <c:pt idx="1385">
                  <c:v>2935.4119999999998</c:v>
                </c:pt>
                <c:pt idx="1386">
                  <c:v>3061.902</c:v>
                </c:pt>
                <c:pt idx="1387">
                  <c:v>3230.9180000000001</c:v>
                </c:pt>
                <c:pt idx="1388">
                  <c:v>3432.078</c:v>
                </c:pt>
                <c:pt idx="1389">
                  <c:v>3426.4580000000001</c:v>
                </c:pt>
                <c:pt idx="1390">
                  <c:v>3750.328</c:v>
                </c:pt>
                <c:pt idx="1391">
                  <c:v>3646.7939999999999</c:v>
                </c:pt>
                <c:pt idx="1392">
                  <c:v>3905.8</c:v>
                </c:pt>
                <c:pt idx="1393">
                  <c:v>3914.4169999999999</c:v>
                </c:pt>
                <c:pt idx="1394">
                  <c:v>4050.799</c:v>
                </c:pt>
                <c:pt idx="1395">
                  <c:v>4150.7780000000002</c:v>
                </c:pt>
                <c:pt idx="1396">
                  <c:v>4265.9790000000003</c:v>
                </c:pt>
                <c:pt idx="1397">
                  <c:v>4192.1779999999999</c:v>
                </c:pt>
                <c:pt idx="1398">
                  <c:v>4509.92</c:v>
                </c:pt>
                <c:pt idx="1399">
                  <c:v>4421.9560000000001</c:v>
                </c:pt>
                <c:pt idx="1400">
                  <c:v>4695.7430000000004</c:v>
                </c:pt>
                <c:pt idx="1401">
                  <c:v>4596.7340000000004</c:v>
                </c:pt>
                <c:pt idx="1402">
                  <c:v>4716.4080000000004</c:v>
                </c:pt>
                <c:pt idx="1403">
                  <c:v>4808.6620000000003</c:v>
                </c:pt>
                <c:pt idx="1404">
                  <c:v>4899.3599999999997</c:v>
                </c:pt>
                <c:pt idx="1405">
                  <c:v>4879.826</c:v>
                </c:pt>
                <c:pt idx="1406">
                  <c:v>4768.04</c:v>
                </c:pt>
                <c:pt idx="1407">
                  <c:v>4887.058</c:v>
                </c:pt>
                <c:pt idx="1408">
                  <c:v>5102.1059999999998</c:v>
                </c:pt>
                <c:pt idx="1409">
                  <c:v>4871.6610000000001</c:v>
                </c:pt>
                <c:pt idx="1410">
                  <c:v>4731.2529999999997</c:v>
                </c:pt>
                <c:pt idx="1411">
                  <c:v>4775.6080000000002</c:v>
                </c:pt>
                <c:pt idx="1412">
                  <c:v>4998.1629999999996</c:v>
                </c:pt>
                <c:pt idx="1413">
                  <c:v>4910.5889999999999</c:v>
                </c:pt>
                <c:pt idx="1414">
                  <c:v>4712.2070000000003</c:v>
                </c:pt>
                <c:pt idx="1415">
                  <c:v>4828.96</c:v>
                </c:pt>
                <c:pt idx="1416">
                  <c:v>4819.12</c:v>
                </c:pt>
                <c:pt idx="1417">
                  <c:v>4956.8100000000004</c:v>
                </c:pt>
                <c:pt idx="1418">
                  <c:v>5006.2870000000003</c:v>
                </c:pt>
                <c:pt idx="1419">
                  <c:v>5009.1379999999999</c:v>
                </c:pt>
                <c:pt idx="1420">
                  <c:v>5059.3630000000003</c:v>
                </c:pt>
                <c:pt idx="1421">
                  <c:v>5109.6409999999996</c:v>
                </c:pt>
                <c:pt idx="1422">
                  <c:v>5295.2330000000002</c:v>
                </c:pt>
                <c:pt idx="1423">
                  <c:v>5313.2330000000002</c:v>
                </c:pt>
                <c:pt idx="1424">
                  <c:v>5394.982</c:v>
                </c:pt>
                <c:pt idx="1425">
                  <c:v>5290.3310000000001</c:v>
                </c:pt>
                <c:pt idx="1426">
                  <c:v>5342.674</c:v>
                </c:pt>
                <c:pt idx="1427">
                  <c:v>5472.6409999999996</c:v>
                </c:pt>
                <c:pt idx="1428">
                  <c:v>5543.64</c:v>
                </c:pt>
                <c:pt idx="1429">
                  <c:v>5612.9040000000005</c:v>
                </c:pt>
                <c:pt idx="1430">
                  <c:v>5351.6040000000003</c:v>
                </c:pt>
                <c:pt idx="1431">
                  <c:v>5548.0069999999996</c:v>
                </c:pt>
                <c:pt idx="1432">
                  <c:v>5241.9030000000002</c:v>
                </c:pt>
                <c:pt idx="1433">
                  <c:v>5213.6760000000004</c:v>
                </c:pt>
                <c:pt idx="1434">
                  <c:v>5279.165</c:v>
                </c:pt>
                <c:pt idx="1435">
                  <c:v>5309.3159999999998</c:v>
                </c:pt>
                <c:pt idx="1436">
                  <c:v>5289.049</c:v>
                </c:pt>
                <c:pt idx="1437">
                  <c:v>5331.2079999999996</c:v>
                </c:pt>
                <c:pt idx="1438">
                  <c:v>5172.7510000000002</c:v>
                </c:pt>
                <c:pt idx="1439">
                  <c:v>5068.692</c:v>
                </c:pt>
                <c:pt idx="144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Scenario3_5_TN_ED!$A$2:$A$1442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Scenario3_5_TN_ED!$E$2:$E$1442</c:f>
              <c:numCache>
                <c:formatCode>General</c:formatCode>
                <c:ptCount val="1441"/>
                <c:pt idx="61">
                  <c:v>0.86899999999999999</c:v>
                </c:pt>
                <c:pt idx="62">
                  <c:v>1.5580000000000001</c:v>
                </c:pt>
                <c:pt idx="63">
                  <c:v>2.601</c:v>
                </c:pt>
                <c:pt idx="64">
                  <c:v>3.5859999999999999</c:v>
                </c:pt>
                <c:pt idx="65">
                  <c:v>3.89</c:v>
                </c:pt>
                <c:pt idx="66">
                  <c:v>5.0789999999999997</c:v>
                </c:pt>
                <c:pt idx="67">
                  <c:v>6.2549999999999999</c:v>
                </c:pt>
                <c:pt idx="68">
                  <c:v>7.3529999999999998</c:v>
                </c:pt>
                <c:pt idx="69">
                  <c:v>7.0990000000000002</c:v>
                </c:pt>
                <c:pt idx="70">
                  <c:v>8.6150000000000002</c:v>
                </c:pt>
                <c:pt idx="71">
                  <c:v>9.9109999999999996</c:v>
                </c:pt>
                <c:pt idx="72">
                  <c:v>10</c:v>
                </c:pt>
                <c:pt idx="73">
                  <c:v>27.161999999999999</c:v>
                </c:pt>
                <c:pt idx="74">
                  <c:v>45.353999999999999</c:v>
                </c:pt>
                <c:pt idx="75">
                  <c:v>64.402000000000001</c:v>
                </c:pt>
                <c:pt idx="76">
                  <c:v>79.504999999999995</c:v>
                </c:pt>
                <c:pt idx="77">
                  <c:v>102.72499999999999</c:v>
                </c:pt>
                <c:pt idx="78">
                  <c:v>114.136</c:v>
                </c:pt>
                <c:pt idx="79">
                  <c:v>134.417</c:v>
                </c:pt>
                <c:pt idx="80">
                  <c:v>163.49</c:v>
                </c:pt>
                <c:pt idx="81">
                  <c:v>171.405</c:v>
                </c:pt>
                <c:pt idx="82">
                  <c:v>199.84399999999999</c:v>
                </c:pt>
                <c:pt idx="83">
                  <c:v>216.58</c:v>
                </c:pt>
                <c:pt idx="84">
                  <c:v>228.75</c:v>
                </c:pt>
                <c:pt idx="85">
                  <c:v>286.02699999999999</c:v>
                </c:pt>
                <c:pt idx="86">
                  <c:v>313.88</c:v>
                </c:pt>
                <c:pt idx="87">
                  <c:v>375.17899999999997</c:v>
                </c:pt>
                <c:pt idx="88">
                  <c:v>419.74400000000003</c:v>
                </c:pt>
                <c:pt idx="89">
                  <c:v>477.96800000000002</c:v>
                </c:pt>
                <c:pt idx="90">
                  <c:v>505.05700000000002</c:v>
                </c:pt>
                <c:pt idx="91">
                  <c:v>572.98099999999999</c:v>
                </c:pt>
                <c:pt idx="92">
                  <c:v>608.02599999999995</c:v>
                </c:pt>
                <c:pt idx="93">
                  <c:v>659.48400000000004</c:v>
                </c:pt>
                <c:pt idx="94">
                  <c:v>675.48099999999999</c:v>
                </c:pt>
                <c:pt idx="95">
                  <c:v>742.96799999999996</c:v>
                </c:pt>
                <c:pt idx="96">
                  <c:v>801.25</c:v>
                </c:pt>
                <c:pt idx="97">
                  <c:v>819.46100000000001</c:v>
                </c:pt>
                <c:pt idx="98">
                  <c:v>900.02599999999995</c:v>
                </c:pt>
                <c:pt idx="99">
                  <c:v>937.58500000000004</c:v>
                </c:pt>
                <c:pt idx="100">
                  <c:v>1042.2070000000001</c:v>
                </c:pt>
                <c:pt idx="101">
                  <c:v>1071.5050000000001</c:v>
                </c:pt>
                <c:pt idx="102">
                  <c:v>1154.1099999999999</c:v>
                </c:pt>
                <c:pt idx="103">
                  <c:v>1170.0139999999999</c:v>
                </c:pt>
                <c:pt idx="104">
                  <c:v>1245.751</c:v>
                </c:pt>
                <c:pt idx="105">
                  <c:v>1311.7429999999999</c:v>
                </c:pt>
                <c:pt idx="106">
                  <c:v>1402.4549999999999</c:v>
                </c:pt>
                <c:pt idx="107">
                  <c:v>1406.9259999999999</c:v>
                </c:pt>
                <c:pt idx="108">
                  <c:v>1477.5</c:v>
                </c:pt>
                <c:pt idx="109">
                  <c:v>1559.9770000000001</c:v>
                </c:pt>
                <c:pt idx="110">
                  <c:v>1622.7380000000001</c:v>
                </c:pt>
                <c:pt idx="111">
                  <c:v>1624.7529999999999</c:v>
                </c:pt>
                <c:pt idx="112">
                  <c:v>1660.3050000000001</c:v>
                </c:pt>
                <c:pt idx="113">
                  <c:v>1739.943</c:v>
                </c:pt>
                <c:pt idx="114">
                  <c:v>1768.181</c:v>
                </c:pt>
                <c:pt idx="115">
                  <c:v>1772.779</c:v>
                </c:pt>
                <c:pt idx="116">
                  <c:v>1820.557</c:v>
                </c:pt>
                <c:pt idx="117">
                  <c:v>1833.5219999999999</c:v>
                </c:pt>
                <c:pt idx="118">
                  <c:v>1851.9680000000001</c:v>
                </c:pt>
                <c:pt idx="119">
                  <c:v>1959.308</c:v>
                </c:pt>
                <c:pt idx="120">
                  <c:v>1992.5</c:v>
                </c:pt>
                <c:pt idx="121">
                  <c:v>1992.22</c:v>
                </c:pt>
                <c:pt idx="122">
                  <c:v>2147.7350000000001</c:v>
                </c:pt>
                <c:pt idx="123">
                  <c:v>2222.2689999999998</c:v>
                </c:pt>
                <c:pt idx="124">
                  <c:v>2136.7539999999999</c:v>
                </c:pt>
                <c:pt idx="125">
                  <c:v>2165.779</c:v>
                </c:pt>
                <c:pt idx="126">
                  <c:v>2271</c:v>
                </c:pt>
                <c:pt idx="127">
                  <c:v>2291.7399999999998</c:v>
                </c:pt>
                <c:pt idx="128">
                  <c:v>2292.587</c:v>
                </c:pt>
                <c:pt idx="129">
                  <c:v>2314.3270000000002</c:v>
                </c:pt>
                <c:pt idx="130">
                  <c:v>2360.5030000000002</c:v>
                </c:pt>
                <c:pt idx="131">
                  <c:v>2380.451</c:v>
                </c:pt>
                <c:pt idx="132">
                  <c:v>2433.75</c:v>
                </c:pt>
                <c:pt idx="133">
                  <c:v>2397.7359999999999</c:v>
                </c:pt>
                <c:pt idx="134">
                  <c:v>2558.3649999999998</c:v>
                </c:pt>
                <c:pt idx="135">
                  <c:v>2487.7310000000002</c:v>
                </c:pt>
                <c:pt idx="136">
                  <c:v>2475.6610000000001</c:v>
                </c:pt>
                <c:pt idx="137">
                  <c:v>2513.107</c:v>
                </c:pt>
                <c:pt idx="138">
                  <c:v>2587.5729999999999</c:v>
                </c:pt>
                <c:pt idx="139">
                  <c:v>2715.6990000000001</c:v>
                </c:pt>
                <c:pt idx="140">
                  <c:v>2613.5</c:v>
                </c:pt>
                <c:pt idx="141">
                  <c:v>2652.73</c:v>
                </c:pt>
                <c:pt idx="142">
                  <c:v>2731.53</c:v>
                </c:pt>
                <c:pt idx="143">
                  <c:v>2646.9160000000002</c:v>
                </c:pt>
                <c:pt idx="144">
                  <c:v>2708.75</c:v>
                </c:pt>
                <c:pt idx="145">
                  <c:v>2664.6109999999999</c:v>
                </c:pt>
                <c:pt idx="146">
                  <c:v>2616.3090000000002</c:v>
                </c:pt>
                <c:pt idx="147">
                  <c:v>2747.2530000000002</c:v>
                </c:pt>
                <c:pt idx="148">
                  <c:v>2789.5419999999999</c:v>
                </c:pt>
                <c:pt idx="149">
                  <c:v>2690.944</c:v>
                </c:pt>
                <c:pt idx="150">
                  <c:v>2663.8240000000001</c:v>
                </c:pt>
                <c:pt idx="151">
                  <c:v>2627.8939999999998</c:v>
                </c:pt>
                <c:pt idx="152">
                  <c:v>2597.9760000000001</c:v>
                </c:pt>
                <c:pt idx="153">
                  <c:v>2711.3330000000001</c:v>
                </c:pt>
                <c:pt idx="154">
                  <c:v>2525.9409999999998</c:v>
                </c:pt>
                <c:pt idx="155">
                  <c:v>2634.9780000000001</c:v>
                </c:pt>
                <c:pt idx="156">
                  <c:v>2610</c:v>
                </c:pt>
                <c:pt idx="157">
                  <c:v>2589.7629999999999</c:v>
                </c:pt>
                <c:pt idx="158">
                  <c:v>2607.6489999999999</c:v>
                </c:pt>
                <c:pt idx="159">
                  <c:v>2575.5189999999998</c:v>
                </c:pt>
                <c:pt idx="160">
                  <c:v>2571.7080000000001</c:v>
                </c:pt>
                <c:pt idx="161">
                  <c:v>2720.0140000000001</c:v>
                </c:pt>
                <c:pt idx="162">
                  <c:v>2685.0819999999999</c:v>
                </c:pt>
                <c:pt idx="163">
                  <c:v>2585.4389999999999</c:v>
                </c:pt>
                <c:pt idx="164">
                  <c:v>2540.4549999999999</c:v>
                </c:pt>
                <c:pt idx="165">
                  <c:v>2562.674</c:v>
                </c:pt>
                <c:pt idx="166">
                  <c:v>2643.442</c:v>
                </c:pt>
                <c:pt idx="167">
                  <c:v>2548.5279999999998</c:v>
                </c:pt>
                <c:pt idx="168">
                  <c:v>2593.75</c:v>
                </c:pt>
                <c:pt idx="169">
                  <c:v>2566.6799999999998</c:v>
                </c:pt>
                <c:pt idx="170">
                  <c:v>2539.1689999999999</c:v>
                </c:pt>
                <c:pt idx="171">
                  <c:v>2568.558</c:v>
                </c:pt>
                <c:pt idx="172">
                  <c:v>2390.4749999999999</c:v>
                </c:pt>
                <c:pt idx="173">
                  <c:v>2398.4209999999998</c:v>
                </c:pt>
                <c:pt idx="174">
                  <c:v>2402.1559999999999</c:v>
                </c:pt>
                <c:pt idx="175">
                  <c:v>2425.9079999999999</c:v>
                </c:pt>
                <c:pt idx="176">
                  <c:v>2299.1109999999999</c:v>
                </c:pt>
                <c:pt idx="177">
                  <c:v>2177.451</c:v>
                </c:pt>
                <c:pt idx="178">
                  <c:v>2287.3389999999999</c:v>
                </c:pt>
                <c:pt idx="179">
                  <c:v>2306.1860000000001</c:v>
                </c:pt>
                <c:pt idx="180">
                  <c:v>2222.5</c:v>
                </c:pt>
                <c:pt idx="181">
                  <c:v>2183.6930000000002</c:v>
                </c:pt>
                <c:pt idx="182">
                  <c:v>2103.6489999999999</c:v>
                </c:pt>
                <c:pt idx="183">
                  <c:v>2109.2829999999999</c:v>
                </c:pt>
                <c:pt idx="184">
                  <c:v>2125.9189999999999</c:v>
                </c:pt>
                <c:pt idx="185">
                  <c:v>2134.154</c:v>
                </c:pt>
                <c:pt idx="186">
                  <c:v>2022.9369999999999</c:v>
                </c:pt>
                <c:pt idx="187">
                  <c:v>1982.095</c:v>
                </c:pt>
                <c:pt idx="188">
                  <c:v>1923.3330000000001</c:v>
                </c:pt>
                <c:pt idx="189">
                  <c:v>1972.912</c:v>
                </c:pt>
                <c:pt idx="190">
                  <c:v>1979.7629999999999</c:v>
                </c:pt>
                <c:pt idx="191">
                  <c:v>1880.0350000000001</c:v>
                </c:pt>
                <c:pt idx="192">
                  <c:v>1846.25</c:v>
                </c:pt>
                <c:pt idx="193">
                  <c:v>1830.309</c:v>
                </c:pt>
                <c:pt idx="194">
                  <c:v>1830.146</c:v>
                </c:pt>
                <c:pt idx="195">
                  <c:v>1701.8209999999999</c:v>
                </c:pt>
                <c:pt idx="196">
                  <c:v>1708.92</c:v>
                </c:pt>
                <c:pt idx="197">
                  <c:v>1557.579</c:v>
                </c:pt>
                <c:pt idx="198">
                  <c:v>1603.413</c:v>
                </c:pt>
                <c:pt idx="199">
                  <c:v>1535.018</c:v>
                </c:pt>
                <c:pt idx="200">
                  <c:v>1478.3</c:v>
                </c:pt>
                <c:pt idx="201">
                  <c:v>1480.27</c:v>
                </c:pt>
                <c:pt idx="202">
                  <c:v>1399.0260000000001</c:v>
                </c:pt>
                <c:pt idx="203">
                  <c:v>1378.077</c:v>
                </c:pt>
                <c:pt idx="204">
                  <c:v>1317.5</c:v>
                </c:pt>
                <c:pt idx="205">
                  <c:v>1250.9349999999999</c:v>
                </c:pt>
                <c:pt idx="206">
                  <c:v>1256.0540000000001</c:v>
                </c:pt>
                <c:pt idx="207">
                  <c:v>1183.7660000000001</c:v>
                </c:pt>
                <c:pt idx="208">
                  <c:v>1171.4480000000001</c:v>
                </c:pt>
                <c:pt idx="209">
                  <c:v>1104.769</c:v>
                </c:pt>
                <c:pt idx="210">
                  <c:v>1051.354</c:v>
                </c:pt>
                <c:pt idx="211">
                  <c:v>1025.3989999999999</c:v>
                </c:pt>
                <c:pt idx="212">
                  <c:v>965.61300000000006</c:v>
                </c:pt>
                <c:pt idx="213">
                  <c:v>917.505</c:v>
                </c:pt>
                <c:pt idx="214">
                  <c:v>875.57299999999998</c:v>
                </c:pt>
                <c:pt idx="215">
                  <c:v>831.77099999999996</c:v>
                </c:pt>
                <c:pt idx="216">
                  <c:v>782.5</c:v>
                </c:pt>
                <c:pt idx="217">
                  <c:v>730.03099999999995</c:v>
                </c:pt>
                <c:pt idx="218">
                  <c:v>720.67399999999998</c:v>
                </c:pt>
                <c:pt idx="219">
                  <c:v>636.774</c:v>
                </c:pt>
                <c:pt idx="220">
                  <c:v>605.54999999999995</c:v>
                </c:pt>
                <c:pt idx="221">
                  <c:v>542.39300000000003</c:v>
                </c:pt>
                <c:pt idx="222">
                  <c:v>518.23</c:v>
                </c:pt>
                <c:pt idx="223">
                  <c:v>458.45299999999997</c:v>
                </c:pt>
                <c:pt idx="224">
                  <c:v>424.67899999999997</c:v>
                </c:pt>
                <c:pt idx="225">
                  <c:v>397.60399999999998</c:v>
                </c:pt>
                <c:pt idx="226">
                  <c:v>333.87</c:v>
                </c:pt>
                <c:pt idx="227">
                  <c:v>272.11200000000002</c:v>
                </c:pt>
                <c:pt idx="228">
                  <c:v>240</c:v>
                </c:pt>
                <c:pt idx="229">
                  <c:v>224.732</c:v>
                </c:pt>
                <c:pt idx="230">
                  <c:v>199.85900000000001</c:v>
                </c:pt>
                <c:pt idx="231">
                  <c:v>180.619</c:v>
                </c:pt>
                <c:pt idx="232">
                  <c:v>162.584</c:v>
                </c:pt>
                <c:pt idx="233">
                  <c:v>148.541</c:v>
                </c:pt>
                <c:pt idx="234">
                  <c:v>126.938</c:v>
                </c:pt>
                <c:pt idx="235">
                  <c:v>109.863</c:v>
                </c:pt>
                <c:pt idx="236">
                  <c:v>86.632000000000005</c:v>
                </c:pt>
                <c:pt idx="237">
                  <c:v>67.576999999999998</c:v>
                </c:pt>
                <c:pt idx="238">
                  <c:v>49.286999999999999</c:v>
                </c:pt>
                <c:pt idx="239">
                  <c:v>29.835000000000001</c:v>
                </c:pt>
                <c:pt idx="240">
                  <c:v>10</c:v>
                </c:pt>
                <c:pt idx="241">
                  <c:v>8.9779999999999998</c:v>
                </c:pt>
                <c:pt idx="242">
                  <c:v>8.4120000000000008</c:v>
                </c:pt>
                <c:pt idx="243">
                  <c:v>7.665</c:v>
                </c:pt>
                <c:pt idx="244">
                  <c:v>6.62</c:v>
                </c:pt>
                <c:pt idx="245">
                  <c:v>6.4139999999999997</c:v>
                </c:pt>
                <c:pt idx="246">
                  <c:v>5.1219999999999999</c:v>
                </c:pt>
                <c:pt idx="247">
                  <c:v>3.9329999999999998</c:v>
                </c:pt>
                <c:pt idx="248">
                  <c:v>3.4279999999999999</c:v>
                </c:pt>
                <c:pt idx="249">
                  <c:v>2.5640000000000001</c:v>
                </c:pt>
                <c:pt idx="250">
                  <c:v>1.58</c:v>
                </c:pt>
                <c:pt idx="251">
                  <c:v>0.88600000000000001</c:v>
                </c:pt>
                <c:pt idx="349">
                  <c:v>0.439</c:v>
                </c:pt>
                <c:pt idx="350">
                  <c:v>0.80800000000000005</c:v>
                </c:pt>
                <c:pt idx="351">
                  <c:v>1.379</c:v>
                </c:pt>
                <c:pt idx="352">
                  <c:v>1.619</c:v>
                </c:pt>
                <c:pt idx="353">
                  <c:v>1.8129999999999999</c:v>
                </c:pt>
                <c:pt idx="354">
                  <c:v>2.4340000000000002</c:v>
                </c:pt>
                <c:pt idx="355">
                  <c:v>3.1760000000000002</c:v>
                </c:pt>
                <c:pt idx="356">
                  <c:v>3.0960000000000001</c:v>
                </c:pt>
                <c:pt idx="357">
                  <c:v>3.7759999999999998</c:v>
                </c:pt>
                <c:pt idx="358">
                  <c:v>3.927</c:v>
                </c:pt>
                <c:pt idx="359">
                  <c:v>4.3029999999999999</c:v>
                </c:pt>
                <c:pt idx="360">
                  <c:v>5</c:v>
                </c:pt>
                <c:pt idx="361">
                  <c:v>23.402999999999999</c:v>
                </c:pt>
                <c:pt idx="362">
                  <c:v>42.784999999999997</c:v>
                </c:pt>
                <c:pt idx="363">
                  <c:v>60.542000000000002</c:v>
                </c:pt>
                <c:pt idx="364">
                  <c:v>76.783000000000001</c:v>
                </c:pt>
                <c:pt idx="365">
                  <c:v>94.549000000000007</c:v>
                </c:pt>
                <c:pt idx="366">
                  <c:v>109.962</c:v>
                </c:pt>
                <c:pt idx="367">
                  <c:v>129.81399999999999</c:v>
                </c:pt>
                <c:pt idx="368">
                  <c:v>146.995</c:v>
                </c:pt>
                <c:pt idx="369">
                  <c:v>165.845</c:v>
                </c:pt>
                <c:pt idx="370">
                  <c:v>181.92</c:v>
                </c:pt>
                <c:pt idx="371">
                  <c:v>204.86</c:v>
                </c:pt>
                <c:pt idx="372">
                  <c:v>221.25</c:v>
                </c:pt>
                <c:pt idx="373">
                  <c:v>264.34100000000001</c:v>
                </c:pt>
                <c:pt idx="374">
                  <c:v>303.96499999999997</c:v>
                </c:pt>
                <c:pt idx="375">
                  <c:v>353.11900000000003</c:v>
                </c:pt>
                <c:pt idx="376">
                  <c:v>392.09800000000001</c:v>
                </c:pt>
                <c:pt idx="377">
                  <c:v>437.91199999999998</c:v>
                </c:pt>
                <c:pt idx="378">
                  <c:v>474.84100000000001</c:v>
                </c:pt>
                <c:pt idx="379">
                  <c:v>524.97900000000004</c:v>
                </c:pt>
                <c:pt idx="380">
                  <c:v>573.32500000000005</c:v>
                </c:pt>
                <c:pt idx="381">
                  <c:v>612.44200000000001</c:v>
                </c:pt>
                <c:pt idx="382">
                  <c:v>670.32600000000002</c:v>
                </c:pt>
                <c:pt idx="383">
                  <c:v>699.42399999999998</c:v>
                </c:pt>
                <c:pt idx="384">
                  <c:v>740</c:v>
                </c:pt>
                <c:pt idx="385">
                  <c:v>796.40599999999995</c:v>
                </c:pt>
                <c:pt idx="386">
                  <c:v>872.81700000000001</c:v>
                </c:pt>
                <c:pt idx="387">
                  <c:v>868.11599999999999</c:v>
                </c:pt>
                <c:pt idx="388">
                  <c:v>984.73099999999999</c:v>
                </c:pt>
                <c:pt idx="389">
                  <c:v>1043.405</c:v>
                </c:pt>
                <c:pt idx="390">
                  <c:v>1117.067</c:v>
                </c:pt>
                <c:pt idx="391">
                  <c:v>1138.0909999999999</c:v>
                </c:pt>
                <c:pt idx="392">
                  <c:v>1244.7739999999999</c:v>
                </c:pt>
                <c:pt idx="393">
                  <c:v>1243.614</c:v>
                </c:pt>
                <c:pt idx="394">
                  <c:v>1321.297</c:v>
                </c:pt>
                <c:pt idx="395">
                  <c:v>1399.2170000000001</c:v>
                </c:pt>
                <c:pt idx="396">
                  <c:v>1432.5</c:v>
                </c:pt>
                <c:pt idx="397">
                  <c:v>1439.373</c:v>
                </c:pt>
                <c:pt idx="398">
                  <c:v>1492.876</c:v>
                </c:pt>
                <c:pt idx="399">
                  <c:v>1561.96</c:v>
                </c:pt>
                <c:pt idx="400">
                  <c:v>1580.2239999999999</c:v>
                </c:pt>
                <c:pt idx="401">
                  <c:v>1583.2639999999999</c:v>
                </c:pt>
                <c:pt idx="402">
                  <c:v>1640.2360000000001</c:v>
                </c:pt>
                <c:pt idx="403">
                  <c:v>1682.9380000000001</c:v>
                </c:pt>
                <c:pt idx="404">
                  <c:v>1806.354</c:v>
                </c:pt>
                <c:pt idx="405">
                  <c:v>1801.7670000000001</c:v>
                </c:pt>
                <c:pt idx="406">
                  <c:v>1762.799</c:v>
                </c:pt>
                <c:pt idx="407">
                  <c:v>1779.2650000000001</c:v>
                </c:pt>
                <c:pt idx="408">
                  <c:v>1876.25</c:v>
                </c:pt>
                <c:pt idx="409">
                  <c:v>1933.3920000000001</c:v>
                </c:pt>
                <c:pt idx="410">
                  <c:v>2031.9949999999999</c:v>
                </c:pt>
                <c:pt idx="411">
                  <c:v>2017.2049999999999</c:v>
                </c:pt>
                <c:pt idx="412">
                  <c:v>2145.6329999999998</c:v>
                </c:pt>
                <c:pt idx="413">
                  <c:v>2083.5709999999999</c:v>
                </c:pt>
                <c:pt idx="414">
                  <c:v>2153.558</c:v>
                </c:pt>
                <c:pt idx="415">
                  <c:v>2208.6689999999999</c:v>
                </c:pt>
                <c:pt idx="416">
                  <c:v>2254.8310000000001</c:v>
                </c:pt>
                <c:pt idx="417">
                  <c:v>2259.297</c:v>
                </c:pt>
                <c:pt idx="418">
                  <c:v>2309.8969999999999</c:v>
                </c:pt>
                <c:pt idx="419">
                  <c:v>2436.2310000000002</c:v>
                </c:pt>
                <c:pt idx="420">
                  <c:v>2441.25</c:v>
                </c:pt>
                <c:pt idx="421">
                  <c:v>2456.6390000000001</c:v>
                </c:pt>
                <c:pt idx="422">
                  <c:v>2503.5720000000001</c:v>
                </c:pt>
                <c:pt idx="423">
                  <c:v>2505.4639999999999</c:v>
                </c:pt>
                <c:pt idx="424">
                  <c:v>2550.105</c:v>
                </c:pt>
                <c:pt idx="425">
                  <c:v>2538.8130000000001</c:v>
                </c:pt>
                <c:pt idx="426">
                  <c:v>2540.098</c:v>
                </c:pt>
                <c:pt idx="427">
                  <c:v>2460.5070000000001</c:v>
                </c:pt>
                <c:pt idx="428">
                  <c:v>2598.3270000000002</c:v>
                </c:pt>
                <c:pt idx="429">
                  <c:v>2709.7040000000002</c:v>
                </c:pt>
                <c:pt idx="430">
                  <c:v>2673.1880000000001</c:v>
                </c:pt>
                <c:pt idx="431">
                  <c:v>2765.0650000000001</c:v>
                </c:pt>
                <c:pt idx="432">
                  <c:v>2696.25</c:v>
                </c:pt>
                <c:pt idx="433">
                  <c:v>2696.6860000000001</c:v>
                </c:pt>
                <c:pt idx="434">
                  <c:v>2691.998</c:v>
                </c:pt>
                <c:pt idx="435">
                  <c:v>2652.1080000000002</c:v>
                </c:pt>
                <c:pt idx="436">
                  <c:v>2735.6170000000002</c:v>
                </c:pt>
                <c:pt idx="437">
                  <c:v>2716.1729999999998</c:v>
                </c:pt>
                <c:pt idx="438">
                  <c:v>2714.2190000000001</c:v>
                </c:pt>
                <c:pt idx="439">
                  <c:v>2721.3560000000002</c:v>
                </c:pt>
                <c:pt idx="440">
                  <c:v>2652.8209999999999</c:v>
                </c:pt>
                <c:pt idx="441">
                  <c:v>2719.8330000000001</c:v>
                </c:pt>
                <c:pt idx="442">
                  <c:v>2695.837</c:v>
                </c:pt>
                <c:pt idx="443">
                  <c:v>2790.8290000000002</c:v>
                </c:pt>
                <c:pt idx="444">
                  <c:v>2728.75</c:v>
                </c:pt>
                <c:pt idx="445">
                  <c:v>2661.127</c:v>
                </c:pt>
                <c:pt idx="446">
                  <c:v>2715.136</c:v>
                </c:pt>
                <c:pt idx="447">
                  <c:v>2686.6469999999999</c:v>
                </c:pt>
                <c:pt idx="448">
                  <c:v>2659.7620000000002</c:v>
                </c:pt>
                <c:pt idx="449">
                  <c:v>2690.8719999999998</c:v>
                </c:pt>
                <c:pt idx="450">
                  <c:v>2622.3209999999999</c:v>
                </c:pt>
                <c:pt idx="451">
                  <c:v>2609.9580000000001</c:v>
                </c:pt>
                <c:pt idx="452">
                  <c:v>2653.989</c:v>
                </c:pt>
                <c:pt idx="453">
                  <c:v>2633.7860000000001</c:v>
                </c:pt>
                <c:pt idx="454">
                  <c:v>2605.0349999999999</c:v>
                </c:pt>
                <c:pt idx="455">
                  <c:v>2572.5369999999998</c:v>
                </c:pt>
                <c:pt idx="456">
                  <c:v>2608.75</c:v>
                </c:pt>
                <c:pt idx="457">
                  <c:v>2550.0239999999999</c:v>
                </c:pt>
                <c:pt idx="458">
                  <c:v>2605.902</c:v>
                </c:pt>
                <c:pt idx="459">
                  <c:v>2577.6729999999998</c:v>
                </c:pt>
                <c:pt idx="460">
                  <c:v>2409.9090000000001</c:v>
                </c:pt>
                <c:pt idx="461">
                  <c:v>2579.9789999999998</c:v>
                </c:pt>
                <c:pt idx="462">
                  <c:v>2509.9140000000002</c:v>
                </c:pt>
                <c:pt idx="463">
                  <c:v>2454.8870000000002</c:v>
                </c:pt>
                <c:pt idx="464">
                  <c:v>2439.9290000000001</c:v>
                </c:pt>
                <c:pt idx="465">
                  <c:v>2429.5740000000001</c:v>
                </c:pt>
                <c:pt idx="466">
                  <c:v>2400.674</c:v>
                </c:pt>
                <c:pt idx="467">
                  <c:v>2415.02</c:v>
                </c:pt>
                <c:pt idx="468">
                  <c:v>2331.25</c:v>
                </c:pt>
                <c:pt idx="469">
                  <c:v>2317.89</c:v>
                </c:pt>
                <c:pt idx="470">
                  <c:v>2248.6640000000002</c:v>
                </c:pt>
                <c:pt idx="471">
                  <c:v>2297.172</c:v>
                </c:pt>
                <c:pt idx="472">
                  <c:v>2319.0140000000001</c:v>
                </c:pt>
                <c:pt idx="473">
                  <c:v>2217.27</c:v>
                </c:pt>
                <c:pt idx="474">
                  <c:v>2129.8580000000002</c:v>
                </c:pt>
                <c:pt idx="475">
                  <c:v>2166.98</c:v>
                </c:pt>
                <c:pt idx="476">
                  <c:v>2059.4079999999999</c:v>
                </c:pt>
                <c:pt idx="477">
                  <c:v>1938.3679999999999</c:v>
                </c:pt>
                <c:pt idx="478">
                  <c:v>1989.452</c:v>
                </c:pt>
                <c:pt idx="479">
                  <c:v>1929.9349999999999</c:v>
                </c:pt>
                <c:pt idx="480">
                  <c:v>1963.75</c:v>
                </c:pt>
                <c:pt idx="481">
                  <c:v>1959.8420000000001</c:v>
                </c:pt>
                <c:pt idx="482">
                  <c:v>1922.7570000000001</c:v>
                </c:pt>
                <c:pt idx="483">
                  <c:v>1802.325</c:v>
                </c:pt>
                <c:pt idx="484">
                  <c:v>1751.67</c:v>
                </c:pt>
                <c:pt idx="485">
                  <c:v>1800.575</c:v>
                </c:pt>
                <c:pt idx="486">
                  <c:v>1668.576</c:v>
                </c:pt>
                <c:pt idx="487">
                  <c:v>1632.6020000000001</c:v>
                </c:pt>
                <c:pt idx="488">
                  <c:v>1571.9590000000001</c:v>
                </c:pt>
                <c:pt idx="489">
                  <c:v>1563.7339999999999</c:v>
                </c:pt>
                <c:pt idx="490">
                  <c:v>1508.7650000000001</c:v>
                </c:pt>
                <c:pt idx="491">
                  <c:v>1508.396</c:v>
                </c:pt>
                <c:pt idx="492">
                  <c:v>1421.25</c:v>
                </c:pt>
                <c:pt idx="493">
                  <c:v>1379.6569999999999</c:v>
                </c:pt>
                <c:pt idx="494">
                  <c:v>1307.8019999999999</c:v>
                </c:pt>
                <c:pt idx="495">
                  <c:v>1216.1590000000001</c:v>
                </c:pt>
                <c:pt idx="496">
                  <c:v>1218.9369999999999</c:v>
                </c:pt>
                <c:pt idx="497">
                  <c:v>1157.1489999999999</c:v>
                </c:pt>
                <c:pt idx="498">
                  <c:v>1090.3150000000001</c:v>
                </c:pt>
                <c:pt idx="499">
                  <c:v>1067.6400000000001</c:v>
                </c:pt>
                <c:pt idx="500">
                  <c:v>1000.328</c:v>
                </c:pt>
                <c:pt idx="501">
                  <c:v>948.61199999999997</c:v>
                </c:pt>
                <c:pt idx="502">
                  <c:v>874.07100000000003</c:v>
                </c:pt>
                <c:pt idx="503">
                  <c:v>812.29399999999998</c:v>
                </c:pt>
                <c:pt idx="504">
                  <c:v>755</c:v>
                </c:pt>
                <c:pt idx="505">
                  <c:v>711.92</c:v>
                </c:pt>
                <c:pt idx="506">
                  <c:v>674.10299999999995</c:v>
                </c:pt>
                <c:pt idx="507">
                  <c:v>652.51700000000005</c:v>
                </c:pt>
                <c:pt idx="508">
                  <c:v>606.03599999999994</c:v>
                </c:pt>
                <c:pt idx="509">
                  <c:v>550.10299999999995</c:v>
                </c:pt>
                <c:pt idx="510">
                  <c:v>511.89800000000002</c:v>
                </c:pt>
                <c:pt idx="511">
                  <c:v>479.62700000000001</c:v>
                </c:pt>
                <c:pt idx="512">
                  <c:v>432.86099999999999</c:v>
                </c:pt>
                <c:pt idx="513">
                  <c:v>372.23</c:v>
                </c:pt>
                <c:pt idx="514">
                  <c:v>336.62299999999999</c:v>
                </c:pt>
                <c:pt idx="515">
                  <c:v>298.02999999999997</c:v>
                </c:pt>
                <c:pt idx="516">
                  <c:v>262.5</c:v>
                </c:pt>
                <c:pt idx="517">
                  <c:v>242.59800000000001</c:v>
                </c:pt>
                <c:pt idx="518">
                  <c:v>210.31800000000001</c:v>
                </c:pt>
                <c:pt idx="519">
                  <c:v>199.958</c:v>
                </c:pt>
                <c:pt idx="520">
                  <c:v>171.75200000000001</c:v>
                </c:pt>
                <c:pt idx="521">
                  <c:v>158.15199999999999</c:v>
                </c:pt>
                <c:pt idx="522">
                  <c:v>132.25</c:v>
                </c:pt>
                <c:pt idx="523">
                  <c:v>116.413</c:v>
                </c:pt>
                <c:pt idx="524">
                  <c:v>92.100999999999999</c:v>
                </c:pt>
                <c:pt idx="525">
                  <c:v>73.540999999999997</c:v>
                </c:pt>
                <c:pt idx="526">
                  <c:v>52.167000000000002</c:v>
                </c:pt>
                <c:pt idx="527">
                  <c:v>31.939</c:v>
                </c:pt>
                <c:pt idx="528">
                  <c:v>10</c:v>
                </c:pt>
                <c:pt idx="529">
                  <c:v>8.7989999999999995</c:v>
                </c:pt>
                <c:pt idx="530">
                  <c:v>8.1579999999999995</c:v>
                </c:pt>
                <c:pt idx="531">
                  <c:v>7.8760000000000003</c:v>
                </c:pt>
                <c:pt idx="532">
                  <c:v>6.5609999999999999</c:v>
                </c:pt>
                <c:pt idx="533">
                  <c:v>5.4749999999999996</c:v>
                </c:pt>
                <c:pt idx="534">
                  <c:v>5.0510000000000002</c:v>
                </c:pt>
                <c:pt idx="535">
                  <c:v>3.9489999999999998</c:v>
                </c:pt>
                <c:pt idx="536">
                  <c:v>3.214</c:v>
                </c:pt>
                <c:pt idx="537">
                  <c:v>2.5750000000000002</c:v>
                </c:pt>
                <c:pt idx="538">
                  <c:v>1.6479999999999999</c:v>
                </c:pt>
                <c:pt idx="539">
                  <c:v>0.91</c:v>
                </c:pt>
                <c:pt idx="637">
                  <c:v>0.41899999999999998</c:v>
                </c:pt>
                <c:pt idx="638">
                  <c:v>0.89</c:v>
                </c:pt>
                <c:pt idx="639">
                  <c:v>1.2450000000000001</c:v>
                </c:pt>
                <c:pt idx="640">
                  <c:v>1.6379999999999999</c:v>
                </c:pt>
                <c:pt idx="641">
                  <c:v>1.9830000000000001</c:v>
                </c:pt>
                <c:pt idx="642">
                  <c:v>2.7679999999999998</c:v>
                </c:pt>
                <c:pt idx="643">
                  <c:v>3.1509999999999998</c:v>
                </c:pt>
                <c:pt idx="644">
                  <c:v>3.613</c:v>
                </c:pt>
                <c:pt idx="645">
                  <c:v>3.6320000000000001</c:v>
                </c:pt>
                <c:pt idx="646">
                  <c:v>4.4349999999999996</c:v>
                </c:pt>
                <c:pt idx="647">
                  <c:v>4.3170000000000002</c:v>
                </c:pt>
                <c:pt idx="648">
                  <c:v>5</c:v>
                </c:pt>
                <c:pt idx="649">
                  <c:v>23.198</c:v>
                </c:pt>
                <c:pt idx="650">
                  <c:v>43.470999999999997</c:v>
                </c:pt>
                <c:pt idx="651">
                  <c:v>60.984000000000002</c:v>
                </c:pt>
                <c:pt idx="652">
                  <c:v>83.111000000000004</c:v>
                </c:pt>
                <c:pt idx="653">
                  <c:v>98.44</c:v>
                </c:pt>
                <c:pt idx="654">
                  <c:v>123.746</c:v>
                </c:pt>
                <c:pt idx="655">
                  <c:v>134.26599999999999</c:v>
                </c:pt>
                <c:pt idx="656">
                  <c:v>159.51</c:v>
                </c:pt>
                <c:pt idx="657">
                  <c:v>176.92400000000001</c:v>
                </c:pt>
                <c:pt idx="658">
                  <c:v>197.03100000000001</c:v>
                </c:pt>
                <c:pt idx="659">
                  <c:v>218.93600000000001</c:v>
                </c:pt>
                <c:pt idx="660">
                  <c:v>233.75</c:v>
                </c:pt>
                <c:pt idx="661">
                  <c:v>278.42</c:v>
                </c:pt>
                <c:pt idx="662">
                  <c:v>340.459</c:v>
                </c:pt>
                <c:pt idx="663">
                  <c:v>380.28300000000002</c:v>
                </c:pt>
                <c:pt idx="664">
                  <c:v>424.553</c:v>
                </c:pt>
                <c:pt idx="665">
                  <c:v>482.45800000000003</c:v>
                </c:pt>
                <c:pt idx="666">
                  <c:v>551.072</c:v>
                </c:pt>
                <c:pt idx="667">
                  <c:v>583.72299999999996</c:v>
                </c:pt>
                <c:pt idx="668">
                  <c:v>647.154</c:v>
                </c:pt>
                <c:pt idx="669">
                  <c:v>706.19100000000003</c:v>
                </c:pt>
                <c:pt idx="670">
                  <c:v>762.3</c:v>
                </c:pt>
                <c:pt idx="671">
                  <c:v>805.54100000000005</c:v>
                </c:pt>
                <c:pt idx="672">
                  <c:v>840</c:v>
                </c:pt>
                <c:pt idx="673">
                  <c:v>926.58399999999995</c:v>
                </c:pt>
                <c:pt idx="674">
                  <c:v>960.75</c:v>
                </c:pt>
                <c:pt idx="675">
                  <c:v>1010.052</c:v>
                </c:pt>
                <c:pt idx="676">
                  <c:v>1074.5150000000001</c:v>
                </c:pt>
                <c:pt idx="677">
                  <c:v>1081.6659999999999</c:v>
                </c:pt>
                <c:pt idx="678">
                  <c:v>1146.941</c:v>
                </c:pt>
                <c:pt idx="679">
                  <c:v>1250.213</c:v>
                </c:pt>
                <c:pt idx="680">
                  <c:v>1271.83</c:v>
                </c:pt>
                <c:pt idx="681">
                  <c:v>1317.643</c:v>
                </c:pt>
                <c:pt idx="682">
                  <c:v>1432.1759999999999</c:v>
                </c:pt>
                <c:pt idx="683">
                  <c:v>1457.8</c:v>
                </c:pt>
                <c:pt idx="684">
                  <c:v>1506.25</c:v>
                </c:pt>
                <c:pt idx="685">
                  <c:v>1530.0550000000001</c:v>
                </c:pt>
                <c:pt idx="686">
                  <c:v>1581.0809999999999</c:v>
                </c:pt>
                <c:pt idx="687">
                  <c:v>1650.9480000000001</c:v>
                </c:pt>
                <c:pt idx="688">
                  <c:v>1643.2539999999999</c:v>
                </c:pt>
                <c:pt idx="689">
                  <c:v>1782.7919999999999</c:v>
                </c:pt>
                <c:pt idx="690">
                  <c:v>1763.0129999999999</c:v>
                </c:pt>
                <c:pt idx="691">
                  <c:v>1837.7139999999999</c:v>
                </c:pt>
                <c:pt idx="692">
                  <c:v>1848.53</c:v>
                </c:pt>
                <c:pt idx="693">
                  <c:v>1877.029</c:v>
                </c:pt>
                <c:pt idx="694">
                  <c:v>1954.7370000000001</c:v>
                </c:pt>
                <c:pt idx="695">
                  <c:v>1961.6410000000001</c:v>
                </c:pt>
                <c:pt idx="696">
                  <c:v>2007.5</c:v>
                </c:pt>
                <c:pt idx="697">
                  <c:v>2015.7909999999999</c:v>
                </c:pt>
                <c:pt idx="698">
                  <c:v>2116.2570000000001</c:v>
                </c:pt>
                <c:pt idx="699">
                  <c:v>2145.8850000000002</c:v>
                </c:pt>
                <c:pt idx="700">
                  <c:v>2180.1880000000001</c:v>
                </c:pt>
                <c:pt idx="701">
                  <c:v>2130.308</c:v>
                </c:pt>
                <c:pt idx="702">
                  <c:v>2215.1669999999999</c:v>
                </c:pt>
                <c:pt idx="703">
                  <c:v>2304.1770000000001</c:v>
                </c:pt>
                <c:pt idx="704">
                  <c:v>2309.1210000000001</c:v>
                </c:pt>
                <c:pt idx="705">
                  <c:v>2340.3820000000001</c:v>
                </c:pt>
                <c:pt idx="706">
                  <c:v>2295.346</c:v>
                </c:pt>
                <c:pt idx="707">
                  <c:v>2381.5450000000001</c:v>
                </c:pt>
                <c:pt idx="708">
                  <c:v>2450</c:v>
                </c:pt>
                <c:pt idx="709">
                  <c:v>2508.4409999999998</c:v>
                </c:pt>
                <c:pt idx="710">
                  <c:v>2463.6610000000001</c:v>
                </c:pt>
                <c:pt idx="711">
                  <c:v>2457.7840000000001</c:v>
                </c:pt>
                <c:pt idx="712">
                  <c:v>2481.895</c:v>
                </c:pt>
                <c:pt idx="713">
                  <c:v>2475.2759999999998</c:v>
                </c:pt>
                <c:pt idx="714">
                  <c:v>2487.5940000000001</c:v>
                </c:pt>
                <c:pt idx="715">
                  <c:v>2515.5070000000001</c:v>
                </c:pt>
                <c:pt idx="716">
                  <c:v>2571.8850000000002</c:v>
                </c:pt>
                <c:pt idx="717">
                  <c:v>2622.645</c:v>
                </c:pt>
                <c:pt idx="718">
                  <c:v>2605.0700000000002</c:v>
                </c:pt>
                <c:pt idx="719">
                  <c:v>2598.5650000000001</c:v>
                </c:pt>
                <c:pt idx="720">
                  <c:v>2628.75</c:v>
                </c:pt>
                <c:pt idx="721">
                  <c:v>2571.3159999999998</c:v>
                </c:pt>
                <c:pt idx="722">
                  <c:v>2654.4839999999999</c:v>
                </c:pt>
                <c:pt idx="723">
                  <c:v>2741.3969999999999</c:v>
                </c:pt>
                <c:pt idx="724">
                  <c:v>2795.768</c:v>
                </c:pt>
                <c:pt idx="725">
                  <c:v>2661.8560000000002</c:v>
                </c:pt>
                <c:pt idx="726">
                  <c:v>2744.877</c:v>
                </c:pt>
                <c:pt idx="727">
                  <c:v>2704.8649999999998</c:v>
                </c:pt>
                <c:pt idx="728">
                  <c:v>2759.3789999999999</c:v>
                </c:pt>
                <c:pt idx="729">
                  <c:v>2809.413</c:v>
                </c:pt>
                <c:pt idx="730">
                  <c:v>2779.0050000000001</c:v>
                </c:pt>
                <c:pt idx="731">
                  <c:v>2802.1729999999998</c:v>
                </c:pt>
                <c:pt idx="732">
                  <c:v>2835</c:v>
                </c:pt>
                <c:pt idx="733">
                  <c:v>2797.0940000000001</c:v>
                </c:pt>
                <c:pt idx="734">
                  <c:v>2809.2170000000001</c:v>
                </c:pt>
                <c:pt idx="735">
                  <c:v>2675.2979999999998</c:v>
                </c:pt>
                <c:pt idx="736">
                  <c:v>2750.5360000000001</c:v>
                </c:pt>
                <c:pt idx="737">
                  <c:v>2730.7689999999998</c:v>
                </c:pt>
                <c:pt idx="738">
                  <c:v>2705.3</c:v>
                </c:pt>
                <c:pt idx="739">
                  <c:v>2719.5740000000001</c:v>
                </c:pt>
                <c:pt idx="740">
                  <c:v>2664.578</c:v>
                </c:pt>
                <c:pt idx="741">
                  <c:v>2640.11</c:v>
                </c:pt>
                <c:pt idx="742">
                  <c:v>2708.2440000000001</c:v>
                </c:pt>
                <c:pt idx="743">
                  <c:v>2702.9839999999999</c:v>
                </c:pt>
                <c:pt idx="744">
                  <c:v>2610</c:v>
                </c:pt>
                <c:pt idx="745">
                  <c:v>2558.3220000000001</c:v>
                </c:pt>
                <c:pt idx="746">
                  <c:v>2628.3589999999999</c:v>
                </c:pt>
                <c:pt idx="747">
                  <c:v>2564.6930000000002</c:v>
                </c:pt>
                <c:pt idx="748">
                  <c:v>2561.8209999999999</c:v>
                </c:pt>
                <c:pt idx="749">
                  <c:v>2455.9470000000001</c:v>
                </c:pt>
                <c:pt idx="750">
                  <c:v>2510.4949999999999</c:v>
                </c:pt>
                <c:pt idx="751">
                  <c:v>2526.547</c:v>
                </c:pt>
                <c:pt idx="752">
                  <c:v>2397.1840000000002</c:v>
                </c:pt>
                <c:pt idx="753">
                  <c:v>2363.0540000000001</c:v>
                </c:pt>
                <c:pt idx="754">
                  <c:v>2292.8429999999998</c:v>
                </c:pt>
                <c:pt idx="755">
                  <c:v>2317.54</c:v>
                </c:pt>
                <c:pt idx="756">
                  <c:v>2325</c:v>
                </c:pt>
                <c:pt idx="757">
                  <c:v>2275.9659999999999</c:v>
                </c:pt>
                <c:pt idx="758">
                  <c:v>2180.442</c:v>
                </c:pt>
                <c:pt idx="759">
                  <c:v>2182.4450000000002</c:v>
                </c:pt>
                <c:pt idx="760">
                  <c:v>2154.0169999999998</c:v>
                </c:pt>
                <c:pt idx="761">
                  <c:v>2083.58</c:v>
                </c:pt>
                <c:pt idx="762">
                  <c:v>2125.6060000000002</c:v>
                </c:pt>
                <c:pt idx="763">
                  <c:v>2092.0509999999999</c:v>
                </c:pt>
                <c:pt idx="764">
                  <c:v>2054.5050000000001</c:v>
                </c:pt>
                <c:pt idx="765">
                  <c:v>1926.297</c:v>
                </c:pt>
                <c:pt idx="766">
                  <c:v>2003.1079999999999</c:v>
                </c:pt>
                <c:pt idx="767">
                  <c:v>1964.796</c:v>
                </c:pt>
                <c:pt idx="768">
                  <c:v>1928.75</c:v>
                </c:pt>
                <c:pt idx="769">
                  <c:v>1828.058</c:v>
                </c:pt>
                <c:pt idx="770">
                  <c:v>1810.951</c:v>
                </c:pt>
                <c:pt idx="771">
                  <c:v>1819.9880000000001</c:v>
                </c:pt>
                <c:pt idx="772">
                  <c:v>1798.296</c:v>
                </c:pt>
                <c:pt idx="773">
                  <c:v>1698.165</c:v>
                </c:pt>
                <c:pt idx="774">
                  <c:v>1710.999</c:v>
                </c:pt>
                <c:pt idx="775">
                  <c:v>1708.1379999999999</c:v>
                </c:pt>
                <c:pt idx="776">
                  <c:v>1596.377</c:v>
                </c:pt>
                <c:pt idx="777">
                  <c:v>1560.4770000000001</c:v>
                </c:pt>
                <c:pt idx="778">
                  <c:v>1587.663</c:v>
                </c:pt>
                <c:pt idx="779">
                  <c:v>1504.5640000000001</c:v>
                </c:pt>
                <c:pt idx="780">
                  <c:v>1455</c:v>
                </c:pt>
                <c:pt idx="781">
                  <c:v>1410.633</c:v>
                </c:pt>
                <c:pt idx="782">
                  <c:v>1323.479</c:v>
                </c:pt>
                <c:pt idx="783">
                  <c:v>1326.9670000000001</c:v>
                </c:pt>
                <c:pt idx="784">
                  <c:v>1271.577</c:v>
                </c:pt>
                <c:pt idx="785">
                  <c:v>1233.5229999999999</c:v>
                </c:pt>
                <c:pt idx="786">
                  <c:v>1153.0740000000001</c:v>
                </c:pt>
                <c:pt idx="787">
                  <c:v>1076.288</c:v>
                </c:pt>
                <c:pt idx="788">
                  <c:v>1029.229</c:v>
                </c:pt>
                <c:pt idx="789">
                  <c:v>947.23699999999997</c:v>
                </c:pt>
                <c:pt idx="790">
                  <c:v>921.43</c:v>
                </c:pt>
                <c:pt idx="791">
                  <c:v>897.45299999999997</c:v>
                </c:pt>
                <c:pt idx="792">
                  <c:v>825</c:v>
                </c:pt>
                <c:pt idx="793">
                  <c:v>744.30399999999997</c:v>
                </c:pt>
                <c:pt idx="794">
                  <c:v>727.15700000000004</c:v>
                </c:pt>
                <c:pt idx="795">
                  <c:v>674.16899999999998</c:v>
                </c:pt>
                <c:pt idx="796">
                  <c:v>627.72400000000005</c:v>
                </c:pt>
                <c:pt idx="797">
                  <c:v>585.56899999999996</c:v>
                </c:pt>
                <c:pt idx="798">
                  <c:v>551.51</c:v>
                </c:pt>
                <c:pt idx="799">
                  <c:v>498.36200000000002</c:v>
                </c:pt>
                <c:pt idx="800">
                  <c:v>427.66300000000001</c:v>
                </c:pt>
                <c:pt idx="801">
                  <c:v>382.37700000000001</c:v>
                </c:pt>
                <c:pt idx="802">
                  <c:v>344.78699999999998</c:v>
                </c:pt>
                <c:pt idx="803">
                  <c:v>284.72899999999998</c:v>
                </c:pt>
                <c:pt idx="804">
                  <c:v>245</c:v>
                </c:pt>
                <c:pt idx="805">
                  <c:v>229.58199999999999</c:v>
                </c:pt>
                <c:pt idx="806">
                  <c:v>201.65600000000001</c:v>
                </c:pt>
                <c:pt idx="807">
                  <c:v>187.327</c:v>
                </c:pt>
                <c:pt idx="808">
                  <c:v>160.761</c:v>
                </c:pt>
                <c:pt idx="809">
                  <c:v>147.06100000000001</c:v>
                </c:pt>
                <c:pt idx="810">
                  <c:v>132.239</c:v>
                </c:pt>
                <c:pt idx="811">
                  <c:v>104.898</c:v>
                </c:pt>
                <c:pt idx="812">
                  <c:v>90.009</c:v>
                </c:pt>
                <c:pt idx="813">
                  <c:v>69.62</c:v>
                </c:pt>
                <c:pt idx="814">
                  <c:v>48.209000000000003</c:v>
                </c:pt>
                <c:pt idx="815">
                  <c:v>29.791</c:v>
                </c:pt>
                <c:pt idx="816">
                  <c:v>10</c:v>
                </c:pt>
                <c:pt idx="817">
                  <c:v>8.2170000000000005</c:v>
                </c:pt>
                <c:pt idx="818">
                  <c:v>8.31</c:v>
                </c:pt>
                <c:pt idx="819">
                  <c:v>7.5359999999999996</c:v>
                </c:pt>
                <c:pt idx="820">
                  <c:v>7.2279999999999998</c:v>
                </c:pt>
                <c:pt idx="821">
                  <c:v>5.798</c:v>
                </c:pt>
                <c:pt idx="822">
                  <c:v>4.9279999999999999</c:v>
                </c:pt>
                <c:pt idx="823">
                  <c:v>4.1630000000000003</c:v>
                </c:pt>
                <c:pt idx="824">
                  <c:v>3.4049999999999998</c:v>
                </c:pt>
                <c:pt idx="825">
                  <c:v>2.323</c:v>
                </c:pt>
                <c:pt idx="826">
                  <c:v>1.68</c:v>
                </c:pt>
                <c:pt idx="827">
                  <c:v>0.81100000000000005</c:v>
                </c:pt>
                <c:pt idx="925">
                  <c:v>0.43</c:v>
                </c:pt>
                <c:pt idx="926">
                  <c:v>0.82599999999999996</c:v>
                </c:pt>
                <c:pt idx="927">
                  <c:v>1.252</c:v>
                </c:pt>
                <c:pt idx="928">
                  <c:v>1.6930000000000001</c:v>
                </c:pt>
                <c:pt idx="929">
                  <c:v>1.956</c:v>
                </c:pt>
                <c:pt idx="930">
                  <c:v>2.3929999999999998</c:v>
                </c:pt>
                <c:pt idx="931">
                  <c:v>2.81</c:v>
                </c:pt>
                <c:pt idx="932">
                  <c:v>3.5310000000000001</c:v>
                </c:pt>
                <c:pt idx="933">
                  <c:v>3.72</c:v>
                </c:pt>
                <c:pt idx="934">
                  <c:v>4.1210000000000004</c:v>
                </c:pt>
                <c:pt idx="935">
                  <c:v>4.5129999999999999</c:v>
                </c:pt>
                <c:pt idx="936">
                  <c:v>5</c:v>
                </c:pt>
                <c:pt idx="937">
                  <c:v>22.463000000000001</c:v>
                </c:pt>
                <c:pt idx="938">
                  <c:v>41.430999999999997</c:v>
                </c:pt>
                <c:pt idx="939">
                  <c:v>62.914999999999999</c:v>
                </c:pt>
                <c:pt idx="940">
                  <c:v>80.373999999999995</c:v>
                </c:pt>
                <c:pt idx="941">
                  <c:v>98.754999999999995</c:v>
                </c:pt>
                <c:pt idx="942">
                  <c:v>121.502</c:v>
                </c:pt>
                <c:pt idx="943">
                  <c:v>136.20699999999999</c:v>
                </c:pt>
                <c:pt idx="944">
                  <c:v>160.19</c:v>
                </c:pt>
                <c:pt idx="945">
                  <c:v>179.07</c:v>
                </c:pt>
                <c:pt idx="946">
                  <c:v>191.34800000000001</c:v>
                </c:pt>
                <c:pt idx="947">
                  <c:v>213.03200000000001</c:v>
                </c:pt>
                <c:pt idx="948">
                  <c:v>231.25</c:v>
                </c:pt>
                <c:pt idx="949">
                  <c:v>271.55900000000003</c:v>
                </c:pt>
                <c:pt idx="950">
                  <c:v>317.64400000000001</c:v>
                </c:pt>
                <c:pt idx="951">
                  <c:v>358.63799999999998</c:v>
                </c:pt>
                <c:pt idx="952">
                  <c:v>420.77499999999998</c:v>
                </c:pt>
                <c:pt idx="953">
                  <c:v>443.09399999999999</c:v>
                </c:pt>
                <c:pt idx="954">
                  <c:v>497.13</c:v>
                </c:pt>
                <c:pt idx="955">
                  <c:v>562.39800000000002</c:v>
                </c:pt>
                <c:pt idx="956">
                  <c:v>620.73400000000004</c:v>
                </c:pt>
                <c:pt idx="957">
                  <c:v>606.36900000000003</c:v>
                </c:pt>
                <c:pt idx="958">
                  <c:v>688.44600000000003</c:v>
                </c:pt>
                <c:pt idx="959">
                  <c:v>729.99699999999996</c:v>
                </c:pt>
                <c:pt idx="960">
                  <c:v>778.75</c:v>
                </c:pt>
                <c:pt idx="961">
                  <c:v>805.52</c:v>
                </c:pt>
                <c:pt idx="962">
                  <c:v>897.43</c:v>
                </c:pt>
                <c:pt idx="963">
                  <c:v>944.82799999999997</c:v>
                </c:pt>
                <c:pt idx="964">
                  <c:v>1017.926</c:v>
                </c:pt>
                <c:pt idx="965">
                  <c:v>1051.184</c:v>
                </c:pt>
                <c:pt idx="966">
                  <c:v>1112.5999999999999</c:v>
                </c:pt>
                <c:pt idx="967">
                  <c:v>1141.6690000000001</c:v>
                </c:pt>
                <c:pt idx="968">
                  <c:v>1223.971</c:v>
                </c:pt>
                <c:pt idx="969">
                  <c:v>1274.1980000000001</c:v>
                </c:pt>
                <c:pt idx="970">
                  <c:v>1285.056</c:v>
                </c:pt>
                <c:pt idx="971">
                  <c:v>1423.7190000000001</c:v>
                </c:pt>
                <c:pt idx="972">
                  <c:v>1437.5</c:v>
                </c:pt>
                <c:pt idx="973">
                  <c:v>1461.62</c:v>
                </c:pt>
                <c:pt idx="974">
                  <c:v>1516.1279999999999</c:v>
                </c:pt>
                <c:pt idx="975">
                  <c:v>1512.47</c:v>
                </c:pt>
                <c:pt idx="976">
                  <c:v>1619.277</c:v>
                </c:pt>
                <c:pt idx="977">
                  <c:v>1622.7529999999999</c:v>
                </c:pt>
                <c:pt idx="978">
                  <c:v>1562.499</c:v>
                </c:pt>
                <c:pt idx="979">
                  <c:v>1721.098</c:v>
                </c:pt>
                <c:pt idx="980">
                  <c:v>1720.6320000000001</c:v>
                </c:pt>
                <c:pt idx="981">
                  <c:v>1795.085</c:v>
                </c:pt>
                <c:pt idx="982">
                  <c:v>1873.45</c:v>
                </c:pt>
                <c:pt idx="983">
                  <c:v>1810.19</c:v>
                </c:pt>
                <c:pt idx="984">
                  <c:v>1866.25</c:v>
                </c:pt>
                <c:pt idx="985">
                  <c:v>1941.2560000000001</c:v>
                </c:pt>
                <c:pt idx="986">
                  <c:v>1932.223</c:v>
                </c:pt>
                <c:pt idx="987">
                  <c:v>1930.4949999999999</c:v>
                </c:pt>
                <c:pt idx="988">
                  <c:v>2014.2550000000001</c:v>
                </c:pt>
                <c:pt idx="989">
                  <c:v>2118.5619999999999</c:v>
                </c:pt>
                <c:pt idx="990">
                  <c:v>2063.1039999999998</c:v>
                </c:pt>
                <c:pt idx="991">
                  <c:v>2130.1179999999999</c:v>
                </c:pt>
                <c:pt idx="992">
                  <c:v>2117.1390000000001</c:v>
                </c:pt>
                <c:pt idx="993">
                  <c:v>2188.6849999999999</c:v>
                </c:pt>
                <c:pt idx="994">
                  <c:v>2212.02</c:v>
                </c:pt>
                <c:pt idx="995">
                  <c:v>2244.279</c:v>
                </c:pt>
                <c:pt idx="996">
                  <c:v>2295</c:v>
                </c:pt>
                <c:pt idx="997">
                  <c:v>2276.9250000000002</c:v>
                </c:pt>
                <c:pt idx="998">
                  <c:v>2332.692</c:v>
                </c:pt>
                <c:pt idx="999">
                  <c:v>2455.9430000000002</c:v>
                </c:pt>
                <c:pt idx="1000">
                  <c:v>2399.8789999999999</c:v>
                </c:pt>
                <c:pt idx="1001">
                  <c:v>2386.078</c:v>
                </c:pt>
                <c:pt idx="1002">
                  <c:v>2453.2080000000001</c:v>
                </c:pt>
                <c:pt idx="1003">
                  <c:v>2412.0700000000002</c:v>
                </c:pt>
                <c:pt idx="1004">
                  <c:v>2372.0819999999999</c:v>
                </c:pt>
                <c:pt idx="1005">
                  <c:v>2460.0410000000002</c:v>
                </c:pt>
                <c:pt idx="1006">
                  <c:v>2477.7539999999999</c:v>
                </c:pt>
                <c:pt idx="1007">
                  <c:v>2560.3960000000002</c:v>
                </c:pt>
                <c:pt idx="1008">
                  <c:v>2578.75</c:v>
                </c:pt>
                <c:pt idx="1009">
                  <c:v>2630.7579999999998</c:v>
                </c:pt>
                <c:pt idx="1010">
                  <c:v>2585.076</c:v>
                </c:pt>
                <c:pt idx="1011">
                  <c:v>2496.5340000000001</c:v>
                </c:pt>
                <c:pt idx="1012">
                  <c:v>2660.7339999999999</c:v>
                </c:pt>
                <c:pt idx="1013">
                  <c:v>2629.6</c:v>
                </c:pt>
                <c:pt idx="1014">
                  <c:v>2607.0940000000001</c:v>
                </c:pt>
                <c:pt idx="1015">
                  <c:v>2582.826</c:v>
                </c:pt>
                <c:pt idx="1016">
                  <c:v>2729.0369999999998</c:v>
                </c:pt>
                <c:pt idx="1017">
                  <c:v>2738.9319999999998</c:v>
                </c:pt>
                <c:pt idx="1018">
                  <c:v>2706.163</c:v>
                </c:pt>
                <c:pt idx="1019">
                  <c:v>2826.3560000000002</c:v>
                </c:pt>
                <c:pt idx="1020">
                  <c:v>2763.75</c:v>
                </c:pt>
                <c:pt idx="1021">
                  <c:v>2830.549</c:v>
                </c:pt>
                <c:pt idx="1022">
                  <c:v>2691.7469999999998</c:v>
                </c:pt>
                <c:pt idx="1023">
                  <c:v>2712.9850000000001</c:v>
                </c:pt>
                <c:pt idx="1024">
                  <c:v>2710.3229999999999</c:v>
                </c:pt>
                <c:pt idx="1025">
                  <c:v>2773.3510000000001</c:v>
                </c:pt>
                <c:pt idx="1026">
                  <c:v>2657.4670000000001</c:v>
                </c:pt>
                <c:pt idx="1027">
                  <c:v>2565.9540000000002</c:v>
                </c:pt>
                <c:pt idx="1028">
                  <c:v>2701.8780000000002</c:v>
                </c:pt>
                <c:pt idx="1029">
                  <c:v>2727.0529999999999</c:v>
                </c:pt>
                <c:pt idx="1030">
                  <c:v>2717.163</c:v>
                </c:pt>
                <c:pt idx="1031">
                  <c:v>2637.5459999999998</c:v>
                </c:pt>
                <c:pt idx="1032">
                  <c:v>2646.25</c:v>
                </c:pt>
                <c:pt idx="1033">
                  <c:v>2578.4180000000001</c:v>
                </c:pt>
                <c:pt idx="1034">
                  <c:v>2536.7750000000001</c:v>
                </c:pt>
                <c:pt idx="1035">
                  <c:v>2635.1950000000002</c:v>
                </c:pt>
                <c:pt idx="1036">
                  <c:v>2484.1709999999998</c:v>
                </c:pt>
                <c:pt idx="1037">
                  <c:v>2541.4929999999999</c:v>
                </c:pt>
                <c:pt idx="1038">
                  <c:v>2430.1759999999999</c:v>
                </c:pt>
                <c:pt idx="1039">
                  <c:v>2477.087</c:v>
                </c:pt>
                <c:pt idx="1040">
                  <c:v>2541.0010000000002</c:v>
                </c:pt>
                <c:pt idx="1041">
                  <c:v>2403.2350000000001</c:v>
                </c:pt>
                <c:pt idx="1042">
                  <c:v>2449.5360000000001</c:v>
                </c:pt>
                <c:pt idx="1043">
                  <c:v>2403.89</c:v>
                </c:pt>
                <c:pt idx="1044">
                  <c:v>2381.25</c:v>
                </c:pt>
                <c:pt idx="1045">
                  <c:v>2315.085</c:v>
                </c:pt>
                <c:pt idx="1046">
                  <c:v>2415.752</c:v>
                </c:pt>
                <c:pt idx="1047">
                  <c:v>2315.9479999999999</c:v>
                </c:pt>
                <c:pt idx="1048">
                  <c:v>2319.2620000000002</c:v>
                </c:pt>
                <c:pt idx="1049">
                  <c:v>2270.5770000000002</c:v>
                </c:pt>
                <c:pt idx="1050">
                  <c:v>2325.0230000000001</c:v>
                </c:pt>
                <c:pt idx="1051">
                  <c:v>2115.973</c:v>
                </c:pt>
                <c:pt idx="1052">
                  <c:v>2254.8490000000002</c:v>
                </c:pt>
                <c:pt idx="1053">
                  <c:v>2133.3270000000002</c:v>
                </c:pt>
                <c:pt idx="1054">
                  <c:v>2202.076</c:v>
                </c:pt>
                <c:pt idx="1055">
                  <c:v>2189.9870000000001</c:v>
                </c:pt>
                <c:pt idx="1056">
                  <c:v>2156.25</c:v>
                </c:pt>
                <c:pt idx="1057">
                  <c:v>2169.1089999999999</c:v>
                </c:pt>
                <c:pt idx="1058">
                  <c:v>1979.5530000000001</c:v>
                </c:pt>
                <c:pt idx="1059">
                  <c:v>1976.95</c:v>
                </c:pt>
                <c:pt idx="1060">
                  <c:v>1939.2760000000001</c:v>
                </c:pt>
                <c:pt idx="1061">
                  <c:v>1842.98</c:v>
                </c:pt>
                <c:pt idx="1062">
                  <c:v>1904.386</c:v>
                </c:pt>
                <c:pt idx="1063">
                  <c:v>1714.0530000000001</c:v>
                </c:pt>
                <c:pt idx="1064">
                  <c:v>1639.895</c:v>
                </c:pt>
                <c:pt idx="1065">
                  <c:v>1594.748</c:v>
                </c:pt>
                <c:pt idx="1066">
                  <c:v>1618.3969999999999</c:v>
                </c:pt>
                <c:pt idx="1067">
                  <c:v>1505.7360000000001</c:v>
                </c:pt>
                <c:pt idx="1068">
                  <c:v>1438.75</c:v>
                </c:pt>
                <c:pt idx="1069">
                  <c:v>1370.798</c:v>
                </c:pt>
                <c:pt idx="1070">
                  <c:v>1324.683</c:v>
                </c:pt>
                <c:pt idx="1071">
                  <c:v>1203.9110000000001</c:v>
                </c:pt>
                <c:pt idx="1072">
                  <c:v>1204.9960000000001</c:v>
                </c:pt>
                <c:pt idx="1073">
                  <c:v>1157.6679999999999</c:v>
                </c:pt>
                <c:pt idx="1074">
                  <c:v>1159.722</c:v>
                </c:pt>
                <c:pt idx="1075">
                  <c:v>1007.705</c:v>
                </c:pt>
                <c:pt idx="1076">
                  <c:v>966.928</c:v>
                </c:pt>
                <c:pt idx="1077">
                  <c:v>940.59900000000005</c:v>
                </c:pt>
                <c:pt idx="1078">
                  <c:v>868.32500000000005</c:v>
                </c:pt>
                <c:pt idx="1079">
                  <c:v>812.44799999999998</c:v>
                </c:pt>
                <c:pt idx="1080">
                  <c:v>746.25</c:v>
                </c:pt>
                <c:pt idx="1081">
                  <c:v>695.47400000000005</c:v>
                </c:pt>
                <c:pt idx="1082">
                  <c:v>656.31399999999996</c:v>
                </c:pt>
                <c:pt idx="1083">
                  <c:v>620.51700000000005</c:v>
                </c:pt>
                <c:pt idx="1084">
                  <c:v>593.26800000000003</c:v>
                </c:pt>
                <c:pt idx="1085">
                  <c:v>527.45699999999999</c:v>
                </c:pt>
                <c:pt idx="1086">
                  <c:v>466.50400000000002</c:v>
                </c:pt>
                <c:pt idx="1087">
                  <c:v>445.928</c:v>
                </c:pt>
                <c:pt idx="1088">
                  <c:v>417.02300000000002</c:v>
                </c:pt>
                <c:pt idx="1089">
                  <c:v>378.60599999999999</c:v>
                </c:pt>
                <c:pt idx="1090">
                  <c:v>323.92099999999999</c:v>
                </c:pt>
                <c:pt idx="1091">
                  <c:v>289.47300000000001</c:v>
                </c:pt>
                <c:pt idx="1092">
                  <c:v>245</c:v>
                </c:pt>
                <c:pt idx="1093">
                  <c:v>212.30699999999999</c:v>
                </c:pt>
                <c:pt idx="1094">
                  <c:v>204.79900000000001</c:v>
                </c:pt>
                <c:pt idx="1095">
                  <c:v>190.38900000000001</c:v>
                </c:pt>
                <c:pt idx="1096">
                  <c:v>172.82</c:v>
                </c:pt>
                <c:pt idx="1097">
                  <c:v>153.905</c:v>
                </c:pt>
                <c:pt idx="1098">
                  <c:v>125.926</c:v>
                </c:pt>
                <c:pt idx="1099">
                  <c:v>106.929</c:v>
                </c:pt>
                <c:pt idx="1100">
                  <c:v>89.393000000000001</c:v>
                </c:pt>
                <c:pt idx="1101">
                  <c:v>68.637</c:v>
                </c:pt>
                <c:pt idx="1102">
                  <c:v>53.127000000000002</c:v>
                </c:pt>
                <c:pt idx="1103">
                  <c:v>33.698</c:v>
                </c:pt>
                <c:pt idx="1104">
                  <c:v>15</c:v>
                </c:pt>
                <c:pt idx="1105">
                  <c:v>13.836</c:v>
                </c:pt>
                <c:pt idx="1106">
                  <c:v>12.654</c:v>
                </c:pt>
                <c:pt idx="1107">
                  <c:v>10.957000000000001</c:v>
                </c:pt>
                <c:pt idx="1108">
                  <c:v>10.37</c:v>
                </c:pt>
                <c:pt idx="1109">
                  <c:v>8.9990000000000006</c:v>
                </c:pt>
                <c:pt idx="1110">
                  <c:v>6.7510000000000003</c:v>
                </c:pt>
                <c:pt idx="1111">
                  <c:v>6.22</c:v>
                </c:pt>
                <c:pt idx="1112">
                  <c:v>5.01</c:v>
                </c:pt>
                <c:pt idx="1113">
                  <c:v>3.71</c:v>
                </c:pt>
                <c:pt idx="1114">
                  <c:v>2.5089999999999999</c:v>
                </c:pt>
                <c:pt idx="1115">
                  <c:v>1.28</c:v>
                </c:pt>
                <c:pt idx="1213">
                  <c:v>0.41799999999999998</c:v>
                </c:pt>
                <c:pt idx="1214">
                  <c:v>0.85899999999999999</c:v>
                </c:pt>
                <c:pt idx="1215">
                  <c:v>1.3180000000000001</c:v>
                </c:pt>
                <c:pt idx="1216">
                  <c:v>1.645</c:v>
                </c:pt>
                <c:pt idx="1217">
                  <c:v>2.1829999999999998</c:v>
                </c:pt>
                <c:pt idx="1218">
                  <c:v>2.2770000000000001</c:v>
                </c:pt>
                <c:pt idx="1219">
                  <c:v>2.944</c:v>
                </c:pt>
                <c:pt idx="1220">
                  <c:v>3.28</c:v>
                </c:pt>
                <c:pt idx="1221">
                  <c:v>3.726</c:v>
                </c:pt>
                <c:pt idx="1222">
                  <c:v>4.2489999999999997</c:v>
                </c:pt>
                <c:pt idx="1223">
                  <c:v>4.5679999999999996</c:v>
                </c:pt>
                <c:pt idx="1224">
                  <c:v>5</c:v>
                </c:pt>
                <c:pt idx="1225">
                  <c:v>21.04</c:v>
                </c:pt>
                <c:pt idx="1226">
                  <c:v>37.479999999999997</c:v>
                </c:pt>
                <c:pt idx="1227">
                  <c:v>51.423999999999999</c:v>
                </c:pt>
                <c:pt idx="1228">
                  <c:v>70.290000000000006</c:v>
                </c:pt>
                <c:pt idx="1229">
                  <c:v>87.304000000000002</c:v>
                </c:pt>
                <c:pt idx="1230">
                  <c:v>106.559</c:v>
                </c:pt>
                <c:pt idx="1231">
                  <c:v>118.361</c:v>
                </c:pt>
                <c:pt idx="1232">
                  <c:v>135.6</c:v>
                </c:pt>
                <c:pt idx="1233">
                  <c:v>157.34200000000001</c:v>
                </c:pt>
                <c:pt idx="1234">
                  <c:v>163.714</c:v>
                </c:pt>
                <c:pt idx="1235">
                  <c:v>182.608</c:v>
                </c:pt>
                <c:pt idx="1236">
                  <c:v>201.25</c:v>
                </c:pt>
                <c:pt idx="1237">
                  <c:v>241.55699999999999</c:v>
                </c:pt>
                <c:pt idx="1238">
                  <c:v>290.84300000000002</c:v>
                </c:pt>
                <c:pt idx="1239">
                  <c:v>330.84699999999998</c:v>
                </c:pt>
                <c:pt idx="1240">
                  <c:v>369.58</c:v>
                </c:pt>
                <c:pt idx="1241">
                  <c:v>418.18700000000001</c:v>
                </c:pt>
                <c:pt idx="1242">
                  <c:v>438.12900000000002</c:v>
                </c:pt>
                <c:pt idx="1243">
                  <c:v>523.90700000000004</c:v>
                </c:pt>
                <c:pt idx="1244">
                  <c:v>540.03499999999997</c:v>
                </c:pt>
                <c:pt idx="1245">
                  <c:v>593.59400000000005</c:v>
                </c:pt>
                <c:pt idx="1246">
                  <c:v>633.42399999999998</c:v>
                </c:pt>
                <c:pt idx="1247">
                  <c:v>664.55100000000004</c:v>
                </c:pt>
                <c:pt idx="1248">
                  <c:v>720</c:v>
                </c:pt>
                <c:pt idx="1249">
                  <c:v>796.303</c:v>
                </c:pt>
                <c:pt idx="1250">
                  <c:v>822.31799999999998</c:v>
                </c:pt>
                <c:pt idx="1251">
                  <c:v>884.68200000000002</c:v>
                </c:pt>
                <c:pt idx="1252">
                  <c:v>933.48900000000003</c:v>
                </c:pt>
                <c:pt idx="1253">
                  <c:v>984.45899999999995</c:v>
                </c:pt>
                <c:pt idx="1254">
                  <c:v>1056.6010000000001</c:v>
                </c:pt>
                <c:pt idx="1255">
                  <c:v>1091.2460000000001</c:v>
                </c:pt>
                <c:pt idx="1256">
                  <c:v>1098.6679999999999</c:v>
                </c:pt>
                <c:pt idx="1257">
                  <c:v>1183.0930000000001</c:v>
                </c:pt>
                <c:pt idx="1258">
                  <c:v>1259.96</c:v>
                </c:pt>
                <c:pt idx="1259">
                  <c:v>1280.0889999999999</c:v>
                </c:pt>
                <c:pt idx="1260">
                  <c:v>1317.5</c:v>
                </c:pt>
                <c:pt idx="1261">
                  <c:v>1345.826</c:v>
                </c:pt>
                <c:pt idx="1262">
                  <c:v>1391.585</c:v>
                </c:pt>
                <c:pt idx="1263">
                  <c:v>1452.904</c:v>
                </c:pt>
                <c:pt idx="1264">
                  <c:v>1473.385</c:v>
                </c:pt>
                <c:pt idx="1265">
                  <c:v>1476.855</c:v>
                </c:pt>
                <c:pt idx="1266">
                  <c:v>1542.83</c:v>
                </c:pt>
                <c:pt idx="1267">
                  <c:v>1552.2650000000001</c:v>
                </c:pt>
                <c:pt idx="1268">
                  <c:v>1613.393</c:v>
                </c:pt>
                <c:pt idx="1269">
                  <c:v>1703.136</c:v>
                </c:pt>
                <c:pt idx="1270">
                  <c:v>1717.48</c:v>
                </c:pt>
                <c:pt idx="1271">
                  <c:v>1728.4190000000001</c:v>
                </c:pt>
                <c:pt idx="1272">
                  <c:v>1782.5</c:v>
                </c:pt>
                <c:pt idx="1273">
                  <c:v>1845.7819999999999</c:v>
                </c:pt>
                <c:pt idx="1274">
                  <c:v>1862.0229999999999</c:v>
                </c:pt>
                <c:pt idx="1275">
                  <c:v>1974.146</c:v>
                </c:pt>
                <c:pt idx="1276">
                  <c:v>1993.847</c:v>
                </c:pt>
                <c:pt idx="1277">
                  <c:v>2004.461</c:v>
                </c:pt>
                <c:pt idx="1278">
                  <c:v>2042.6869999999999</c:v>
                </c:pt>
                <c:pt idx="1279">
                  <c:v>2072.4789999999998</c:v>
                </c:pt>
                <c:pt idx="1280">
                  <c:v>2115.3879999999999</c:v>
                </c:pt>
                <c:pt idx="1281">
                  <c:v>2200.2130000000002</c:v>
                </c:pt>
                <c:pt idx="1282">
                  <c:v>2236.38</c:v>
                </c:pt>
                <c:pt idx="1283">
                  <c:v>2229.1320000000001</c:v>
                </c:pt>
                <c:pt idx="1284">
                  <c:v>2311.25</c:v>
                </c:pt>
                <c:pt idx="1285">
                  <c:v>2435.6210000000001</c:v>
                </c:pt>
                <c:pt idx="1286">
                  <c:v>2319.5639999999999</c:v>
                </c:pt>
                <c:pt idx="1287">
                  <c:v>2473.5210000000002</c:v>
                </c:pt>
                <c:pt idx="1288">
                  <c:v>2457.4009999999998</c:v>
                </c:pt>
                <c:pt idx="1289">
                  <c:v>2472.69</c:v>
                </c:pt>
                <c:pt idx="1290">
                  <c:v>2502.864</c:v>
                </c:pt>
                <c:pt idx="1291">
                  <c:v>2454.0839999999998</c:v>
                </c:pt>
                <c:pt idx="1292">
                  <c:v>2533.471</c:v>
                </c:pt>
                <c:pt idx="1293">
                  <c:v>2634.415</c:v>
                </c:pt>
                <c:pt idx="1294">
                  <c:v>2606.1260000000002</c:v>
                </c:pt>
                <c:pt idx="1295">
                  <c:v>2599.634</c:v>
                </c:pt>
                <c:pt idx="1296">
                  <c:v>2663.75</c:v>
                </c:pt>
                <c:pt idx="1297">
                  <c:v>2616.8589999999999</c:v>
                </c:pt>
                <c:pt idx="1298">
                  <c:v>2691.3739999999998</c:v>
                </c:pt>
                <c:pt idx="1299">
                  <c:v>2656.2</c:v>
                </c:pt>
                <c:pt idx="1300">
                  <c:v>2712.7660000000001</c:v>
                </c:pt>
                <c:pt idx="1301">
                  <c:v>2690.252</c:v>
                </c:pt>
                <c:pt idx="1302">
                  <c:v>2727.835</c:v>
                </c:pt>
                <c:pt idx="1303">
                  <c:v>2682.3449999999998</c:v>
                </c:pt>
                <c:pt idx="1304">
                  <c:v>2765.4209999999998</c:v>
                </c:pt>
                <c:pt idx="1305">
                  <c:v>2730.047</c:v>
                </c:pt>
                <c:pt idx="1306">
                  <c:v>2690.3980000000001</c:v>
                </c:pt>
                <c:pt idx="1307">
                  <c:v>2851.73</c:v>
                </c:pt>
                <c:pt idx="1308">
                  <c:v>2728.75</c:v>
                </c:pt>
                <c:pt idx="1309">
                  <c:v>2664.915</c:v>
                </c:pt>
                <c:pt idx="1310">
                  <c:v>2719.933</c:v>
                </c:pt>
                <c:pt idx="1311">
                  <c:v>2642.8180000000002</c:v>
                </c:pt>
                <c:pt idx="1312">
                  <c:v>2760.1129999999998</c:v>
                </c:pt>
                <c:pt idx="1313">
                  <c:v>2780.3290000000002</c:v>
                </c:pt>
                <c:pt idx="1314">
                  <c:v>2789.221</c:v>
                </c:pt>
                <c:pt idx="1315">
                  <c:v>2573.558</c:v>
                </c:pt>
                <c:pt idx="1316">
                  <c:v>2764.0740000000001</c:v>
                </c:pt>
                <c:pt idx="1317">
                  <c:v>2645.79</c:v>
                </c:pt>
                <c:pt idx="1318">
                  <c:v>2710.056</c:v>
                </c:pt>
                <c:pt idx="1319">
                  <c:v>2641.7159999999999</c:v>
                </c:pt>
                <c:pt idx="1320">
                  <c:v>2682.5</c:v>
                </c:pt>
                <c:pt idx="1321">
                  <c:v>2647.4059999999999</c:v>
                </c:pt>
                <c:pt idx="1322">
                  <c:v>2657.34</c:v>
                </c:pt>
                <c:pt idx="1323">
                  <c:v>2634.6979999999999</c:v>
                </c:pt>
                <c:pt idx="1324">
                  <c:v>2608.9780000000001</c:v>
                </c:pt>
                <c:pt idx="1325">
                  <c:v>2450.538</c:v>
                </c:pt>
                <c:pt idx="1326">
                  <c:v>2504.8829999999998</c:v>
                </c:pt>
                <c:pt idx="1327">
                  <c:v>2564.8409999999999</c:v>
                </c:pt>
                <c:pt idx="1328">
                  <c:v>2553.0810000000001</c:v>
                </c:pt>
                <c:pt idx="1329">
                  <c:v>2575.2570000000001</c:v>
                </c:pt>
                <c:pt idx="1330">
                  <c:v>2450.1190000000001</c:v>
                </c:pt>
                <c:pt idx="1331">
                  <c:v>2511.02</c:v>
                </c:pt>
                <c:pt idx="1332">
                  <c:v>2492.5</c:v>
                </c:pt>
                <c:pt idx="1333">
                  <c:v>2420.4029999999998</c:v>
                </c:pt>
                <c:pt idx="1334">
                  <c:v>2397.3960000000002</c:v>
                </c:pt>
                <c:pt idx="1335">
                  <c:v>2285.9079999999999</c:v>
                </c:pt>
                <c:pt idx="1336">
                  <c:v>2370.8609999999999</c:v>
                </c:pt>
                <c:pt idx="1337">
                  <c:v>2157.41</c:v>
                </c:pt>
                <c:pt idx="1338">
                  <c:v>2165.3440000000001</c:v>
                </c:pt>
                <c:pt idx="1339">
                  <c:v>2098.2049999999999</c:v>
                </c:pt>
                <c:pt idx="1340">
                  <c:v>2168.319</c:v>
                </c:pt>
                <c:pt idx="1341">
                  <c:v>1905.3019999999999</c:v>
                </c:pt>
                <c:pt idx="1342">
                  <c:v>2010.9079999999999</c:v>
                </c:pt>
                <c:pt idx="1343">
                  <c:v>1983.0440000000001</c:v>
                </c:pt>
                <c:pt idx="1344">
                  <c:v>1897.5</c:v>
                </c:pt>
                <c:pt idx="1345">
                  <c:v>1805.798</c:v>
                </c:pt>
                <c:pt idx="1346">
                  <c:v>1789.1110000000001</c:v>
                </c:pt>
                <c:pt idx="1347">
                  <c:v>1754.2940000000001</c:v>
                </c:pt>
                <c:pt idx="1348">
                  <c:v>1786.1089999999999</c:v>
                </c:pt>
                <c:pt idx="1349">
                  <c:v>1722.6110000000001</c:v>
                </c:pt>
                <c:pt idx="1350">
                  <c:v>1649.172</c:v>
                </c:pt>
                <c:pt idx="1351">
                  <c:v>1686.7460000000001</c:v>
                </c:pt>
                <c:pt idx="1352">
                  <c:v>1609.4939999999999</c:v>
                </c:pt>
                <c:pt idx="1353">
                  <c:v>1575.4259999999999</c:v>
                </c:pt>
                <c:pt idx="1354">
                  <c:v>1553.336</c:v>
                </c:pt>
                <c:pt idx="1355">
                  <c:v>1447.855</c:v>
                </c:pt>
                <c:pt idx="1356">
                  <c:v>1461.25</c:v>
                </c:pt>
                <c:pt idx="1357">
                  <c:v>1399.9860000000001</c:v>
                </c:pt>
                <c:pt idx="1358">
                  <c:v>1338.1310000000001</c:v>
                </c:pt>
                <c:pt idx="1359">
                  <c:v>1306.259</c:v>
                </c:pt>
                <c:pt idx="1360">
                  <c:v>1301.7550000000001</c:v>
                </c:pt>
                <c:pt idx="1361">
                  <c:v>1205.7560000000001</c:v>
                </c:pt>
                <c:pt idx="1362">
                  <c:v>1153.7280000000001</c:v>
                </c:pt>
                <c:pt idx="1363">
                  <c:v>1114.502</c:v>
                </c:pt>
                <c:pt idx="1364">
                  <c:v>1056.403</c:v>
                </c:pt>
                <c:pt idx="1365">
                  <c:v>992.83799999999997</c:v>
                </c:pt>
                <c:pt idx="1366">
                  <c:v>961.029</c:v>
                </c:pt>
                <c:pt idx="1367">
                  <c:v>868.91899999999998</c:v>
                </c:pt>
                <c:pt idx="1368">
                  <c:v>838.75</c:v>
                </c:pt>
                <c:pt idx="1369">
                  <c:v>788.58600000000001</c:v>
                </c:pt>
                <c:pt idx="1370">
                  <c:v>746.88499999999999</c:v>
                </c:pt>
                <c:pt idx="1371">
                  <c:v>707.89400000000001</c:v>
                </c:pt>
                <c:pt idx="1372">
                  <c:v>616.57799999999997</c:v>
                </c:pt>
                <c:pt idx="1373">
                  <c:v>586.81200000000001</c:v>
                </c:pt>
                <c:pt idx="1374">
                  <c:v>524.13900000000001</c:v>
                </c:pt>
                <c:pt idx="1375">
                  <c:v>504.27100000000002</c:v>
                </c:pt>
                <c:pt idx="1376">
                  <c:v>428.22500000000002</c:v>
                </c:pt>
                <c:pt idx="1377">
                  <c:v>408.90499999999997</c:v>
                </c:pt>
                <c:pt idx="1378">
                  <c:v>368.27300000000002</c:v>
                </c:pt>
                <c:pt idx="1379">
                  <c:v>322.09399999999999</c:v>
                </c:pt>
                <c:pt idx="1380">
                  <c:v>265</c:v>
                </c:pt>
                <c:pt idx="1381">
                  <c:v>236.357</c:v>
                </c:pt>
                <c:pt idx="1382">
                  <c:v>226.023</c:v>
                </c:pt>
                <c:pt idx="1383">
                  <c:v>201.33</c:v>
                </c:pt>
                <c:pt idx="1384">
                  <c:v>179.929</c:v>
                </c:pt>
                <c:pt idx="1385">
                  <c:v>155.762</c:v>
                </c:pt>
                <c:pt idx="1386">
                  <c:v>144.40799999999999</c:v>
                </c:pt>
                <c:pt idx="1387">
                  <c:v>119.68</c:v>
                </c:pt>
                <c:pt idx="1388">
                  <c:v>94.581000000000003</c:v>
                </c:pt>
                <c:pt idx="1389">
                  <c:v>75.340999999999994</c:v>
                </c:pt>
                <c:pt idx="1390">
                  <c:v>52.747</c:v>
                </c:pt>
                <c:pt idx="1391">
                  <c:v>29.634</c:v>
                </c:pt>
                <c:pt idx="1392">
                  <c:v>10</c:v>
                </c:pt>
                <c:pt idx="1393">
                  <c:v>8.7189999999999994</c:v>
                </c:pt>
                <c:pt idx="1394">
                  <c:v>8.673</c:v>
                </c:pt>
                <c:pt idx="1395">
                  <c:v>7.2220000000000004</c:v>
                </c:pt>
                <c:pt idx="1396">
                  <c:v>6.8280000000000003</c:v>
                </c:pt>
                <c:pt idx="1397">
                  <c:v>5.7610000000000001</c:v>
                </c:pt>
                <c:pt idx="1398">
                  <c:v>5.29</c:v>
                </c:pt>
                <c:pt idx="1399">
                  <c:v>4.1550000000000002</c:v>
                </c:pt>
                <c:pt idx="1400">
                  <c:v>3.5390000000000001</c:v>
                </c:pt>
                <c:pt idx="1401">
                  <c:v>2.5760000000000001</c:v>
                </c:pt>
                <c:pt idx="1402">
                  <c:v>1.6020000000000001</c:v>
                </c:pt>
                <c:pt idx="1403">
                  <c:v>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6872"/>
        <c:axId val="469232360"/>
      </c:areaChart>
      <c:catAx>
        <c:axId val="46922687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2360"/>
        <c:crosses val="autoZero"/>
        <c:auto val="0"/>
        <c:lblAlgn val="ctr"/>
        <c:lblOffset val="100"/>
        <c:noMultiLvlLbl val="0"/>
      </c:catAx>
      <c:valAx>
        <c:axId val="4692323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6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239.529</c:v>
                </c:pt>
                <c:pt idx="2">
                  <c:v>374.48200000000003</c:v>
                </c:pt>
                <c:pt idx="3">
                  <c:v>327.07400000000001</c:v>
                </c:pt>
                <c:pt idx="4">
                  <c:v>289.964</c:v>
                </c:pt>
                <c:pt idx="5">
                  <c:v>287.77699999999999</c:v>
                </c:pt>
                <c:pt idx="6">
                  <c:v>239.696</c:v>
                </c:pt>
                <c:pt idx="7">
                  <c:v>277.983</c:v>
                </c:pt>
                <c:pt idx="8">
                  <c:v>247.80799999999999</c:v>
                </c:pt>
                <c:pt idx="9">
                  <c:v>211.67400000000001</c:v>
                </c:pt>
                <c:pt idx="10">
                  <c:v>353.33800000000002</c:v>
                </c:pt>
                <c:pt idx="11">
                  <c:v>269.83100000000002</c:v>
                </c:pt>
                <c:pt idx="12">
                  <c:v>205.69800000000001</c:v>
                </c:pt>
                <c:pt idx="13">
                  <c:v>203.53700000000001</c:v>
                </c:pt>
                <c:pt idx="14">
                  <c:v>229.721</c:v>
                </c:pt>
                <c:pt idx="15">
                  <c:v>188.52099999999999</c:v>
                </c:pt>
                <c:pt idx="16">
                  <c:v>226.75299999999999</c:v>
                </c:pt>
                <c:pt idx="17">
                  <c:v>296.03100000000001</c:v>
                </c:pt>
                <c:pt idx="18">
                  <c:v>259.00900000000001</c:v>
                </c:pt>
                <c:pt idx="19">
                  <c:v>383.49700000000001</c:v>
                </c:pt>
                <c:pt idx="20">
                  <c:v>353.31</c:v>
                </c:pt>
                <c:pt idx="21">
                  <c:v>372.02199999999999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560</c:v>
                </c:pt>
                <c:pt idx="27">
                  <c:v>772.91300000000001</c:v>
                </c:pt>
                <c:pt idx="28">
                  <c:v>784.60900000000004</c:v>
                </c:pt>
                <c:pt idx="29">
                  <c:v>732.85500000000002</c:v>
                </c:pt>
                <c:pt idx="30">
                  <c:v>735.84799999999996</c:v>
                </c:pt>
                <c:pt idx="31">
                  <c:v>800</c:v>
                </c:pt>
                <c:pt idx="32">
                  <c:v>800</c:v>
                </c:pt>
                <c:pt idx="33">
                  <c:v>605.77700000000004</c:v>
                </c:pt>
                <c:pt idx="34">
                  <c:v>676.82799999999997</c:v>
                </c:pt>
                <c:pt idx="35">
                  <c:v>560</c:v>
                </c:pt>
                <c:pt idx="36">
                  <c:v>573.28399999999999</c:v>
                </c:pt>
                <c:pt idx="37">
                  <c:v>560</c:v>
                </c:pt>
                <c:pt idx="38">
                  <c:v>560</c:v>
                </c:pt>
                <c:pt idx="39">
                  <c:v>560</c:v>
                </c:pt>
                <c:pt idx="40">
                  <c:v>560</c:v>
                </c:pt>
                <c:pt idx="41">
                  <c:v>560</c:v>
                </c:pt>
                <c:pt idx="42">
                  <c:v>560</c:v>
                </c:pt>
                <c:pt idx="43">
                  <c:v>560</c:v>
                </c:pt>
                <c:pt idx="44">
                  <c:v>560</c:v>
                </c:pt>
                <c:pt idx="45">
                  <c:v>560</c:v>
                </c:pt>
                <c:pt idx="46">
                  <c:v>560</c:v>
                </c:pt>
                <c:pt idx="47">
                  <c:v>560</c:v>
                </c:pt>
                <c:pt idx="48">
                  <c:v>560</c:v>
                </c:pt>
                <c:pt idx="49">
                  <c:v>560</c:v>
                </c:pt>
                <c:pt idx="50">
                  <c:v>560</c:v>
                </c:pt>
                <c:pt idx="51">
                  <c:v>560</c:v>
                </c:pt>
                <c:pt idx="52">
                  <c:v>560</c:v>
                </c:pt>
                <c:pt idx="53">
                  <c:v>560</c:v>
                </c:pt>
                <c:pt idx="54">
                  <c:v>560</c:v>
                </c:pt>
                <c:pt idx="55">
                  <c:v>560</c:v>
                </c:pt>
                <c:pt idx="56">
                  <c:v>560</c:v>
                </c:pt>
                <c:pt idx="57">
                  <c:v>560</c:v>
                </c:pt>
                <c:pt idx="58">
                  <c:v>719.86099999999999</c:v>
                </c:pt>
                <c:pt idx="59">
                  <c:v>640.65099999999995</c:v>
                </c:pt>
                <c:pt idx="60">
                  <c:v>809.42200000000003</c:v>
                </c:pt>
                <c:pt idx="61">
                  <c:v>740.12199999999996</c:v>
                </c:pt>
                <c:pt idx="62">
                  <c:v>945.97900000000004</c:v>
                </c:pt>
                <c:pt idx="63">
                  <c:v>1129.7460000000001</c:v>
                </c:pt>
                <c:pt idx="64">
                  <c:v>1200</c:v>
                </c:pt>
                <c:pt idx="65">
                  <c:v>1200</c:v>
                </c:pt>
                <c:pt idx="66">
                  <c:v>1200</c:v>
                </c:pt>
                <c:pt idx="67">
                  <c:v>1200</c:v>
                </c:pt>
                <c:pt idx="68">
                  <c:v>1200</c:v>
                </c:pt>
                <c:pt idx="69">
                  <c:v>1200</c:v>
                </c:pt>
                <c:pt idx="70">
                  <c:v>1200</c:v>
                </c:pt>
                <c:pt idx="71">
                  <c:v>1200</c:v>
                </c:pt>
                <c:pt idx="72">
                  <c:v>1200</c:v>
                </c:pt>
                <c:pt idx="73">
                  <c:v>1200</c:v>
                </c:pt>
                <c:pt idx="74">
                  <c:v>1200</c:v>
                </c:pt>
                <c:pt idx="75">
                  <c:v>1200</c:v>
                </c:pt>
                <c:pt idx="76">
                  <c:v>1200</c:v>
                </c:pt>
                <c:pt idx="77">
                  <c:v>989.27</c:v>
                </c:pt>
                <c:pt idx="78">
                  <c:v>720</c:v>
                </c:pt>
                <c:pt idx="79">
                  <c:v>720</c:v>
                </c:pt>
                <c:pt idx="80">
                  <c:v>720</c:v>
                </c:pt>
                <c:pt idx="81">
                  <c:v>720</c:v>
                </c:pt>
                <c:pt idx="82">
                  <c:v>720</c:v>
                </c:pt>
                <c:pt idx="83">
                  <c:v>720</c:v>
                </c:pt>
                <c:pt idx="84">
                  <c:v>720</c:v>
                </c:pt>
                <c:pt idx="85">
                  <c:v>720</c:v>
                </c:pt>
                <c:pt idx="86">
                  <c:v>720</c:v>
                </c:pt>
                <c:pt idx="87">
                  <c:v>720</c:v>
                </c:pt>
                <c:pt idx="88">
                  <c:v>720</c:v>
                </c:pt>
                <c:pt idx="89">
                  <c:v>720</c:v>
                </c:pt>
                <c:pt idx="90">
                  <c:v>720</c:v>
                </c:pt>
                <c:pt idx="91">
                  <c:v>720</c:v>
                </c:pt>
                <c:pt idx="92">
                  <c:v>720</c:v>
                </c:pt>
                <c:pt idx="93">
                  <c:v>720</c:v>
                </c:pt>
                <c:pt idx="94">
                  <c:v>712.11400000000003</c:v>
                </c:pt>
                <c:pt idx="95">
                  <c:v>680.27599999999995</c:v>
                </c:pt>
                <c:pt idx="96">
                  <c:v>603.93499999999995</c:v>
                </c:pt>
                <c:pt idx="97">
                  <c:v>641.22299999999996</c:v>
                </c:pt>
                <c:pt idx="98">
                  <c:v>574.84699999999998</c:v>
                </c:pt>
                <c:pt idx="99">
                  <c:v>600.94100000000003</c:v>
                </c:pt>
                <c:pt idx="100">
                  <c:v>583.28</c:v>
                </c:pt>
                <c:pt idx="101">
                  <c:v>598.00199999999995</c:v>
                </c:pt>
                <c:pt idx="102">
                  <c:v>522.197</c:v>
                </c:pt>
                <c:pt idx="103">
                  <c:v>580.68700000000001</c:v>
                </c:pt>
                <c:pt idx="104">
                  <c:v>542.02599999999995</c:v>
                </c:pt>
                <c:pt idx="105">
                  <c:v>499.78500000000003</c:v>
                </c:pt>
                <c:pt idx="106">
                  <c:v>523.64800000000002</c:v>
                </c:pt>
                <c:pt idx="107">
                  <c:v>480</c:v>
                </c:pt>
                <c:pt idx="108">
                  <c:v>500.77600000000001</c:v>
                </c:pt>
                <c:pt idx="109">
                  <c:v>529.49099999999999</c:v>
                </c:pt>
                <c:pt idx="110">
                  <c:v>506.13400000000001</c:v>
                </c:pt>
                <c:pt idx="111">
                  <c:v>499.30099999999999</c:v>
                </c:pt>
                <c:pt idx="112">
                  <c:v>521.40099999999995</c:v>
                </c:pt>
                <c:pt idx="113">
                  <c:v>612.48</c:v>
                </c:pt>
                <c:pt idx="114">
                  <c:v>735.52200000000005</c:v>
                </c:pt>
                <c:pt idx="115">
                  <c:v>908.97500000000002</c:v>
                </c:pt>
                <c:pt idx="116">
                  <c:v>1166.374</c:v>
                </c:pt>
                <c:pt idx="117">
                  <c:v>1271.625</c:v>
                </c:pt>
                <c:pt idx="118">
                  <c:v>1282.97</c:v>
                </c:pt>
                <c:pt idx="119">
                  <c:v>1325.607</c:v>
                </c:pt>
                <c:pt idx="120">
                  <c:v>1355.454</c:v>
                </c:pt>
                <c:pt idx="121">
                  <c:v>1358.6030000000001</c:v>
                </c:pt>
                <c:pt idx="122">
                  <c:v>1385.9110000000001</c:v>
                </c:pt>
                <c:pt idx="123">
                  <c:v>1380.7170000000001</c:v>
                </c:pt>
                <c:pt idx="124">
                  <c:v>1397.934</c:v>
                </c:pt>
                <c:pt idx="125">
                  <c:v>1402.646</c:v>
                </c:pt>
                <c:pt idx="126">
                  <c:v>1409.952</c:v>
                </c:pt>
                <c:pt idx="127">
                  <c:v>1416.643</c:v>
                </c:pt>
                <c:pt idx="128">
                  <c:v>1423.894</c:v>
                </c:pt>
                <c:pt idx="129">
                  <c:v>1424.308</c:v>
                </c:pt>
                <c:pt idx="130">
                  <c:v>1425.751</c:v>
                </c:pt>
                <c:pt idx="131">
                  <c:v>1424.826</c:v>
                </c:pt>
                <c:pt idx="132">
                  <c:v>1426.2539999999999</c:v>
                </c:pt>
                <c:pt idx="133">
                  <c:v>1427.019</c:v>
                </c:pt>
                <c:pt idx="134">
                  <c:v>1426.0060000000001</c:v>
                </c:pt>
                <c:pt idx="135">
                  <c:v>1427.164</c:v>
                </c:pt>
                <c:pt idx="136">
                  <c:v>1426.2539999999999</c:v>
                </c:pt>
                <c:pt idx="137">
                  <c:v>1425.442</c:v>
                </c:pt>
                <c:pt idx="138">
                  <c:v>1424.3789999999999</c:v>
                </c:pt>
                <c:pt idx="139">
                  <c:v>1423.56</c:v>
                </c:pt>
                <c:pt idx="140">
                  <c:v>1421.5340000000001</c:v>
                </c:pt>
                <c:pt idx="141">
                  <c:v>1422.89</c:v>
                </c:pt>
                <c:pt idx="142">
                  <c:v>1393.056</c:v>
                </c:pt>
                <c:pt idx="143">
                  <c:v>1375.9059999999999</c:v>
                </c:pt>
                <c:pt idx="144">
                  <c:v>1323.4449999999999</c:v>
                </c:pt>
                <c:pt idx="145">
                  <c:v>1234.1600000000001</c:v>
                </c:pt>
                <c:pt idx="146">
                  <c:v>1201.729</c:v>
                </c:pt>
                <c:pt idx="147">
                  <c:v>1282.3679999999999</c:v>
                </c:pt>
                <c:pt idx="148">
                  <c:v>1111.2570000000001</c:v>
                </c:pt>
                <c:pt idx="149">
                  <c:v>1200.1469999999999</c:v>
                </c:pt>
                <c:pt idx="150">
                  <c:v>1159.568</c:v>
                </c:pt>
                <c:pt idx="151">
                  <c:v>1111.671</c:v>
                </c:pt>
                <c:pt idx="152">
                  <c:v>1148.7570000000001</c:v>
                </c:pt>
                <c:pt idx="153">
                  <c:v>1095.1500000000001</c:v>
                </c:pt>
                <c:pt idx="154">
                  <c:v>1158.4100000000001</c:v>
                </c:pt>
                <c:pt idx="155">
                  <c:v>1127.299</c:v>
                </c:pt>
                <c:pt idx="156">
                  <c:v>1206.6089999999999</c:v>
                </c:pt>
                <c:pt idx="157">
                  <c:v>1281.799</c:v>
                </c:pt>
                <c:pt idx="158">
                  <c:v>1337.2919999999999</c:v>
                </c:pt>
                <c:pt idx="159">
                  <c:v>1424.4839999999999</c:v>
                </c:pt>
                <c:pt idx="160">
                  <c:v>1423.894</c:v>
                </c:pt>
                <c:pt idx="161">
                  <c:v>1419.8710000000001</c:v>
                </c:pt>
                <c:pt idx="162">
                  <c:v>1416.3320000000001</c:v>
                </c:pt>
                <c:pt idx="163">
                  <c:v>1413.7940000000001</c:v>
                </c:pt>
                <c:pt idx="164">
                  <c:v>1409.7339999999999</c:v>
                </c:pt>
                <c:pt idx="165">
                  <c:v>1407.7449999999999</c:v>
                </c:pt>
                <c:pt idx="166">
                  <c:v>1406.0160000000001</c:v>
                </c:pt>
                <c:pt idx="167">
                  <c:v>1409.181</c:v>
                </c:pt>
                <c:pt idx="168">
                  <c:v>1409.7339999999999</c:v>
                </c:pt>
                <c:pt idx="169">
                  <c:v>1396.672</c:v>
                </c:pt>
                <c:pt idx="170">
                  <c:v>1386.193</c:v>
                </c:pt>
                <c:pt idx="171">
                  <c:v>1372.5229999999999</c:v>
                </c:pt>
                <c:pt idx="172">
                  <c:v>1367.2539999999999</c:v>
                </c:pt>
                <c:pt idx="173">
                  <c:v>1361.0150000000001</c:v>
                </c:pt>
                <c:pt idx="174">
                  <c:v>1303.9559999999999</c:v>
                </c:pt>
                <c:pt idx="175">
                  <c:v>1269.26</c:v>
                </c:pt>
                <c:pt idx="176">
                  <c:v>880</c:v>
                </c:pt>
                <c:pt idx="177">
                  <c:v>886.47299999999996</c:v>
                </c:pt>
                <c:pt idx="178">
                  <c:v>897.63199999999995</c:v>
                </c:pt>
                <c:pt idx="179">
                  <c:v>1247.9849999999999</c:v>
                </c:pt>
                <c:pt idx="180">
                  <c:v>1395.5740000000001</c:v>
                </c:pt>
                <c:pt idx="181">
                  <c:v>1391.8209999999999</c:v>
                </c:pt>
                <c:pt idx="182">
                  <c:v>1400.846</c:v>
                </c:pt>
                <c:pt idx="183">
                  <c:v>1310.0340000000001</c:v>
                </c:pt>
                <c:pt idx="184">
                  <c:v>1220.2280000000001</c:v>
                </c:pt>
                <c:pt idx="185">
                  <c:v>1032.951</c:v>
                </c:pt>
                <c:pt idx="186">
                  <c:v>954.29100000000005</c:v>
                </c:pt>
                <c:pt idx="187">
                  <c:v>880</c:v>
                </c:pt>
                <c:pt idx="188">
                  <c:v>880</c:v>
                </c:pt>
                <c:pt idx="189">
                  <c:v>845.38900000000001</c:v>
                </c:pt>
                <c:pt idx="190">
                  <c:v>804.73699999999997</c:v>
                </c:pt>
                <c:pt idx="191">
                  <c:v>817.22699999999998</c:v>
                </c:pt>
                <c:pt idx="192">
                  <c:v>736.83100000000002</c:v>
                </c:pt>
                <c:pt idx="193">
                  <c:v>699.12</c:v>
                </c:pt>
                <c:pt idx="194">
                  <c:v>726.98599999999999</c:v>
                </c:pt>
                <c:pt idx="195">
                  <c:v>714.726</c:v>
                </c:pt>
                <c:pt idx="196">
                  <c:v>716.63599999999997</c:v>
                </c:pt>
                <c:pt idx="197">
                  <c:v>708.27800000000002</c:v>
                </c:pt>
                <c:pt idx="198">
                  <c:v>805.63400000000001</c:v>
                </c:pt>
                <c:pt idx="199">
                  <c:v>837.74699999999996</c:v>
                </c:pt>
                <c:pt idx="200">
                  <c:v>906.89599999999996</c:v>
                </c:pt>
                <c:pt idx="201">
                  <c:v>777.69100000000003</c:v>
                </c:pt>
                <c:pt idx="202">
                  <c:v>640</c:v>
                </c:pt>
                <c:pt idx="203">
                  <c:v>649.74199999999996</c:v>
                </c:pt>
                <c:pt idx="204">
                  <c:v>640</c:v>
                </c:pt>
                <c:pt idx="205">
                  <c:v>640</c:v>
                </c:pt>
                <c:pt idx="206">
                  <c:v>667.13599999999997</c:v>
                </c:pt>
                <c:pt idx="207">
                  <c:v>836.17</c:v>
                </c:pt>
                <c:pt idx="208">
                  <c:v>833.46500000000003</c:v>
                </c:pt>
                <c:pt idx="209">
                  <c:v>870.61</c:v>
                </c:pt>
                <c:pt idx="210">
                  <c:v>931.67399999999998</c:v>
                </c:pt>
                <c:pt idx="211">
                  <c:v>1091.6969999999999</c:v>
                </c:pt>
                <c:pt idx="212">
                  <c:v>1083.723</c:v>
                </c:pt>
                <c:pt idx="213">
                  <c:v>1214.136</c:v>
                </c:pt>
                <c:pt idx="214">
                  <c:v>1214.586</c:v>
                </c:pt>
                <c:pt idx="215">
                  <c:v>1300.335</c:v>
                </c:pt>
                <c:pt idx="216">
                  <c:v>1287.0139999999999</c:v>
                </c:pt>
                <c:pt idx="217">
                  <c:v>1322.643</c:v>
                </c:pt>
                <c:pt idx="218">
                  <c:v>1355.1379999999999</c:v>
                </c:pt>
                <c:pt idx="219">
                  <c:v>1365.838</c:v>
                </c:pt>
                <c:pt idx="220">
                  <c:v>1395.5740000000001</c:v>
                </c:pt>
                <c:pt idx="221">
                  <c:v>1406.67</c:v>
                </c:pt>
                <c:pt idx="222">
                  <c:v>1412.4659999999999</c:v>
                </c:pt>
                <c:pt idx="223">
                  <c:v>1421.875</c:v>
                </c:pt>
                <c:pt idx="224">
                  <c:v>1430.9739999999999</c:v>
                </c:pt>
                <c:pt idx="225">
                  <c:v>1428.818</c:v>
                </c:pt>
                <c:pt idx="226">
                  <c:v>1427.116</c:v>
                </c:pt>
                <c:pt idx="227">
                  <c:v>1423.905</c:v>
                </c:pt>
                <c:pt idx="228">
                  <c:v>1421.5340000000001</c:v>
                </c:pt>
                <c:pt idx="229">
                  <c:v>1407.3530000000001</c:v>
                </c:pt>
                <c:pt idx="230">
                  <c:v>1398.6849999999999</c:v>
                </c:pt>
                <c:pt idx="231">
                  <c:v>1382.0719999999999</c:v>
                </c:pt>
                <c:pt idx="232">
                  <c:v>1379.0540000000001</c:v>
                </c:pt>
                <c:pt idx="233">
                  <c:v>1306.7470000000001</c:v>
                </c:pt>
                <c:pt idx="234">
                  <c:v>1379.7629999999999</c:v>
                </c:pt>
                <c:pt idx="235">
                  <c:v>1168.164</c:v>
                </c:pt>
                <c:pt idx="236">
                  <c:v>880</c:v>
                </c:pt>
                <c:pt idx="237">
                  <c:v>880</c:v>
                </c:pt>
                <c:pt idx="238">
                  <c:v>880</c:v>
                </c:pt>
                <c:pt idx="239">
                  <c:v>880</c:v>
                </c:pt>
                <c:pt idx="240">
                  <c:v>880</c:v>
                </c:pt>
                <c:pt idx="241">
                  <c:v>880</c:v>
                </c:pt>
                <c:pt idx="242">
                  <c:v>880</c:v>
                </c:pt>
                <c:pt idx="243">
                  <c:v>880</c:v>
                </c:pt>
                <c:pt idx="244">
                  <c:v>880</c:v>
                </c:pt>
                <c:pt idx="245">
                  <c:v>880</c:v>
                </c:pt>
                <c:pt idx="246">
                  <c:v>880</c:v>
                </c:pt>
                <c:pt idx="247">
                  <c:v>880</c:v>
                </c:pt>
                <c:pt idx="248">
                  <c:v>880</c:v>
                </c:pt>
                <c:pt idx="249">
                  <c:v>880</c:v>
                </c:pt>
                <c:pt idx="250">
                  <c:v>880</c:v>
                </c:pt>
                <c:pt idx="251">
                  <c:v>1139.5340000000001</c:v>
                </c:pt>
                <c:pt idx="252">
                  <c:v>1101.8510000000001</c:v>
                </c:pt>
                <c:pt idx="253">
                  <c:v>1183.5429999999999</c:v>
                </c:pt>
                <c:pt idx="254">
                  <c:v>1294.4839999999999</c:v>
                </c:pt>
                <c:pt idx="255">
                  <c:v>1384.8620000000001</c:v>
                </c:pt>
                <c:pt idx="256">
                  <c:v>1393.2139999999999</c:v>
                </c:pt>
                <c:pt idx="257">
                  <c:v>1392.7840000000001</c:v>
                </c:pt>
                <c:pt idx="258">
                  <c:v>1397.0930000000001</c:v>
                </c:pt>
                <c:pt idx="259">
                  <c:v>1394.742</c:v>
                </c:pt>
                <c:pt idx="260">
                  <c:v>1402.654</c:v>
                </c:pt>
                <c:pt idx="261">
                  <c:v>1403.3030000000001</c:v>
                </c:pt>
                <c:pt idx="262">
                  <c:v>1397.0350000000001</c:v>
                </c:pt>
                <c:pt idx="263">
                  <c:v>1407.596</c:v>
                </c:pt>
                <c:pt idx="264">
                  <c:v>1402.654</c:v>
                </c:pt>
                <c:pt idx="265">
                  <c:v>1399.415</c:v>
                </c:pt>
                <c:pt idx="266">
                  <c:v>1398.7550000000001</c:v>
                </c:pt>
                <c:pt idx="267">
                  <c:v>1393.4459999999999</c:v>
                </c:pt>
                <c:pt idx="268">
                  <c:v>1379.0540000000001</c:v>
                </c:pt>
                <c:pt idx="269">
                  <c:v>1382.854</c:v>
                </c:pt>
                <c:pt idx="270">
                  <c:v>1241.2760000000001</c:v>
                </c:pt>
                <c:pt idx="271">
                  <c:v>998.23299999999995</c:v>
                </c:pt>
                <c:pt idx="272">
                  <c:v>880</c:v>
                </c:pt>
                <c:pt idx="273">
                  <c:v>880</c:v>
                </c:pt>
                <c:pt idx="274">
                  <c:v>880</c:v>
                </c:pt>
                <c:pt idx="275">
                  <c:v>880</c:v>
                </c:pt>
                <c:pt idx="276">
                  <c:v>880</c:v>
                </c:pt>
                <c:pt idx="277">
                  <c:v>880</c:v>
                </c:pt>
                <c:pt idx="278">
                  <c:v>880</c:v>
                </c:pt>
                <c:pt idx="279">
                  <c:v>880</c:v>
                </c:pt>
                <c:pt idx="280">
                  <c:v>880</c:v>
                </c:pt>
                <c:pt idx="281">
                  <c:v>880</c:v>
                </c:pt>
                <c:pt idx="282">
                  <c:v>880</c:v>
                </c:pt>
                <c:pt idx="283">
                  <c:v>880</c:v>
                </c:pt>
                <c:pt idx="284">
                  <c:v>878.55700000000002</c:v>
                </c:pt>
                <c:pt idx="285">
                  <c:v>828.63099999999997</c:v>
                </c:pt>
                <c:pt idx="286">
                  <c:v>778.58100000000002</c:v>
                </c:pt>
                <c:pt idx="287">
                  <c:v>799.322</c:v>
                </c:pt>
                <c:pt idx="288">
                  <c:v>705.24900000000002</c:v>
                </c:pt>
                <c:pt idx="289">
                  <c:v>680.65</c:v>
                </c:pt>
                <c:pt idx="290">
                  <c:v>690.37900000000002</c:v>
                </c:pt>
                <c:pt idx="291">
                  <c:v>678.25300000000004</c:v>
                </c:pt>
                <c:pt idx="292">
                  <c:v>672.16300000000001</c:v>
                </c:pt>
                <c:pt idx="293">
                  <c:v>691.13699999999994</c:v>
                </c:pt>
                <c:pt idx="294">
                  <c:v>651.85799999999995</c:v>
                </c:pt>
                <c:pt idx="295">
                  <c:v>667.375</c:v>
                </c:pt>
                <c:pt idx="296">
                  <c:v>640</c:v>
                </c:pt>
                <c:pt idx="297">
                  <c:v>640</c:v>
                </c:pt>
                <c:pt idx="298">
                  <c:v>640</c:v>
                </c:pt>
                <c:pt idx="299">
                  <c:v>640</c:v>
                </c:pt>
                <c:pt idx="300">
                  <c:v>640</c:v>
                </c:pt>
                <c:pt idx="301">
                  <c:v>640</c:v>
                </c:pt>
                <c:pt idx="302">
                  <c:v>640</c:v>
                </c:pt>
                <c:pt idx="303">
                  <c:v>640</c:v>
                </c:pt>
                <c:pt idx="304">
                  <c:v>640</c:v>
                </c:pt>
                <c:pt idx="305">
                  <c:v>640</c:v>
                </c:pt>
                <c:pt idx="306">
                  <c:v>640</c:v>
                </c:pt>
                <c:pt idx="307">
                  <c:v>640</c:v>
                </c:pt>
                <c:pt idx="308">
                  <c:v>640</c:v>
                </c:pt>
                <c:pt idx="309">
                  <c:v>640</c:v>
                </c:pt>
                <c:pt idx="310">
                  <c:v>640</c:v>
                </c:pt>
                <c:pt idx="311">
                  <c:v>640</c:v>
                </c:pt>
                <c:pt idx="312">
                  <c:v>640</c:v>
                </c:pt>
                <c:pt idx="313">
                  <c:v>644.48199999999997</c:v>
                </c:pt>
                <c:pt idx="314">
                  <c:v>654.93399999999997</c:v>
                </c:pt>
                <c:pt idx="315">
                  <c:v>640</c:v>
                </c:pt>
                <c:pt idx="316">
                  <c:v>688.70600000000002</c:v>
                </c:pt>
                <c:pt idx="317">
                  <c:v>798.88099999999997</c:v>
                </c:pt>
                <c:pt idx="318">
                  <c:v>754.46900000000005</c:v>
                </c:pt>
                <c:pt idx="319">
                  <c:v>952.1</c:v>
                </c:pt>
                <c:pt idx="320">
                  <c:v>1237.165</c:v>
                </c:pt>
                <c:pt idx="321">
                  <c:v>1096.5129999999999</c:v>
                </c:pt>
                <c:pt idx="322">
                  <c:v>1116.3240000000001</c:v>
                </c:pt>
                <c:pt idx="323">
                  <c:v>1014.279</c:v>
                </c:pt>
                <c:pt idx="324">
                  <c:v>970.01700000000005</c:v>
                </c:pt>
                <c:pt idx="325">
                  <c:v>880</c:v>
                </c:pt>
                <c:pt idx="326">
                  <c:v>880</c:v>
                </c:pt>
                <c:pt idx="327">
                  <c:v>880</c:v>
                </c:pt>
                <c:pt idx="328">
                  <c:v>880</c:v>
                </c:pt>
                <c:pt idx="329">
                  <c:v>880</c:v>
                </c:pt>
                <c:pt idx="330">
                  <c:v>880</c:v>
                </c:pt>
                <c:pt idx="331">
                  <c:v>880</c:v>
                </c:pt>
                <c:pt idx="332">
                  <c:v>880</c:v>
                </c:pt>
                <c:pt idx="333">
                  <c:v>937.84299999999996</c:v>
                </c:pt>
                <c:pt idx="334">
                  <c:v>931.47299999999996</c:v>
                </c:pt>
                <c:pt idx="335">
                  <c:v>880</c:v>
                </c:pt>
                <c:pt idx="336">
                  <c:v>880.90599999999995</c:v>
                </c:pt>
                <c:pt idx="337">
                  <c:v>880</c:v>
                </c:pt>
                <c:pt idx="338">
                  <c:v>880</c:v>
                </c:pt>
                <c:pt idx="339">
                  <c:v>880</c:v>
                </c:pt>
                <c:pt idx="340">
                  <c:v>880</c:v>
                </c:pt>
                <c:pt idx="341">
                  <c:v>880</c:v>
                </c:pt>
                <c:pt idx="342">
                  <c:v>880</c:v>
                </c:pt>
                <c:pt idx="343">
                  <c:v>880</c:v>
                </c:pt>
                <c:pt idx="344">
                  <c:v>880</c:v>
                </c:pt>
                <c:pt idx="345">
                  <c:v>880</c:v>
                </c:pt>
                <c:pt idx="346">
                  <c:v>881.35599999999999</c:v>
                </c:pt>
                <c:pt idx="347">
                  <c:v>971.73800000000006</c:v>
                </c:pt>
                <c:pt idx="348">
                  <c:v>1064.001</c:v>
                </c:pt>
                <c:pt idx="349">
                  <c:v>1139.1500000000001</c:v>
                </c:pt>
                <c:pt idx="350">
                  <c:v>1292.741</c:v>
                </c:pt>
                <c:pt idx="351">
                  <c:v>1341.2139999999999</c:v>
                </c:pt>
                <c:pt idx="352">
                  <c:v>1401.914</c:v>
                </c:pt>
                <c:pt idx="353">
                  <c:v>1429.1189999999999</c:v>
                </c:pt>
                <c:pt idx="354">
                  <c:v>1429.854</c:v>
                </c:pt>
                <c:pt idx="355">
                  <c:v>1430.4739999999999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1241.0029999999999</c:v>
                </c:pt>
                <c:pt idx="373">
                  <c:v>1136.067</c:v>
                </c:pt>
                <c:pt idx="374">
                  <c:v>1430.9739999999999</c:v>
                </c:pt>
                <c:pt idx="375">
                  <c:v>1338.6510000000001</c:v>
                </c:pt>
                <c:pt idx="376">
                  <c:v>1412.8050000000001</c:v>
                </c:pt>
                <c:pt idx="377">
                  <c:v>1279.2750000000001</c:v>
                </c:pt>
                <c:pt idx="378">
                  <c:v>1430.9739999999999</c:v>
                </c:pt>
                <c:pt idx="379">
                  <c:v>1413.2529999999999</c:v>
                </c:pt>
                <c:pt idx="380">
                  <c:v>1430.9739999999999</c:v>
                </c:pt>
                <c:pt idx="381">
                  <c:v>1396.9929999999999</c:v>
                </c:pt>
                <c:pt idx="382">
                  <c:v>1321.578</c:v>
                </c:pt>
                <c:pt idx="383">
                  <c:v>1166.0889999999999</c:v>
                </c:pt>
                <c:pt idx="384">
                  <c:v>1167.2090000000001</c:v>
                </c:pt>
                <c:pt idx="385">
                  <c:v>1108.288</c:v>
                </c:pt>
                <c:pt idx="386">
                  <c:v>1110.2529999999999</c:v>
                </c:pt>
                <c:pt idx="387">
                  <c:v>1174.7619999999999</c:v>
                </c:pt>
                <c:pt idx="388">
                  <c:v>1075.4739999999999</c:v>
                </c:pt>
                <c:pt idx="389">
                  <c:v>1128.83</c:v>
                </c:pt>
                <c:pt idx="390">
                  <c:v>999.81700000000001</c:v>
                </c:pt>
                <c:pt idx="391">
                  <c:v>841.77300000000002</c:v>
                </c:pt>
                <c:pt idx="392">
                  <c:v>873.005</c:v>
                </c:pt>
                <c:pt idx="393">
                  <c:v>729.77800000000002</c:v>
                </c:pt>
                <c:pt idx="394">
                  <c:v>640</c:v>
                </c:pt>
                <c:pt idx="395">
                  <c:v>640</c:v>
                </c:pt>
                <c:pt idx="396">
                  <c:v>640</c:v>
                </c:pt>
                <c:pt idx="397">
                  <c:v>640</c:v>
                </c:pt>
                <c:pt idx="398">
                  <c:v>640</c:v>
                </c:pt>
                <c:pt idx="399">
                  <c:v>640</c:v>
                </c:pt>
                <c:pt idx="400">
                  <c:v>640</c:v>
                </c:pt>
                <c:pt idx="401">
                  <c:v>640</c:v>
                </c:pt>
                <c:pt idx="402">
                  <c:v>640</c:v>
                </c:pt>
                <c:pt idx="403">
                  <c:v>640</c:v>
                </c:pt>
                <c:pt idx="404">
                  <c:v>640</c:v>
                </c:pt>
                <c:pt idx="405">
                  <c:v>640</c:v>
                </c:pt>
                <c:pt idx="406">
                  <c:v>673.87300000000005</c:v>
                </c:pt>
                <c:pt idx="407">
                  <c:v>695.58100000000002</c:v>
                </c:pt>
                <c:pt idx="408">
                  <c:v>831.41899999999998</c:v>
                </c:pt>
                <c:pt idx="409">
                  <c:v>1094.798</c:v>
                </c:pt>
                <c:pt idx="410">
                  <c:v>1271.2280000000001</c:v>
                </c:pt>
                <c:pt idx="411">
                  <c:v>1316.78</c:v>
                </c:pt>
                <c:pt idx="412">
                  <c:v>1324.7739999999999</c:v>
                </c:pt>
                <c:pt idx="413">
                  <c:v>1334.402</c:v>
                </c:pt>
                <c:pt idx="414">
                  <c:v>1359.239</c:v>
                </c:pt>
                <c:pt idx="415">
                  <c:v>1384.6179999999999</c:v>
                </c:pt>
                <c:pt idx="416">
                  <c:v>1412.0940000000001</c:v>
                </c:pt>
                <c:pt idx="417">
                  <c:v>1415.04</c:v>
                </c:pt>
                <c:pt idx="418">
                  <c:v>1415.095</c:v>
                </c:pt>
                <c:pt idx="419">
                  <c:v>1417.827</c:v>
                </c:pt>
                <c:pt idx="420">
                  <c:v>1419.174</c:v>
                </c:pt>
                <c:pt idx="421">
                  <c:v>1411.396</c:v>
                </c:pt>
                <c:pt idx="422">
                  <c:v>1404.021</c:v>
                </c:pt>
                <c:pt idx="423">
                  <c:v>1399.537</c:v>
                </c:pt>
                <c:pt idx="424">
                  <c:v>1393.2139999999999</c:v>
                </c:pt>
                <c:pt idx="425">
                  <c:v>1234.145</c:v>
                </c:pt>
                <c:pt idx="426">
                  <c:v>981.73199999999997</c:v>
                </c:pt>
                <c:pt idx="427">
                  <c:v>880</c:v>
                </c:pt>
                <c:pt idx="428">
                  <c:v>880</c:v>
                </c:pt>
                <c:pt idx="429">
                  <c:v>880</c:v>
                </c:pt>
                <c:pt idx="430">
                  <c:v>880</c:v>
                </c:pt>
                <c:pt idx="431">
                  <c:v>880</c:v>
                </c:pt>
                <c:pt idx="432">
                  <c:v>880</c:v>
                </c:pt>
                <c:pt idx="433">
                  <c:v>858.28499999999997</c:v>
                </c:pt>
                <c:pt idx="434">
                  <c:v>880</c:v>
                </c:pt>
                <c:pt idx="435">
                  <c:v>880</c:v>
                </c:pt>
                <c:pt idx="436">
                  <c:v>880</c:v>
                </c:pt>
                <c:pt idx="437">
                  <c:v>880</c:v>
                </c:pt>
                <c:pt idx="438">
                  <c:v>880</c:v>
                </c:pt>
                <c:pt idx="439">
                  <c:v>880</c:v>
                </c:pt>
                <c:pt idx="440">
                  <c:v>880</c:v>
                </c:pt>
                <c:pt idx="441">
                  <c:v>880</c:v>
                </c:pt>
                <c:pt idx="442">
                  <c:v>863.74900000000002</c:v>
                </c:pt>
                <c:pt idx="443">
                  <c:v>769.399</c:v>
                </c:pt>
                <c:pt idx="444">
                  <c:v>850.54700000000003</c:v>
                </c:pt>
                <c:pt idx="445">
                  <c:v>834.82299999999998</c:v>
                </c:pt>
                <c:pt idx="446">
                  <c:v>777.89200000000005</c:v>
                </c:pt>
                <c:pt idx="447">
                  <c:v>832.596</c:v>
                </c:pt>
                <c:pt idx="448">
                  <c:v>850.04100000000005</c:v>
                </c:pt>
                <c:pt idx="449">
                  <c:v>1094.672</c:v>
                </c:pt>
                <c:pt idx="450">
                  <c:v>1111.2360000000001</c:v>
                </c:pt>
                <c:pt idx="451">
                  <c:v>1126.5329999999999</c:v>
                </c:pt>
                <c:pt idx="452">
                  <c:v>1369.7190000000001</c:v>
                </c:pt>
                <c:pt idx="453">
                  <c:v>1414.934</c:v>
                </c:pt>
                <c:pt idx="454">
                  <c:v>1421.527</c:v>
                </c:pt>
                <c:pt idx="455">
                  <c:v>1421.202</c:v>
                </c:pt>
                <c:pt idx="456">
                  <c:v>1423.894</c:v>
                </c:pt>
                <c:pt idx="457">
                  <c:v>1413.0160000000001</c:v>
                </c:pt>
                <c:pt idx="458">
                  <c:v>1391.1389999999999</c:v>
                </c:pt>
                <c:pt idx="459">
                  <c:v>1382.69</c:v>
                </c:pt>
                <c:pt idx="460">
                  <c:v>1369.614</c:v>
                </c:pt>
                <c:pt idx="461">
                  <c:v>1338.328</c:v>
                </c:pt>
                <c:pt idx="462">
                  <c:v>1260.0350000000001</c:v>
                </c:pt>
                <c:pt idx="463">
                  <c:v>895.31799999999998</c:v>
                </c:pt>
                <c:pt idx="464">
                  <c:v>880</c:v>
                </c:pt>
                <c:pt idx="465">
                  <c:v>880</c:v>
                </c:pt>
                <c:pt idx="466">
                  <c:v>880</c:v>
                </c:pt>
                <c:pt idx="467">
                  <c:v>880</c:v>
                </c:pt>
                <c:pt idx="468">
                  <c:v>880</c:v>
                </c:pt>
                <c:pt idx="469">
                  <c:v>880</c:v>
                </c:pt>
                <c:pt idx="470">
                  <c:v>880</c:v>
                </c:pt>
                <c:pt idx="471">
                  <c:v>880</c:v>
                </c:pt>
                <c:pt idx="472">
                  <c:v>880</c:v>
                </c:pt>
                <c:pt idx="473">
                  <c:v>774.67100000000005</c:v>
                </c:pt>
                <c:pt idx="474">
                  <c:v>842.39400000000001</c:v>
                </c:pt>
                <c:pt idx="475">
                  <c:v>880</c:v>
                </c:pt>
                <c:pt idx="476">
                  <c:v>834.38699999999994</c:v>
                </c:pt>
                <c:pt idx="477">
                  <c:v>863.04399999999998</c:v>
                </c:pt>
                <c:pt idx="478">
                  <c:v>689.46299999999997</c:v>
                </c:pt>
                <c:pt idx="479">
                  <c:v>691.59100000000001</c:v>
                </c:pt>
                <c:pt idx="480">
                  <c:v>723.29600000000005</c:v>
                </c:pt>
              </c:numCache>
            </c:numRef>
          </c:val>
        </c:ser>
        <c:ser>
          <c:idx val="1"/>
          <c:order val="1"/>
          <c:tx>
            <c:strRef>
              <c:f>Scenario3_15_TY_UC!$C$1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53.685000000000002</c:v>
                </c:pt>
                <c:pt idx="26">
                  <c:v>37.5</c:v>
                </c:pt>
                <c:pt idx="27">
                  <c:v>37.5</c:v>
                </c:pt>
                <c:pt idx="28">
                  <c:v>37.5</c:v>
                </c:pt>
                <c:pt idx="29">
                  <c:v>37.5</c:v>
                </c:pt>
                <c:pt idx="30">
                  <c:v>37.5</c:v>
                </c:pt>
                <c:pt idx="31">
                  <c:v>75</c:v>
                </c:pt>
                <c:pt idx="32">
                  <c:v>42.966999999999999</c:v>
                </c:pt>
                <c:pt idx="33">
                  <c:v>37.5</c:v>
                </c:pt>
                <c:pt idx="34">
                  <c:v>37.5</c:v>
                </c:pt>
                <c:pt idx="35">
                  <c:v>37.5</c:v>
                </c:pt>
                <c:pt idx="36">
                  <c:v>37.5</c:v>
                </c:pt>
                <c:pt idx="37">
                  <c:v>37.5</c:v>
                </c:pt>
                <c:pt idx="38">
                  <c:v>37.5</c:v>
                </c:pt>
                <c:pt idx="39">
                  <c:v>37.5</c:v>
                </c:pt>
                <c:pt idx="40">
                  <c:v>37.5</c:v>
                </c:pt>
                <c:pt idx="41">
                  <c:v>37.5</c:v>
                </c:pt>
                <c:pt idx="42">
                  <c:v>37.5</c:v>
                </c:pt>
                <c:pt idx="43">
                  <c:v>37.5</c:v>
                </c:pt>
                <c:pt idx="44">
                  <c:v>37.5</c:v>
                </c:pt>
                <c:pt idx="45">
                  <c:v>37.5</c:v>
                </c:pt>
                <c:pt idx="46">
                  <c:v>37.5</c:v>
                </c:pt>
                <c:pt idx="47">
                  <c:v>37.5</c:v>
                </c:pt>
                <c:pt idx="48">
                  <c:v>37.5</c:v>
                </c:pt>
                <c:pt idx="49">
                  <c:v>37.5</c:v>
                </c:pt>
                <c:pt idx="50">
                  <c:v>37.5</c:v>
                </c:pt>
                <c:pt idx="51">
                  <c:v>37.5</c:v>
                </c:pt>
                <c:pt idx="52">
                  <c:v>37.5</c:v>
                </c:pt>
                <c:pt idx="53">
                  <c:v>37.5</c:v>
                </c:pt>
                <c:pt idx="54">
                  <c:v>37.5</c:v>
                </c:pt>
                <c:pt idx="55">
                  <c:v>37.5</c:v>
                </c:pt>
                <c:pt idx="56">
                  <c:v>37.5</c:v>
                </c:pt>
                <c:pt idx="57">
                  <c:v>37.5</c:v>
                </c:pt>
                <c:pt idx="58">
                  <c:v>37.5</c:v>
                </c:pt>
                <c:pt idx="59">
                  <c:v>37.5</c:v>
                </c:pt>
                <c:pt idx="60">
                  <c:v>37.5</c:v>
                </c:pt>
                <c:pt idx="61">
                  <c:v>37.5</c:v>
                </c:pt>
                <c:pt idx="62">
                  <c:v>37.5</c:v>
                </c:pt>
                <c:pt idx="63">
                  <c:v>37.5</c:v>
                </c:pt>
                <c:pt idx="64">
                  <c:v>71.459999999999994</c:v>
                </c:pt>
                <c:pt idx="65">
                  <c:v>167.35499999999999</c:v>
                </c:pt>
                <c:pt idx="66">
                  <c:v>225</c:v>
                </c:pt>
                <c:pt idx="67">
                  <c:v>225</c:v>
                </c:pt>
                <c:pt idx="68">
                  <c:v>225</c:v>
                </c:pt>
                <c:pt idx="69">
                  <c:v>225</c:v>
                </c:pt>
                <c:pt idx="70">
                  <c:v>225</c:v>
                </c:pt>
                <c:pt idx="71">
                  <c:v>225</c:v>
                </c:pt>
                <c:pt idx="72">
                  <c:v>225</c:v>
                </c:pt>
                <c:pt idx="73">
                  <c:v>225</c:v>
                </c:pt>
                <c:pt idx="74">
                  <c:v>225</c:v>
                </c:pt>
                <c:pt idx="75">
                  <c:v>225</c:v>
                </c:pt>
                <c:pt idx="76">
                  <c:v>225</c:v>
                </c:pt>
                <c:pt idx="77">
                  <c:v>112.5</c:v>
                </c:pt>
                <c:pt idx="78">
                  <c:v>112.5</c:v>
                </c:pt>
                <c:pt idx="79">
                  <c:v>112.5</c:v>
                </c:pt>
                <c:pt idx="80">
                  <c:v>112.5</c:v>
                </c:pt>
                <c:pt idx="81">
                  <c:v>112.5</c:v>
                </c:pt>
                <c:pt idx="82">
                  <c:v>112.5</c:v>
                </c:pt>
                <c:pt idx="83">
                  <c:v>112.5</c:v>
                </c:pt>
                <c:pt idx="84">
                  <c:v>112.5</c:v>
                </c:pt>
                <c:pt idx="85">
                  <c:v>112.5</c:v>
                </c:pt>
                <c:pt idx="86">
                  <c:v>112.5</c:v>
                </c:pt>
                <c:pt idx="87">
                  <c:v>112.5</c:v>
                </c:pt>
                <c:pt idx="88">
                  <c:v>112.5</c:v>
                </c:pt>
                <c:pt idx="89">
                  <c:v>112.5</c:v>
                </c:pt>
                <c:pt idx="90">
                  <c:v>112.5</c:v>
                </c:pt>
                <c:pt idx="91">
                  <c:v>112.5</c:v>
                </c:pt>
                <c:pt idx="92">
                  <c:v>112.5</c:v>
                </c:pt>
                <c:pt idx="93">
                  <c:v>112.5</c:v>
                </c:pt>
                <c:pt idx="94">
                  <c:v>112.5</c:v>
                </c:pt>
                <c:pt idx="95">
                  <c:v>112.5</c:v>
                </c:pt>
                <c:pt idx="96">
                  <c:v>112.5</c:v>
                </c:pt>
                <c:pt idx="97">
                  <c:v>112.5</c:v>
                </c:pt>
                <c:pt idx="98">
                  <c:v>112.5</c:v>
                </c:pt>
                <c:pt idx="99">
                  <c:v>112.5</c:v>
                </c:pt>
                <c:pt idx="100">
                  <c:v>112.5</c:v>
                </c:pt>
                <c:pt idx="101">
                  <c:v>112.5</c:v>
                </c:pt>
                <c:pt idx="102">
                  <c:v>112.5</c:v>
                </c:pt>
                <c:pt idx="103">
                  <c:v>112.5</c:v>
                </c:pt>
                <c:pt idx="104">
                  <c:v>112.5</c:v>
                </c:pt>
                <c:pt idx="105">
                  <c:v>112.5</c:v>
                </c:pt>
                <c:pt idx="106">
                  <c:v>112.5</c:v>
                </c:pt>
                <c:pt idx="107">
                  <c:v>112.5</c:v>
                </c:pt>
                <c:pt idx="108">
                  <c:v>112.5</c:v>
                </c:pt>
                <c:pt idx="109">
                  <c:v>112.5</c:v>
                </c:pt>
                <c:pt idx="110">
                  <c:v>112.5</c:v>
                </c:pt>
                <c:pt idx="111">
                  <c:v>112.5</c:v>
                </c:pt>
                <c:pt idx="112">
                  <c:v>112.5</c:v>
                </c:pt>
                <c:pt idx="113">
                  <c:v>112.5</c:v>
                </c:pt>
                <c:pt idx="114">
                  <c:v>112.5</c:v>
                </c:pt>
                <c:pt idx="115">
                  <c:v>112.5</c:v>
                </c:pt>
                <c:pt idx="116">
                  <c:v>112.5</c:v>
                </c:pt>
                <c:pt idx="117">
                  <c:v>162.90199999999999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255.285</c:v>
                </c:pt>
                <c:pt idx="142">
                  <c:v>150</c:v>
                </c:pt>
                <c:pt idx="143">
                  <c:v>150</c:v>
                </c:pt>
                <c:pt idx="144">
                  <c:v>150</c:v>
                </c:pt>
                <c:pt idx="145">
                  <c:v>150</c:v>
                </c:pt>
                <c:pt idx="146">
                  <c:v>150</c:v>
                </c:pt>
                <c:pt idx="147">
                  <c:v>150</c:v>
                </c:pt>
                <c:pt idx="148">
                  <c:v>150</c:v>
                </c:pt>
                <c:pt idx="149">
                  <c:v>150</c:v>
                </c:pt>
                <c:pt idx="150">
                  <c:v>150</c:v>
                </c:pt>
                <c:pt idx="151">
                  <c:v>150</c:v>
                </c:pt>
                <c:pt idx="152">
                  <c:v>150</c:v>
                </c:pt>
                <c:pt idx="153">
                  <c:v>150</c:v>
                </c:pt>
                <c:pt idx="154">
                  <c:v>150</c:v>
                </c:pt>
                <c:pt idx="155">
                  <c:v>150</c:v>
                </c:pt>
                <c:pt idx="156">
                  <c:v>150</c:v>
                </c:pt>
                <c:pt idx="157">
                  <c:v>150</c:v>
                </c:pt>
                <c:pt idx="158">
                  <c:v>150</c:v>
                </c:pt>
                <c:pt idx="159">
                  <c:v>158.68899999999999</c:v>
                </c:pt>
                <c:pt idx="160">
                  <c:v>158.554</c:v>
                </c:pt>
                <c:pt idx="161">
                  <c:v>293.96499999999997</c:v>
                </c:pt>
                <c:pt idx="162">
                  <c:v>298.89400000000001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294.21899999999999</c:v>
                </c:pt>
                <c:pt idx="175">
                  <c:v>150</c:v>
                </c:pt>
                <c:pt idx="176">
                  <c:v>150</c:v>
                </c:pt>
                <c:pt idx="177">
                  <c:v>150</c:v>
                </c:pt>
                <c:pt idx="178">
                  <c:v>150</c:v>
                </c:pt>
                <c:pt idx="179">
                  <c:v>150</c:v>
                </c:pt>
                <c:pt idx="180">
                  <c:v>238.77199999999999</c:v>
                </c:pt>
                <c:pt idx="181">
                  <c:v>150</c:v>
                </c:pt>
                <c:pt idx="182">
                  <c:v>218.48599999999999</c:v>
                </c:pt>
                <c:pt idx="183">
                  <c:v>150</c:v>
                </c:pt>
                <c:pt idx="184">
                  <c:v>150</c:v>
                </c:pt>
                <c:pt idx="185">
                  <c:v>150</c:v>
                </c:pt>
                <c:pt idx="186">
                  <c:v>150</c:v>
                </c:pt>
                <c:pt idx="187">
                  <c:v>150</c:v>
                </c:pt>
                <c:pt idx="188">
                  <c:v>150</c:v>
                </c:pt>
                <c:pt idx="189">
                  <c:v>150</c:v>
                </c:pt>
                <c:pt idx="190">
                  <c:v>150</c:v>
                </c:pt>
                <c:pt idx="191">
                  <c:v>150</c:v>
                </c:pt>
                <c:pt idx="192">
                  <c:v>150</c:v>
                </c:pt>
                <c:pt idx="193">
                  <c:v>150</c:v>
                </c:pt>
                <c:pt idx="194">
                  <c:v>150</c:v>
                </c:pt>
                <c:pt idx="195">
                  <c:v>150</c:v>
                </c:pt>
                <c:pt idx="196">
                  <c:v>150</c:v>
                </c:pt>
                <c:pt idx="197">
                  <c:v>150</c:v>
                </c:pt>
                <c:pt idx="198">
                  <c:v>150</c:v>
                </c:pt>
                <c:pt idx="199">
                  <c:v>150</c:v>
                </c:pt>
                <c:pt idx="200">
                  <c:v>150</c:v>
                </c:pt>
                <c:pt idx="201">
                  <c:v>150</c:v>
                </c:pt>
                <c:pt idx="202">
                  <c:v>150</c:v>
                </c:pt>
                <c:pt idx="203">
                  <c:v>150</c:v>
                </c:pt>
                <c:pt idx="204">
                  <c:v>150</c:v>
                </c:pt>
                <c:pt idx="205">
                  <c:v>150</c:v>
                </c:pt>
                <c:pt idx="206">
                  <c:v>150</c:v>
                </c:pt>
                <c:pt idx="207">
                  <c:v>150</c:v>
                </c:pt>
                <c:pt idx="208">
                  <c:v>150</c:v>
                </c:pt>
                <c:pt idx="209">
                  <c:v>150</c:v>
                </c:pt>
                <c:pt idx="210">
                  <c:v>150</c:v>
                </c:pt>
                <c:pt idx="211">
                  <c:v>150</c:v>
                </c:pt>
                <c:pt idx="212">
                  <c:v>150</c:v>
                </c:pt>
                <c:pt idx="213">
                  <c:v>150</c:v>
                </c:pt>
                <c:pt idx="214">
                  <c:v>150</c:v>
                </c:pt>
                <c:pt idx="215">
                  <c:v>300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150</c:v>
                </c:pt>
                <c:pt idx="234">
                  <c:v>152.608</c:v>
                </c:pt>
                <c:pt idx="235">
                  <c:v>150</c:v>
                </c:pt>
                <c:pt idx="236">
                  <c:v>150</c:v>
                </c:pt>
                <c:pt idx="237">
                  <c:v>150</c:v>
                </c:pt>
                <c:pt idx="238">
                  <c:v>150</c:v>
                </c:pt>
                <c:pt idx="239">
                  <c:v>150</c:v>
                </c:pt>
                <c:pt idx="240">
                  <c:v>150</c:v>
                </c:pt>
                <c:pt idx="241">
                  <c:v>150</c:v>
                </c:pt>
                <c:pt idx="242">
                  <c:v>150</c:v>
                </c:pt>
                <c:pt idx="243">
                  <c:v>150</c:v>
                </c:pt>
                <c:pt idx="244">
                  <c:v>150</c:v>
                </c:pt>
                <c:pt idx="245">
                  <c:v>150</c:v>
                </c:pt>
                <c:pt idx="246">
                  <c:v>150</c:v>
                </c:pt>
                <c:pt idx="247">
                  <c:v>150</c:v>
                </c:pt>
                <c:pt idx="248">
                  <c:v>150</c:v>
                </c:pt>
                <c:pt idx="249">
                  <c:v>150</c:v>
                </c:pt>
                <c:pt idx="250">
                  <c:v>150</c:v>
                </c:pt>
                <c:pt idx="251">
                  <c:v>150</c:v>
                </c:pt>
                <c:pt idx="252">
                  <c:v>150</c:v>
                </c:pt>
                <c:pt idx="253">
                  <c:v>150</c:v>
                </c:pt>
                <c:pt idx="254">
                  <c:v>150</c:v>
                </c:pt>
                <c:pt idx="255">
                  <c:v>150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300</c:v>
                </c:pt>
                <c:pt idx="270">
                  <c:v>150</c:v>
                </c:pt>
                <c:pt idx="271">
                  <c:v>150</c:v>
                </c:pt>
                <c:pt idx="272">
                  <c:v>150</c:v>
                </c:pt>
                <c:pt idx="273">
                  <c:v>150</c:v>
                </c:pt>
                <c:pt idx="274">
                  <c:v>150</c:v>
                </c:pt>
                <c:pt idx="275">
                  <c:v>150</c:v>
                </c:pt>
                <c:pt idx="276">
                  <c:v>150</c:v>
                </c:pt>
                <c:pt idx="277">
                  <c:v>150</c:v>
                </c:pt>
                <c:pt idx="278">
                  <c:v>150</c:v>
                </c:pt>
                <c:pt idx="279">
                  <c:v>150</c:v>
                </c:pt>
                <c:pt idx="280">
                  <c:v>150</c:v>
                </c:pt>
                <c:pt idx="281">
                  <c:v>150</c:v>
                </c:pt>
                <c:pt idx="282">
                  <c:v>150</c:v>
                </c:pt>
                <c:pt idx="283">
                  <c:v>150</c:v>
                </c:pt>
                <c:pt idx="284">
                  <c:v>150</c:v>
                </c:pt>
                <c:pt idx="285">
                  <c:v>150</c:v>
                </c:pt>
                <c:pt idx="286">
                  <c:v>150</c:v>
                </c:pt>
                <c:pt idx="287">
                  <c:v>150</c:v>
                </c:pt>
                <c:pt idx="288">
                  <c:v>150</c:v>
                </c:pt>
                <c:pt idx="289">
                  <c:v>150</c:v>
                </c:pt>
                <c:pt idx="290">
                  <c:v>150</c:v>
                </c:pt>
                <c:pt idx="291">
                  <c:v>150</c:v>
                </c:pt>
                <c:pt idx="292">
                  <c:v>150</c:v>
                </c:pt>
                <c:pt idx="293">
                  <c:v>150</c:v>
                </c:pt>
                <c:pt idx="294">
                  <c:v>150</c:v>
                </c:pt>
                <c:pt idx="295">
                  <c:v>150</c:v>
                </c:pt>
                <c:pt idx="296">
                  <c:v>150</c:v>
                </c:pt>
                <c:pt idx="297">
                  <c:v>150</c:v>
                </c:pt>
                <c:pt idx="298">
                  <c:v>150</c:v>
                </c:pt>
                <c:pt idx="299">
                  <c:v>150</c:v>
                </c:pt>
                <c:pt idx="300">
                  <c:v>150</c:v>
                </c:pt>
                <c:pt idx="301">
                  <c:v>150</c:v>
                </c:pt>
                <c:pt idx="302">
                  <c:v>150</c:v>
                </c:pt>
                <c:pt idx="303">
                  <c:v>150</c:v>
                </c:pt>
                <c:pt idx="304">
                  <c:v>150</c:v>
                </c:pt>
                <c:pt idx="305">
                  <c:v>150</c:v>
                </c:pt>
                <c:pt idx="306">
                  <c:v>150</c:v>
                </c:pt>
                <c:pt idx="307">
                  <c:v>150</c:v>
                </c:pt>
                <c:pt idx="308">
                  <c:v>150</c:v>
                </c:pt>
                <c:pt idx="309">
                  <c:v>150</c:v>
                </c:pt>
                <c:pt idx="310">
                  <c:v>150</c:v>
                </c:pt>
                <c:pt idx="311">
                  <c:v>150</c:v>
                </c:pt>
                <c:pt idx="312">
                  <c:v>150</c:v>
                </c:pt>
                <c:pt idx="313">
                  <c:v>150</c:v>
                </c:pt>
                <c:pt idx="314">
                  <c:v>150</c:v>
                </c:pt>
                <c:pt idx="315">
                  <c:v>150</c:v>
                </c:pt>
                <c:pt idx="316">
                  <c:v>150</c:v>
                </c:pt>
                <c:pt idx="317">
                  <c:v>150</c:v>
                </c:pt>
                <c:pt idx="318">
                  <c:v>150</c:v>
                </c:pt>
                <c:pt idx="319">
                  <c:v>150</c:v>
                </c:pt>
                <c:pt idx="320">
                  <c:v>150</c:v>
                </c:pt>
                <c:pt idx="321">
                  <c:v>150</c:v>
                </c:pt>
                <c:pt idx="322">
                  <c:v>150</c:v>
                </c:pt>
                <c:pt idx="323">
                  <c:v>150</c:v>
                </c:pt>
                <c:pt idx="324">
                  <c:v>150</c:v>
                </c:pt>
                <c:pt idx="325">
                  <c:v>150</c:v>
                </c:pt>
                <c:pt idx="326">
                  <c:v>150</c:v>
                </c:pt>
                <c:pt idx="327">
                  <c:v>150</c:v>
                </c:pt>
                <c:pt idx="328">
                  <c:v>150</c:v>
                </c:pt>
                <c:pt idx="329">
                  <c:v>150</c:v>
                </c:pt>
                <c:pt idx="330">
                  <c:v>150</c:v>
                </c:pt>
                <c:pt idx="331">
                  <c:v>150</c:v>
                </c:pt>
                <c:pt idx="332">
                  <c:v>150</c:v>
                </c:pt>
                <c:pt idx="333">
                  <c:v>150</c:v>
                </c:pt>
                <c:pt idx="334">
                  <c:v>150</c:v>
                </c:pt>
                <c:pt idx="335">
                  <c:v>150</c:v>
                </c:pt>
                <c:pt idx="336">
                  <c:v>150</c:v>
                </c:pt>
                <c:pt idx="337">
                  <c:v>150</c:v>
                </c:pt>
                <c:pt idx="338">
                  <c:v>150</c:v>
                </c:pt>
                <c:pt idx="339">
                  <c:v>150</c:v>
                </c:pt>
                <c:pt idx="340">
                  <c:v>150</c:v>
                </c:pt>
                <c:pt idx="341">
                  <c:v>150</c:v>
                </c:pt>
                <c:pt idx="342">
                  <c:v>150</c:v>
                </c:pt>
                <c:pt idx="343">
                  <c:v>150</c:v>
                </c:pt>
                <c:pt idx="344">
                  <c:v>150</c:v>
                </c:pt>
                <c:pt idx="345">
                  <c:v>150</c:v>
                </c:pt>
                <c:pt idx="346">
                  <c:v>150</c:v>
                </c:pt>
                <c:pt idx="347">
                  <c:v>150</c:v>
                </c:pt>
                <c:pt idx="348">
                  <c:v>150</c:v>
                </c:pt>
                <c:pt idx="349">
                  <c:v>150</c:v>
                </c:pt>
                <c:pt idx="350">
                  <c:v>150</c:v>
                </c:pt>
                <c:pt idx="351">
                  <c:v>150</c:v>
                </c:pt>
                <c:pt idx="352">
                  <c:v>150</c:v>
                </c:pt>
                <c:pt idx="353">
                  <c:v>260.81099999999998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150</c:v>
                </c:pt>
                <c:pt idx="373">
                  <c:v>150</c:v>
                </c:pt>
                <c:pt idx="374">
                  <c:v>180.76</c:v>
                </c:pt>
                <c:pt idx="375">
                  <c:v>150</c:v>
                </c:pt>
                <c:pt idx="376">
                  <c:v>150</c:v>
                </c:pt>
                <c:pt idx="377">
                  <c:v>150</c:v>
                </c:pt>
                <c:pt idx="378">
                  <c:v>244.59800000000001</c:v>
                </c:pt>
                <c:pt idx="379">
                  <c:v>150</c:v>
                </c:pt>
                <c:pt idx="380">
                  <c:v>153.089</c:v>
                </c:pt>
                <c:pt idx="381">
                  <c:v>150</c:v>
                </c:pt>
                <c:pt idx="382">
                  <c:v>150</c:v>
                </c:pt>
                <c:pt idx="383">
                  <c:v>150</c:v>
                </c:pt>
                <c:pt idx="384">
                  <c:v>150</c:v>
                </c:pt>
                <c:pt idx="385">
                  <c:v>150</c:v>
                </c:pt>
                <c:pt idx="386">
                  <c:v>150</c:v>
                </c:pt>
                <c:pt idx="387">
                  <c:v>150</c:v>
                </c:pt>
                <c:pt idx="388">
                  <c:v>150</c:v>
                </c:pt>
                <c:pt idx="389">
                  <c:v>150</c:v>
                </c:pt>
                <c:pt idx="390">
                  <c:v>150</c:v>
                </c:pt>
                <c:pt idx="391">
                  <c:v>150</c:v>
                </c:pt>
                <c:pt idx="392">
                  <c:v>150</c:v>
                </c:pt>
                <c:pt idx="393">
                  <c:v>150</c:v>
                </c:pt>
                <c:pt idx="394">
                  <c:v>150</c:v>
                </c:pt>
                <c:pt idx="395">
                  <c:v>150</c:v>
                </c:pt>
                <c:pt idx="396">
                  <c:v>150</c:v>
                </c:pt>
                <c:pt idx="397">
                  <c:v>150</c:v>
                </c:pt>
                <c:pt idx="398">
                  <c:v>150</c:v>
                </c:pt>
                <c:pt idx="399">
                  <c:v>150</c:v>
                </c:pt>
                <c:pt idx="400">
                  <c:v>150</c:v>
                </c:pt>
                <c:pt idx="401">
                  <c:v>150</c:v>
                </c:pt>
                <c:pt idx="402">
                  <c:v>150</c:v>
                </c:pt>
                <c:pt idx="403">
                  <c:v>150</c:v>
                </c:pt>
                <c:pt idx="404">
                  <c:v>150</c:v>
                </c:pt>
                <c:pt idx="405">
                  <c:v>150</c:v>
                </c:pt>
                <c:pt idx="406">
                  <c:v>150</c:v>
                </c:pt>
                <c:pt idx="407">
                  <c:v>150</c:v>
                </c:pt>
                <c:pt idx="408">
                  <c:v>150</c:v>
                </c:pt>
                <c:pt idx="409">
                  <c:v>150</c:v>
                </c:pt>
                <c:pt idx="410">
                  <c:v>198.34399999999999</c:v>
                </c:pt>
                <c:pt idx="411">
                  <c:v>222.59100000000001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242.88499999999999</c:v>
                </c:pt>
                <c:pt idx="420">
                  <c:v>300</c:v>
                </c:pt>
                <c:pt idx="421">
                  <c:v>176.58099999999999</c:v>
                </c:pt>
                <c:pt idx="422">
                  <c:v>300</c:v>
                </c:pt>
                <c:pt idx="423">
                  <c:v>245.46100000000001</c:v>
                </c:pt>
                <c:pt idx="424">
                  <c:v>247.68600000000001</c:v>
                </c:pt>
                <c:pt idx="425">
                  <c:v>150</c:v>
                </c:pt>
                <c:pt idx="426">
                  <c:v>150</c:v>
                </c:pt>
                <c:pt idx="427">
                  <c:v>150</c:v>
                </c:pt>
                <c:pt idx="428">
                  <c:v>150</c:v>
                </c:pt>
                <c:pt idx="429">
                  <c:v>150</c:v>
                </c:pt>
                <c:pt idx="430">
                  <c:v>150</c:v>
                </c:pt>
                <c:pt idx="431">
                  <c:v>150</c:v>
                </c:pt>
                <c:pt idx="432">
                  <c:v>150</c:v>
                </c:pt>
                <c:pt idx="433">
                  <c:v>150</c:v>
                </c:pt>
                <c:pt idx="434">
                  <c:v>150</c:v>
                </c:pt>
                <c:pt idx="435">
                  <c:v>150</c:v>
                </c:pt>
                <c:pt idx="436">
                  <c:v>150</c:v>
                </c:pt>
                <c:pt idx="437">
                  <c:v>150</c:v>
                </c:pt>
                <c:pt idx="438">
                  <c:v>150</c:v>
                </c:pt>
                <c:pt idx="439">
                  <c:v>150</c:v>
                </c:pt>
                <c:pt idx="440">
                  <c:v>150</c:v>
                </c:pt>
                <c:pt idx="441">
                  <c:v>150</c:v>
                </c:pt>
                <c:pt idx="442">
                  <c:v>150</c:v>
                </c:pt>
                <c:pt idx="443">
                  <c:v>150</c:v>
                </c:pt>
                <c:pt idx="444">
                  <c:v>150</c:v>
                </c:pt>
                <c:pt idx="445">
                  <c:v>150</c:v>
                </c:pt>
                <c:pt idx="446">
                  <c:v>150</c:v>
                </c:pt>
                <c:pt idx="447">
                  <c:v>150</c:v>
                </c:pt>
                <c:pt idx="448">
                  <c:v>150</c:v>
                </c:pt>
                <c:pt idx="449">
                  <c:v>150</c:v>
                </c:pt>
                <c:pt idx="450">
                  <c:v>150</c:v>
                </c:pt>
                <c:pt idx="451">
                  <c:v>150</c:v>
                </c:pt>
                <c:pt idx="452">
                  <c:v>150</c:v>
                </c:pt>
                <c:pt idx="453">
                  <c:v>290.83999999999997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150</c:v>
                </c:pt>
                <c:pt idx="463">
                  <c:v>150</c:v>
                </c:pt>
                <c:pt idx="464">
                  <c:v>150</c:v>
                </c:pt>
                <c:pt idx="465">
                  <c:v>150</c:v>
                </c:pt>
                <c:pt idx="466">
                  <c:v>150</c:v>
                </c:pt>
                <c:pt idx="467">
                  <c:v>150</c:v>
                </c:pt>
                <c:pt idx="468">
                  <c:v>150</c:v>
                </c:pt>
                <c:pt idx="469">
                  <c:v>150</c:v>
                </c:pt>
                <c:pt idx="470">
                  <c:v>150</c:v>
                </c:pt>
                <c:pt idx="471">
                  <c:v>150</c:v>
                </c:pt>
                <c:pt idx="472">
                  <c:v>150</c:v>
                </c:pt>
                <c:pt idx="473">
                  <c:v>150</c:v>
                </c:pt>
                <c:pt idx="474">
                  <c:v>150</c:v>
                </c:pt>
                <c:pt idx="475">
                  <c:v>150</c:v>
                </c:pt>
                <c:pt idx="476">
                  <c:v>150</c:v>
                </c:pt>
                <c:pt idx="477">
                  <c:v>150</c:v>
                </c:pt>
                <c:pt idx="478">
                  <c:v>150</c:v>
                </c:pt>
                <c:pt idx="479">
                  <c:v>150</c:v>
                </c:pt>
                <c:pt idx="480">
                  <c:v>150</c:v>
                </c:pt>
              </c:numCache>
            </c:numRef>
          </c:val>
        </c:ser>
        <c:ser>
          <c:idx val="2"/>
          <c:order val="2"/>
          <c:tx>
            <c:strRef>
              <c:f>Scenario3_15_TY_UC!$D$1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6175.2169999999996</c:v>
                </c:pt>
                <c:pt idx="2">
                  <c:v>5949.4530000000004</c:v>
                </c:pt>
                <c:pt idx="3">
                  <c:v>5657.4179999999997</c:v>
                </c:pt>
                <c:pt idx="4">
                  <c:v>5841</c:v>
                </c:pt>
                <c:pt idx="5">
                  <c:v>5786.607</c:v>
                </c:pt>
                <c:pt idx="6">
                  <c:v>5697.9120000000003</c:v>
                </c:pt>
                <c:pt idx="7">
                  <c:v>5577.8919999999998</c:v>
                </c:pt>
                <c:pt idx="8">
                  <c:v>5671.08</c:v>
                </c:pt>
                <c:pt idx="9">
                  <c:v>5589.2070000000003</c:v>
                </c:pt>
                <c:pt idx="10">
                  <c:v>5640.8890000000001</c:v>
                </c:pt>
                <c:pt idx="11">
                  <c:v>5315.4639999999999</c:v>
                </c:pt>
                <c:pt idx="12">
                  <c:v>5392.6</c:v>
                </c:pt>
                <c:pt idx="13">
                  <c:v>5213.0169999999998</c:v>
                </c:pt>
                <c:pt idx="14">
                  <c:v>5122.9620000000004</c:v>
                </c:pt>
                <c:pt idx="15">
                  <c:v>4808.2020000000002</c:v>
                </c:pt>
                <c:pt idx="16">
                  <c:v>4665.72</c:v>
                </c:pt>
                <c:pt idx="17">
                  <c:v>4542.5330000000004</c:v>
                </c:pt>
                <c:pt idx="18">
                  <c:v>4502.5290000000005</c:v>
                </c:pt>
                <c:pt idx="19">
                  <c:v>4502.2860000000001</c:v>
                </c:pt>
                <c:pt idx="20">
                  <c:v>4538.28</c:v>
                </c:pt>
                <c:pt idx="21">
                  <c:v>4400.4830000000002</c:v>
                </c:pt>
                <c:pt idx="22">
                  <c:v>4390.7380000000003</c:v>
                </c:pt>
                <c:pt idx="23">
                  <c:v>4295.6000000000004</c:v>
                </c:pt>
                <c:pt idx="24">
                  <c:v>4113.4799999999996</c:v>
                </c:pt>
                <c:pt idx="25">
                  <c:v>4121.8310000000001</c:v>
                </c:pt>
                <c:pt idx="26">
                  <c:v>4006.5970000000002</c:v>
                </c:pt>
                <c:pt idx="27">
                  <c:v>3931.8580000000002</c:v>
                </c:pt>
                <c:pt idx="28">
                  <c:v>3962.44</c:v>
                </c:pt>
                <c:pt idx="29">
                  <c:v>3966.145</c:v>
                </c:pt>
                <c:pt idx="30">
                  <c:v>3913.0659999999998</c:v>
                </c:pt>
                <c:pt idx="31">
                  <c:v>3841.3389999999999</c:v>
                </c:pt>
                <c:pt idx="32">
                  <c:v>3827.92</c:v>
                </c:pt>
                <c:pt idx="33">
                  <c:v>3829.46</c:v>
                </c:pt>
                <c:pt idx="34">
                  <c:v>3649.8649999999998</c:v>
                </c:pt>
                <c:pt idx="35">
                  <c:v>3700.1410000000001</c:v>
                </c:pt>
                <c:pt idx="36">
                  <c:v>3676.88</c:v>
                </c:pt>
                <c:pt idx="37">
                  <c:v>3694.14</c:v>
                </c:pt>
                <c:pt idx="38">
                  <c:v>3855.33</c:v>
                </c:pt>
                <c:pt idx="39">
                  <c:v>4149.9480000000003</c:v>
                </c:pt>
                <c:pt idx="40">
                  <c:v>4170.12</c:v>
                </c:pt>
                <c:pt idx="41">
                  <c:v>4268.607</c:v>
                </c:pt>
                <c:pt idx="42">
                  <c:v>4270.808</c:v>
                </c:pt>
                <c:pt idx="43">
                  <c:v>4220.87</c:v>
                </c:pt>
                <c:pt idx="44">
                  <c:v>4337.68</c:v>
                </c:pt>
                <c:pt idx="45">
                  <c:v>4269.9740000000002</c:v>
                </c:pt>
                <c:pt idx="46">
                  <c:v>4154.5680000000002</c:v>
                </c:pt>
                <c:pt idx="47">
                  <c:v>3813.2890000000002</c:v>
                </c:pt>
                <c:pt idx="48">
                  <c:v>3827.92</c:v>
                </c:pt>
                <c:pt idx="49">
                  <c:v>3758.5819999999999</c:v>
                </c:pt>
                <c:pt idx="50">
                  <c:v>3788.0410000000002</c:v>
                </c:pt>
                <c:pt idx="51">
                  <c:v>3680.48</c:v>
                </c:pt>
                <c:pt idx="52">
                  <c:v>3825.56</c:v>
                </c:pt>
                <c:pt idx="53">
                  <c:v>3596.5790000000002</c:v>
                </c:pt>
                <c:pt idx="54">
                  <c:v>3277.3110000000001</c:v>
                </c:pt>
                <c:pt idx="55">
                  <c:v>3039.1060000000002</c:v>
                </c:pt>
                <c:pt idx="56">
                  <c:v>2912.24</c:v>
                </c:pt>
                <c:pt idx="57">
                  <c:v>2906.2429999999999</c:v>
                </c:pt>
                <c:pt idx="58">
                  <c:v>2621.44</c:v>
                </c:pt>
                <c:pt idx="59">
                  <c:v>2582.6799999999998</c:v>
                </c:pt>
                <c:pt idx="60">
                  <c:v>2454.4</c:v>
                </c:pt>
                <c:pt idx="61">
                  <c:v>2399.3020000000001</c:v>
                </c:pt>
                <c:pt idx="62">
                  <c:v>2173.0770000000002</c:v>
                </c:pt>
                <c:pt idx="63">
                  <c:v>2153.0509999999999</c:v>
                </c:pt>
                <c:pt idx="64">
                  <c:v>2015.44</c:v>
                </c:pt>
                <c:pt idx="65">
                  <c:v>2098.3449999999998</c:v>
                </c:pt>
                <c:pt idx="66">
                  <c:v>2103.0970000000002</c:v>
                </c:pt>
                <c:pt idx="67">
                  <c:v>2153.2510000000002</c:v>
                </c:pt>
                <c:pt idx="68">
                  <c:v>2109.84</c:v>
                </c:pt>
                <c:pt idx="69">
                  <c:v>2166.558</c:v>
                </c:pt>
                <c:pt idx="70">
                  <c:v>2234.4079999999999</c:v>
                </c:pt>
                <c:pt idx="71">
                  <c:v>2367.1979999999999</c:v>
                </c:pt>
                <c:pt idx="72">
                  <c:v>2485.08</c:v>
                </c:pt>
                <c:pt idx="73">
                  <c:v>2910.4209999999998</c:v>
                </c:pt>
                <c:pt idx="74">
                  <c:v>3156.8449999999998</c:v>
                </c:pt>
                <c:pt idx="75">
                  <c:v>3482.2330000000002</c:v>
                </c:pt>
                <c:pt idx="76">
                  <c:v>3794.88</c:v>
                </c:pt>
                <c:pt idx="77">
                  <c:v>4212.7510000000002</c:v>
                </c:pt>
                <c:pt idx="78">
                  <c:v>4636.1679999999997</c:v>
                </c:pt>
                <c:pt idx="79">
                  <c:v>5054.6220000000003</c:v>
                </c:pt>
                <c:pt idx="80">
                  <c:v>5246.28</c:v>
                </c:pt>
                <c:pt idx="81">
                  <c:v>5054.6710000000003</c:v>
                </c:pt>
                <c:pt idx="82">
                  <c:v>5477.66</c:v>
                </c:pt>
                <c:pt idx="83">
                  <c:v>5277.5129999999999</c:v>
                </c:pt>
                <c:pt idx="84">
                  <c:v>5295.84</c:v>
                </c:pt>
                <c:pt idx="85">
                  <c:v>5293.7330000000002</c:v>
                </c:pt>
                <c:pt idx="86">
                  <c:v>5519.0820000000003</c:v>
                </c:pt>
                <c:pt idx="87">
                  <c:v>5452.6379999999999</c:v>
                </c:pt>
                <c:pt idx="88">
                  <c:v>5574.32</c:v>
                </c:pt>
                <c:pt idx="89">
                  <c:v>5405.7809999999999</c:v>
                </c:pt>
                <c:pt idx="90">
                  <c:v>5690.8670000000002</c:v>
                </c:pt>
                <c:pt idx="91">
                  <c:v>5769.7190000000001</c:v>
                </c:pt>
                <c:pt idx="92">
                  <c:v>5687.6</c:v>
                </c:pt>
                <c:pt idx="93">
                  <c:v>5547.5280000000002</c:v>
                </c:pt>
                <c:pt idx="94">
                  <c:v>5476.8270000000002</c:v>
                </c:pt>
                <c:pt idx="95">
                  <c:v>5422.2560000000003</c:v>
                </c:pt>
                <c:pt idx="96">
                  <c:v>5243.92</c:v>
                </c:pt>
                <c:pt idx="97">
                  <c:v>5220.2349999999997</c:v>
                </c:pt>
                <c:pt idx="98">
                  <c:v>4931.6869999999999</c:v>
                </c:pt>
                <c:pt idx="99">
                  <c:v>4842.3280000000004</c:v>
                </c:pt>
                <c:pt idx="100">
                  <c:v>4738.88</c:v>
                </c:pt>
                <c:pt idx="101">
                  <c:v>4704.2359999999999</c:v>
                </c:pt>
                <c:pt idx="102">
                  <c:v>4461.6589999999997</c:v>
                </c:pt>
                <c:pt idx="103">
                  <c:v>4503.1130000000003</c:v>
                </c:pt>
                <c:pt idx="104">
                  <c:v>4332.96</c:v>
                </c:pt>
                <c:pt idx="105">
                  <c:v>4200.4369999999999</c:v>
                </c:pt>
                <c:pt idx="106">
                  <c:v>4311.0129999999999</c:v>
                </c:pt>
                <c:pt idx="107">
                  <c:v>3940.3229999999999</c:v>
                </c:pt>
                <c:pt idx="108">
                  <c:v>3978.96</c:v>
                </c:pt>
                <c:pt idx="109">
                  <c:v>3654.018</c:v>
                </c:pt>
                <c:pt idx="110">
                  <c:v>3631.8780000000002</c:v>
                </c:pt>
                <c:pt idx="111">
                  <c:v>3369.2449999999999</c:v>
                </c:pt>
                <c:pt idx="112">
                  <c:v>3209.6</c:v>
                </c:pt>
                <c:pt idx="113">
                  <c:v>3033.9830000000002</c:v>
                </c:pt>
                <c:pt idx="114">
                  <c:v>2985.1019999999999</c:v>
                </c:pt>
                <c:pt idx="115">
                  <c:v>2847.4119999999998</c:v>
                </c:pt>
                <c:pt idx="116">
                  <c:v>2794.24</c:v>
                </c:pt>
                <c:pt idx="117">
                  <c:v>2763.1210000000001</c:v>
                </c:pt>
                <c:pt idx="118">
                  <c:v>2624.817</c:v>
                </c:pt>
                <c:pt idx="119">
                  <c:v>2568.9969999999998</c:v>
                </c:pt>
                <c:pt idx="120">
                  <c:v>2503.96</c:v>
                </c:pt>
                <c:pt idx="121">
                  <c:v>2422.9859999999999</c:v>
                </c:pt>
                <c:pt idx="122">
                  <c:v>2205.7820000000002</c:v>
                </c:pt>
                <c:pt idx="123">
                  <c:v>2003.4090000000001</c:v>
                </c:pt>
                <c:pt idx="124">
                  <c:v>1836.08</c:v>
                </c:pt>
                <c:pt idx="125">
                  <c:v>1703.9739999999999</c:v>
                </c:pt>
                <c:pt idx="126">
                  <c:v>1569.288</c:v>
                </c:pt>
                <c:pt idx="127">
                  <c:v>1406.8579999999999</c:v>
                </c:pt>
                <c:pt idx="128">
                  <c:v>1290.92</c:v>
                </c:pt>
                <c:pt idx="129">
                  <c:v>1304.9690000000001</c:v>
                </c:pt>
                <c:pt idx="130">
                  <c:v>1269.9169999999999</c:v>
                </c:pt>
                <c:pt idx="131">
                  <c:v>1261.4770000000001</c:v>
                </c:pt>
                <c:pt idx="132">
                  <c:v>1279.1199999999999</c:v>
                </c:pt>
                <c:pt idx="133">
                  <c:v>1076.174</c:v>
                </c:pt>
                <c:pt idx="134">
                  <c:v>943.49</c:v>
                </c:pt>
                <c:pt idx="135">
                  <c:v>762.37800000000004</c:v>
                </c:pt>
                <c:pt idx="136">
                  <c:v>573.48</c:v>
                </c:pt>
                <c:pt idx="137">
                  <c:v>604.32299999999998</c:v>
                </c:pt>
                <c:pt idx="138">
                  <c:v>687.79100000000005</c:v>
                </c:pt>
                <c:pt idx="139">
                  <c:v>725.47400000000005</c:v>
                </c:pt>
                <c:pt idx="140">
                  <c:v>767</c:v>
                </c:pt>
                <c:pt idx="141">
                  <c:v>696.90200000000004</c:v>
                </c:pt>
                <c:pt idx="142">
                  <c:v>674.08199999999999</c:v>
                </c:pt>
                <c:pt idx="143">
                  <c:v>635.95500000000004</c:v>
                </c:pt>
                <c:pt idx="144">
                  <c:v>601.79999999999995</c:v>
                </c:pt>
                <c:pt idx="145">
                  <c:v>615.00400000000002</c:v>
                </c:pt>
                <c:pt idx="146">
                  <c:v>645.96</c:v>
                </c:pt>
                <c:pt idx="147">
                  <c:v>655.30899999999997</c:v>
                </c:pt>
                <c:pt idx="148">
                  <c:v>672.6</c:v>
                </c:pt>
                <c:pt idx="149">
                  <c:v>681.24599999999998</c:v>
                </c:pt>
                <c:pt idx="150">
                  <c:v>695.63199999999995</c:v>
                </c:pt>
                <c:pt idx="151">
                  <c:v>711.56899999999996</c:v>
                </c:pt>
                <c:pt idx="152">
                  <c:v>757.56</c:v>
                </c:pt>
                <c:pt idx="153">
                  <c:v>763.33299999999997</c:v>
                </c:pt>
                <c:pt idx="154">
                  <c:v>785.26700000000005</c:v>
                </c:pt>
                <c:pt idx="155">
                  <c:v>797.721</c:v>
                </c:pt>
                <c:pt idx="156">
                  <c:v>823.64</c:v>
                </c:pt>
                <c:pt idx="157">
                  <c:v>813.00199999999995</c:v>
                </c:pt>
                <c:pt idx="158">
                  <c:v>891.20899999999995</c:v>
                </c:pt>
                <c:pt idx="159">
                  <c:v>828.57399999999996</c:v>
                </c:pt>
                <c:pt idx="160">
                  <c:v>873.2</c:v>
                </c:pt>
                <c:pt idx="161">
                  <c:v>989.38900000000001</c:v>
                </c:pt>
                <c:pt idx="162">
                  <c:v>1082.26</c:v>
                </c:pt>
                <c:pt idx="163">
                  <c:v>1190.6120000000001</c:v>
                </c:pt>
                <c:pt idx="164">
                  <c:v>1326.32</c:v>
                </c:pt>
                <c:pt idx="165">
                  <c:v>1541.8320000000001</c:v>
                </c:pt>
                <c:pt idx="166">
                  <c:v>1837.761</c:v>
                </c:pt>
                <c:pt idx="167">
                  <c:v>2062.4969999999998</c:v>
                </c:pt>
                <c:pt idx="168">
                  <c:v>2263.2399999999998</c:v>
                </c:pt>
                <c:pt idx="169">
                  <c:v>2524.3339999999998</c:v>
                </c:pt>
                <c:pt idx="170">
                  <c:v>2694.723</c:v>
                </c:pt>
                <c:pt idx="171">
                  <c:v>2959.1390000000001</c:v>
                </c:pt>
                <c:pt idx="172">
                  <c:v>3164.76</c:v>
                </c:pt>
                <c:pt idx="173">
                  <c:v>3359.2080000000001</c:v>
                </c:pt>
                <c:pt idx="174">
                  <c:v>3825.8780000000002</c:v>
                </c:pt>
                <c:pt idx="175">
                  <c:v>4025.6379999999999</c:v>
                </c:pt>
                <c:pt idx="176">
                  <c:v>4361.28</c:v>
                </c:pt>
                <c:pt idx="177">
                  <c:v>4318.8370000000004</c:v>
                </c:pt>
                <c:pt idx="178">
                  <c:v>4090.4679999999998</c:v>
                </c:pt>
                <c:pt idx="179">
                  <c:v>3755.32</c:v>
                </c:pt>
                <c:pt idx="180">
                  <c:v>3525.84</c:v>
                </c:pt>
                <c:pt idx="181">
                  <c:v>3484.6010000000001</c:v>
                </c:pt>
                <c:pt idx="182">
                  <c:v>3373.761</c:v>
                </c:pt>
                <c:pt idx="183">
                  <c:v>3323.4290000000001</c:v>
                </c:pt>
                <c:pt idx="184">
                  <c:v>3358.28</c:v>
                </c:pt>
                <c:pt idx="185">
                  <c:v>3469.8139999999999</c:v>
                </c:pt>
                <c:pt idx="186">
                  <c:v>3459.855</c:v>
                </c:pt>
                <c:pt idx="187">
                  <c:v>3876.7469999999998</c:v>
                </c:pt>
                <c:pt idx="188">
                  <c:v>3844.44</c:v>
                </c:pt>
                <c:pt idx="189">
                  <c:v>3944.7530000000002</c:v>
                </c:pt>
                <c:pt idx="190">
                  <c:v>4050.4659999999999</c:v>
                </c:pt>
                <c:pt idx="191">
                  <c:v>4056.971</c:v>
                </c:pt>
                <c:pt idx="192">
                  <c:v>4007.28</c:v>
                </c:pt>
                <c:pt idx="193">
                  <c:v>3657.915</c:v>
                </c:pt>
                <c:pt idx="194">
                  <c:v>3618.991</c:v>
                </c:pt>
                <c:pt idx="195">
                  <c:v>3358.3339999999998</c:v>
                </c:pt>
                <c:pt idx="196">
                  <c:v>3079.8</c:v>
                </c:pt>
                <c:pt idx="197">
                  <c:v>2928.5070000000001</c:v>
                </c:pt>
                <c:pt idx="198">
                  <c:v>2830.2</c:v>
                </c:pt>
                <c:pt idx="199">
                  <c:v>2669.2240000000002</c:v>
                </c:pt>
                <c:pt idx="200">
                  <c:v>2593.64</c:v>
                </c:pt>
                <c:pt idx="201">
                  <c:v>2711.37</c:v>
                </c:pt>
                <c:pt idx="202">
                  <c:v>2827.5390000000002</c:v>
                </c:pt>
                <c:pt idx="203">
                  <c:v>3118.9369999999999</c:v>
                </c:pt>
                <c:pt idx="204">
                  <c:v>3221.4</c:v>
                </c:pt>
                <c:pt idx="205">
                  <c:v>2973.19</c:v>
                </c:pt>
                <c:pt idx="206">
                  <c:v>2851.2930000000001</c:v>
                </c:pt>
                <c:pt idx="207">
                  <c:v>2709.0630000000001</c:v>
                </c:pt>
                <c:pt idx="208">
                  <c:v>2631.4</c:v>
                </c:pt>
                <c:pt idx="209">
                  <c:v>2667.6329999999998</c:v>
                </c:pt>
                <c:pt idx="210">
                  <c:v>2716.654</c:v>
                </c:pt>
                <c:pt idx="211">
                  <c:v>2766.8310000000001</c:v>
                </c:pt>
                <c:pt idx="212">
                  <c:v>2756.48</c:v>
                </c:pt>
                <c:pt idx="213">
                  <c:v>2742.56</c:v>
                </c:pt>
                <c:pt idx="214">
                  <c:v>2800.201</c:v>
                </c:pt>
                <c:pt idx="215">
                  <c:v>2711.4810000000002</c:v>
                </c:pt>
                <c:pt idx="216">
                  <c:v>2749.4</c:v>
                </c:pt>
                <c:pt idx="217">
                  <c:v>2419.335</c:v>
                </c:pt>
                <c:pt idx="218">
                  <c:v>1916.904</c:v>
                </c:pt>
                <c:pt idx="219">
                  <c:v>1536.8409999999999</c:v>
                </c:pt>
                <c:pt idx="220">
                  <c:v>1154.04</c:v>
                </c:pt>
                <c:pt idx="221">
                  <c:v>942.45899999999995</c:v>
                </c:pt>
                <c:pt idx="222">
                  <c:v>724.173</c:v>
                </c:pt>
                <c:pt idx="223">
                  <c:v>511.85500000000002</c:v>
                </c:pt>
                <c:pt idx="224">
                  <c:v>302.08</c:v>
                </c:pt>
                <c:pt idx="225">
                  <c:v>433.27600000000001</c:v>
                </c:pt>
                <c:pt idx="226">
                  <c:v>568.11800000000005</c:v>
                </c:pt>
                <c:pt idx="227">
                  <c:v>683.10400000000004</c:v>
                </c:pt>
                <c:pt idx="228">
                  <c:v>809.48</c:v>
                </c:pt>
                <c:pt idx="229">
                  <c:v>987.83299999999997</c:v>
                </c:pt>
                <c:pt idx="230">
                  <c:v>1193.2539999999999</c:v>
                </c:pt>
                <c:pt idx="231">
                  <c:v>1347.6569999999999</c:v>
                </c:pt>
                <c:pt idx="232">
                  <c:v>1526.92</c:v>
                </c:pt>
                <c:pt idx="233">
                  <c:v>1679.4780000000001</c:v>
                </c:pt>
                <c:pt idx="234">
                  <c:v>1765.5429999999999</c:v>
                </c:pt>
                <c:pt idx="235">
                  <c:v>1913.72</c:v>
                </c:pt>
                <c:pt idx="236">
                  <c:v>2076.8000000000002</c:v>
                </c:pt>
                <c:pt idx="237">
                  <c:v>2101.1120000000001</c:v>
                </c:pt>
                <c:pt idx="238">
                  <c:v>2020.9970000000001</c:v>
                </c:pt>
                <c:pt idx="239">
                  <c:v>2043.4190000000001</c:v>
                </c:pt>
                <c:pt idx="240">
                  <c:v>1991.84</c:v>
                </c:pt>
                <c:pt idx="241">
                  <c:v>1979.308</c:v>
                </c:pt>
                <c:pt idx="242">
                  <c:v>2076.127</c:v>
                </c:pt>
                <c:pt idx="243">
                  <c:v>2091.221</c:v>
                </c:pt>
                <c:pt idx="244">
                  <c:v>2072.08</c:v>
                </c:pt>
                <c:pt idx="245">
                  <c:v>2072.7869999999998</c:v>
                </c:pt>
                <c:pt idx="246">
                  <c:v>1918.0719999999999</c:v>
                </c:pt>
                <c:pt idx="247">
                  <c:v>2015.3979999999999</c:v>
                </c:pt>
                <c:pt idx="248">
                  <c:v>2022.52</c:v>
                </c:pt>
                <c:pt idx="249">
                  <c:v>1869.126</c:v>
                </c:pt>
                <c:pt idx="250">
                  <c:v>1800.74</c:v>
                </c:pt>
                <c:pt idx="251">
                  <c:v>1685.7670000000001</c:v>
                </c:pt>
                <c:pt idx="252">
                  <c:v>1595.36</c:v>
                </c:pt>
                <c:pt idx="253">
                  <c:v>1517.912</c:v>
                </c:pt>
                <c:pt idx="254">
                  <c:v>1477.817</c:v>
                </c:pt>
                <c:pt idx="255">
                  <c:v>1354.6769999999999</c:v>
                </c:pt>
                <c:pt idx="256">
                  <c:v>1425.44</c:v>
                </c:pt>
                <c:pt idx="257">
                  <c:v>1483.2650000000001</c:v>
                </c:pt>
                <c:pt idx="258">
                  <c:v>1520.085</c:v>
                </c:pt>
                <c:pt idx="259">
                  <c:v>1556.0309999999999</c:v>
                </c:pt>
                <c:pt idx="260">
                  <c:v>1600.08</c:v>
                </c:pt>
                <c:pt idx="261">
                  <c:v>1813.914</c:v>
                </c:pt>
                <c:pt idx="262">
                  <c:v>1976.33</c:v>
                </c:pt>
                <c:pt idx="263">
                  <c:v>2056.2240000000002</c:v>
                </c:pt>
                <c:pt idx="264">
                  <c:v>2291.56</c:v>
                </c:pt>
                <c:pt idx="265">
                  <c:v>2548.8339999999998</c:v>
                </c:pt>
                <c:pt idx="266">
                  <c:v>2833.94</c:v>
                </c:pt>
                <c:pt idx="267">
                  <c:v>3024.4050000000002</c:v>
                </c:pt>
                <c:pt idx="268">
                  <c:v>3237.92</c:v>
                </c:pt>
                <c:pt idx="269">
                  <c:v>3484.5279999999998</c:v>
                </c:pt>
                <c:pt idx="270">
                  <c:v>3836.7379999999998</c:v>
                </c:pt>
                <c:pt idx="271">
                  <c:v>4037.8719999999998</c:v>
                </c:pt>
                <c:pt idx="272">
                  <c:v>4276.32</c:v>
                </c:pt>
                <c:pt idx="273">
                  <c:v>4311.92</c:v>
                </c:pt>
                <c:pt idx="274">
                  <c:v>4494.192</c:v>
                </c:pt>
                <c:pt idx="275">
                  <c:v>4434.8469999999998</c:v>
                </c:pt>
                <c:pt idx="276">
                  <c:v>4602</c:v>
                </c:pt>
                <c:pt idx="277">
                  <c:v>4638.9369999999999</c:v>
                </c:pt>
                <c:pt idx="278">
                  <c:v>4652.9759999999997</c:v>
                </c:pt>
                <c:pt idx="279">
                  <c:v>4796.0140000000001</c:v>
                </c:pt>
                <c:pt idx="280">
                  <c:v>4998.4799999999996</c:v>
                </c:pt>
                <c:pt idx="281">
                  <c:v>4997.9589999999998</c:v>
                </c:pt>
                <c:pt idx="282">
                  <c:v>4864.3329999999996</c:v>
                </c:pt>
                <c:pt idx="283">
                  <c:v>4885.2370000000001</c:v>
                </c:pt>
                <c:pt idx="284">
                  <c:v>4838</c:v>
                </c:pt>
                <c:pt idx="285">
                  <c:v>5025.6869999999999</c:v>
                </c:pt>
                <c:pt idx="286">
                  <c:v>4887.8540000000003</c:v>
                </c:pt>
                <c:pt idx="287">
                  <c:v>5253.1750000000002</c:v>
                </c:pt>
                <c:pt idx="288">
                  <c:v>5418.56</c:v>
                </c:pt>
                <c:pt idx="289">
                  <c:v>5347.3710000000001</c:v>
                </c:pt>
                <c:pt idx="290">
                  <c:v>5426.6509999999998</c:v>
                </c:pt>
                <c:pt idx="291">
                  <c:v>5664.5290000000005</c:v>
                </c:pt>
                <c:pt idx="292">
                  <c:v>5571.96</c:v>
                </c:pt>
                <c:pt idx="293">
                  <c:v>5594.8029999999999</c:v>
                </c:pt>
                <c:pt idx="294">
                  <c:v>5528.88</c:v>
                </c:pt>
                <c:pt idx="295">
                  <c:v>5167.3450000000003</c:v>
                </c:pt>
                <c:pt idx="296">
                  <c:v>5088.16</c:v>
                </c:pt>
                <c:pt idx="297">
                  <c:v>5040.759</c:v>
                </c:pt>
                <c:pt idx="298">
                  <c:v>4872.5309999999999</c:v>
                </c:pt>
                <c:pt idx="299">
                  <c:v>4624.2780000000002</c:v>
                </c:pt>
                <c:pt idx="300">
                  <c:v>4675.16</c:v>
                </c:pt>
                <c:pt idx="301">
                  <c:v>4629.2610000000004</c:v>
                </c:pt>
                <c:pt idx="302">
                  <c:v>4393.9489999999996</c:v>
                </c:pt>
                <c:pt idx="303">
                  <c:v>4528.9440000000004</c:v>
                </c:pt>
                <c:pt idx="304">
                  <c:v>4354.2</c:v>
                </c:pt>
                <c:pt idx="305">
                  <c:v>4193.4219999999996</c:v>
                </c:pt>
                <c:pt idx="306">
                  <c:v>4264.6639999999998</c:v>
                </c:pt>
                <c:pt idx="307">
                  <c:v>4151.0439999999999</c:v>
                </c:pt>
                <c:pt idx="308">
                  <c:v>4101.68</c:v>
                </c:pt>
                <c:pt idx="309">
                  <c:v>3969.0059999999999</c:v>
                </c:pt>
                <c:pt idx="310">
                  <c:v>4070.9960000000001</c:v>
                </c:pt>
                <c:pt idx="311">
                  <c:v>3930.5410000000002</c:v>
                </c:pt>
                <c:pt idx="312">
                  <c:v>3901.08</c:v>
                </c:pt>
                <c:pt idx="313">
                  <c:v>3563.1770000000001</c:v>
                </c:pt>
                <c:pt idx="314">
                  <c:v>3375.6930000000002</c:v>
                </c:pt>
                <c:pt idx="315">
                  <c:v>3244.806</c:v>
                </c:pt>
                <c:pt idx="316">
                  <c:v>2985.4</c:v>
                </c:pt>
                <c:pt idx="317">
                  <c:v>2670.5650000000001</c:v>
                </c:pt>
                <c:pt idx="318">
                  <c:v>2650.63</c:v>
                </c:pt>
                <c:pt idx="319">
                  <c:v>2412.38</c:v>
                </c:pt>
                <c:pt idx="320">
                  <c:v>2124</c:v>
                </c:pt>
                <c:pt idx="321">
                  <c:v>2243.3449999999998</c:v>
                </c:pt>
                <c:pt idx="322">
                  <c:v>2027.8710000000001</c:v>
                </c:pt>
                <c:pt idx="323">
                  <c:v>2092.9180000000001</c:v>
                </c:pt>
                <c:pt idx="324">
                  <c:v>1968.24</c:v>
                </c:pt>
                <c:pt idx="325">
                  <c:v>1932.6</c:v>
                </c:pt>
                <c:pt idx="326">
                  <c:v>2019.0129999999999</c:v>
                </c:pt>
                <c:pt idx="327">
                  <c:v>1841.2329999999999</c:v>
                </c:pt>
                <c:pt idx="328">
                  <c:v>1873.84</c:v>
                </c:pt>
                <c:pt idx="329">
                  <c:v>1769.9760000000001</c:v>
                </c:pt>
                <c:pt idx="330">
                  <c:v>1657.4749999999999</c:v>
                </c:pt>
                <c:pt idx="331">
                  <c:v>1411.508</c:v>
                </c:pt>
                <c:pt idx="332">
                  <c:v>1316.88</c:v>
                </c:pt>
                <c:pt idx="333">
                  <c:v>1146.5940000000001</c:v>
                </c:pt>
                <c:pt idx="334">
                  <c:v>1065.979</c:v>
                </c:pt>
                <c:pt idx="335">
                  <c:v>915.20799999999997</c:v>
                </c:pt>
                <c:pt idx="336">
                  <c:v>767</c:v>
                </c:pt>
                <c:pt idx="337">
                  <c:v>741.13</c:v>
                </c:pt>
                <c:pt idx="338">
                  <c:v>761.495</c:v>
                </c:pt>
                <c:pt idx="339">
                  <c:v>757.23900000000003</c:v>
                </c:pt>
                <c:pt idx="340">
                  <c:v>755.2</c:v>
                </c:pt>
                <c:pt idx="341">
                  <c:v>735.91899999999998</c:v>
                </c:pt>
                <c:pt idx="342">
                  <c:v>688.92399999999998</c:v>
                </c:pt>
                <c:pt idx="343">
                  <c:v>653.35599999999999</c:v>
                </c:pt>
                <c:pt idx="344">
                  <c:v>597.08000000000004</c:v>
                </c:pt>
                <c:pt idx="345">
                  <c:v>622.221</c:v>
                </c:pt>
                <c:pt idx="346">
                  <c:v>592.62699999999995</c:v>
                </c:pt>
                <c:pt idx="347">
                  <c:v>613.26599999999996</c:v>
                </c:pt>
                <c:pt idx="348">
                  <c:v>641.91999999999996</c:v>
                </c:pt>
                <c:pt idx="349">
                  <c:v>607.38</c:v>
                </c:pt>
                <c:pt idx="350">
                  <c:v>573.94299999999998</c:v>
                </c:pt>
                <c:pt idx="351">
                  <c:v>519.45100000000002</c:v>
                </c:pt>
                <c:pt idx="352">
                  <c:v>495.6</c:v>
                </c:pt>
                <c:pt idx="353">
                  <c:v>439.43400000000003</c:v>
                </c:pt>
                <c:pt idx="354">
                  <c:v>393.47899999999998</c:v>
                </c:pt>
                <c:pt idx="355">
                  <c:v>352.16800000000001</c:v>
                </c:pt>
                <c:pt idx="356">
                  <c:v>304.44</c:v>
                </c:pt>
                <c:pt idx="357">
                  <c:v>455.33499999999998</c:v>
                </c:pt>
                <c:pt idx="358">
                  <c:v>597.11599999999999</c:v>
                </c:pt>
                <c:pt idx="359">
                  <c:v>758.48699999999997</c:v>
                </c:pt>
                <c:pt idx="360">
                  <c:v>892.08</c:v>
                </c:pt>
                <c:pt idx="361">
                  <c:v>892.52700000000004</c:v>
                </c:pt>
                <c:pt idx="362">
                  <c:v>919.625</c:v>
                </c:pt>
                <c:pt idx="363">
                  <c:v>925.01900000000001</c:v>
                </c:pt>
                <c:pt idx="364">
                  <c:v>910.96</c:v>
                </c:pt>
                <c:pt idx="365">
                  <c:v>1028.5350000000001</c:v>
                </c:pt>
                <c:pt idx="366">
                  <c:v>1193.2560000000001</c:v>
                </c:pt>
                <c:pt idx="367">
                  <c:v>1320.904</c:v>
                </c:pt>
                <c:pt idx="368">
                  <c:v>1380.6</c:v>
                </c:pt>
                <c:pt idx="369">
                  <c:v>1670.212</c:v>
                </c:pt>
                <c:pt idx="370">
                  <c:v>1880.337</c:v>
                </c:pt>
                <c:pt idx="371">
                  <c:v>2083.8969999999999</c:v>
                </c:pt>
                <c:pt idx="372">
                  <c:v>2374.16</c:v>
                </c:pt>
                <c:pt idx="373">
                  <c:v>2445.4569999999999</c:v>
                </c:pt>
                <c:pt idx="374">
                  <c:v>2139.7550000000001</c:v>
                </c:pt>
                <c:pt idx="375">
                  <c:v>2176.453</c:v>
                </c:pt>
                <c:pt idx="376">
                  <c:v>2093.3200000000002</c:v>
                </c:pt>
                <c:pt idx="377">
                  <c:v>2176.0929999999998</c:v>
                </c:pt>
                <c:pt idx="378">
                  <c:v>1944.8520000000001</c:v>
                </c:pt>
                <c:pt idx="379">
                  <c:v>2022.604</c:v>
                </c:pt>
                <c:pt idx="380">
                  <c:v>2006</c:v>
                </c:pt>
                <c:pt idx="381">
                  <c:v>2051.7739999999999</c:v>
                </c:pt>
                <c:pt idx="382">
                  <c:v>2126.3490000000002</c:v>
                </c:pt>
                <c:pt idx="383">
                  <c:v>2230.319</c:v>
                </c:pt>
                <c:pt idx="384">
                  <c:v>2178.2800000000002</c:v>
                </c:pt>
                <c:pt idx="385">
                  <c:v>2269.2640000000001</c:v>
                </c:pt>
                <c:pt idx="386">
                  <c:v>2226.672</c:v>
                </c:pt>
                <c:pt idx="387">
                  <c:v>2216.1060000000002</c:v>
                </c:pt>
                <c:pt idx="388">
                  <c:v>2279.7600000000002</c:v>
                </c:pt>
                <c:pt idx="389">
                  <c:v>2241.1109999999999</c:v>
                </c:pt>
                <c:pt idx="390">
                  <c:v>2328.2689999999998</c:v>
                </c:pt>
                <c:pt idx="391">
                  <c:v>2365.7150000000001</c:v>
                </c:pt>
                <c:pt idx="392">
                  <c:v>2362.36</c:v>
                </c:pt>
                <c:pt idx="393">
                  <c:v>2539.6170000000002</c:v>
                </c:pt>
                <c:pt idx="394">
                  <c:v>2597.7800000000002</c:v>
                </c:pt>
                <c:pt idx="395">
                  <c:v>2946.6170000000002</c:v>
                </c:pt>
                <c:pt idx="396">
                  <c:v>3079.8</c:v>
                </c:pt>
                <c:pt idx="397">
                  <c:v>3233.8670000000002</c:v>
                </c:pt>
                <c:pt idx="398">
                  <c:v>3137.6930000000002</c:v>
                </c:pt>
                <c:pt idx="399">
                  <c:v>3147.6039999999998</c:v>
                </c:pt>
                <c:pt idx="400">
                  <c:v>3355.92</c:v>
                </c:pt>
                <c:pt idx="401">
                  <c:v>3318.8150000000001</c:v>
                </c:pt>
                <c:pt idx="402">
                  <c:v>3146.848</c:v>
                </c:pt>
                <c:pt idx="403">
                  <c:v>2940.9389999999999</c:v>
                </c:pt>
                <c:pt idx="404">
                  <c:v>2954.72</c:v>
                </c:pt>
                <c:pt idx="405">
                  <c:v>2830.942</c:v>
                </c:pt>
                <c:pt idx="406">
                  <c:v>2622.1390000000001</c:v>
                </c:pt>
                <c:pt idx="407">
                  <c:v>2492.6550000000002</c:v>
                </c:pt>
                <c:pt idx="408">
                  <c:v>2371.8000000000002</c:v>
                </c:pt>
                <c:pt idx="409">
                  <c:v>2210.4340000000002</c:v>
                </c:pt>
                <c:pt idx="410">
                  <c:v>1961.527</c:v>
                </c:pt>
                <c:pt idx="411">
                  <c:v>1792.77</c:v>
                </c:pt>
                <c:pt idx="412">
                  <c:v>1611.88</c:v>
                </c:pt>
                <c:pt idx="413">
                  <c:v>1440.4159999999999</c:v>
                </c:pt>
                <c:pt idx="414">
                  <c:v>1335.5160000000001</c:v>
                </c:pt>
                <c:pt idx="415">
                  <c:v>1158.674</c:v>
                </c:pt>
                <c:pt idx="416">
                  <c:v>967.6</c:v>
                </c:pt>
                <c:pt idx="417">
                  <c:v>1013.809</c:v>
                </c:pt>
                <c:pt idx="418">
                  <c:v>950.45100000000002</c:v>
                </c:pt>
                <c:pt idx="419">
                  <c:v>984.40899999999999</c:v>
                </c:pt>
                <c:pt idx="420">
                  <c:v>941.64</c:v>
                </c:pt>
                <c:pt idx="421">
                  <c:v>870.00800000000004</c:v>
                </c:pt>
                <c:pt idx="422">
                  <c:v>822.63099999999997</c:v>
                </c:pt>
                <c:pt idx="423">
                  <c:v>743.77300000000002</c:v>
                </c:pt>
                <c:pt idx="424">
                  <c:v>665.52</c:v>
                </c:pt>
                <c:pt idx="425">
                  <c:v>824.72400000000005</c:v>
                </c:pt>
                <c:pt idx="426">
                  <c:v>983.07</c:v>
                </c:pt>
                <c:pt idx="427">
                  <c:v>1167.1410000000001</c:v>
                </c:pt>
                <c:pt idx="428">
                  <c:v>1359.36</c:v>
                </c:pt>
                <c:pt idx="429">
                  <c:v>1718.98</c:v>
                </c:pt>
                <c:pt idx="430">
                  <c:v>2093.7489999999998</c:v>
                </c:pt>
                <c:pt idx="431">
                  <c:v>2382.027</c:v>
                </c:pt>
                <c:pt idx="432">
                  <c:v>2737.6</c:v>
                </c:pt>
                <c:pt idx="433">
                  <c:v>2874.17</c:v>
                </c:pt>
                <c:pt idx="434">
                  <c:v>2822.855</c:v>
                </c:pt>
                <c:pt idx="435">
                  <c:v>3109.0639999999999</c:v>
                </c:pt>
                <c:pt idx="436">
                  <c:v>3075.08</c:v>
                </c:pt>
                <c:pt idx="437">
                  <c:v>3183.114</c:v>
                </c:pt>
                <c:pt idx="438">
                  <c:v>3048.643</c:v>
                </c:pt>
                <c:pt idx="439">
                  <c:v>2973.1590000000001</c:v>
                </c:pt>
                <c:pt idx="440">
                  <c:v>3025.52</c:v>
                </c:pt>
                <c:pt idx="441">
                  <c:v>2928.9789999999998</c:v>
                </c:pt>
                <c:pt idx="442">
                  <c:v>2551.7130000000002</c:v>
                </c:pt>
                <c:pt idx="443">
                  <c:v>2431.1080000000002</c:v>
                </c:pt>
                <c:pt idx="444">
                  <c:v>2175.92</c:v>
                </c:pt>
                <c:pt idx="445">
                  <c:v>1974.4079999999999</c:v>
                </c:pt>
                <c:pt idx="446">
                  <c:v>1781.575</c:v>
                </c:pt>
                <c:pt idx="447">
                  <c:v>1620.4369999999999</c:v>
                </c:pt>
                <c:pt idx="448">
                  <c:v>1425.44</c:v>
                </c:pt>
                <c:pt idx="449">
                  <c:v>1306.8589999999999</c:v>
                </c:pt>
                <c:pt idx="450">
                  <c:v>1303.7670000000001</c:v>
                </c:pt>
                <c:pt idx="451">
                  <c:v>1154.421</c:v>
                </c:pt>
                <c:pt idx="452">
                  <c:v>1104.48</c:v>
                </c:pt>
                <c:pt idx="453">
                  <c:v>1039.501</c:v>
                </c:pt>
                <c:pt idx="454">
                  <c:v>1038.6030000000001</c:v>
                </c:pt>
                <c:pt idx="455">
                  <c:v>978.45</c:v>
                </c:pt>
                <c:pt idx="456">
                  <c:v>965.24</c:v>
                </c:pt>
                <c:pt idx="457">
                  <c:v>1252.251</c:v>
                </c:pt>
                <c:pt idx="458">
                  <c:v>1551.8710000000001</c:v>
                </c:pt>
                <c:pt idx="459">
                  <c:v>1857.1590000000001</c:v>
                </c:pt>
                <c:pt idx="460">
                  <c:v>2192.44</c:v>
                </c:pt>
                <c:pt idx="461">
                  <c:v>2669.7710000000002</c:v>
                </c:pt>
                <c:pt idx="462">
                  <c:v>3087.7919999999999</c:v>
                </c:pt>
                <c:pt idx="463">
                  <c:v>3431.17</c:v>
                </c:pt>
                <c:pt idx="464">
                  <c:v>3905.8</c:v>
                </c:pt>
                <c:pt idx="465">
                  <c:v>4089.2649999999999</c:v>
                </c:pt>
                <c:pt idx="466">
                  <c:v>4372.0219999999999</c:v>
                </c:pt>
                <c:pt idx="467">
                  <c:v>4646.6379999999999</c:v>
                </c:pt>
                <c:pt idx="468">
                  <c:v>4899.3599999999997</c:v>
                </c:pt>
                <c:pt idx="469">
                  <c:v>4785.8090000000002</c:v>
                </c:pt>
                <c:pt idx="470">
                  <c:v>4843.0709999999999</c:v>
                </c:pt>
                <c:pt idx="471">
                  <c:v>4860.5910000000003</c:v>
                </c:pt>
                <c:pt idx="472">
                  <c:v>4819.12</c:v>
                </c:pt>
                <c:pt idx="473">
                  <c:v>4974.8509999999997</c:v>
                </c:pt>
                <c:pt idx="474">
                  <c:v>5136.0839999999998</c:v>
                </c:pt>
                <c:pt idx="475">
                  <c:v>5322.2809999999999</c:v>
                </c:pt>
                <c:pt idx="476">
                  <c:v>5543.64</c:v>
                </c:pt>
                <c:pt idx="477">
                  <c:v>5419.24</c:v>
                </c:pt>
                <c:pt idx="478">
                  <c:v>5285.8509999999997</c:v>
                </c:pt>
                <c:pt idx="479">
                  <c:v>5424.902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Scenario3_15_TY_UC!$E$1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Scenario3_15_TY_UC!$E$2:$E$482</c:f>
              <c:numCache>
                <c:formatCode>General</c:formatCode>
                <c:ptCount val="481"/>
                <c:pt idx="21">
                  <c:v>2.625</c:v>
                </c:pt>
                <c:pt idx="22">
                  <c:v>4.867</c:v>
                </c:pt>
                <c:pt idx="23">
                  <c:v>7.69</c:v>
                </c:pt>
                <c:pt idx="24">
                  <c:v>10</c:v>
                </c:pt>
                <c:pt idx="25">
                  <c:v>62.823999999999998</c:v>
                </c:pt>
                <c:pt idx="26">
                  <c:v>116.73699999999999</c:v>
                </c:pt>
                <c:pt idx="27">
                  <c:v>171.39699999999999</c:v>
                </c:pt>
                <c:pt idx="28">
                  <c:v>228.75</c:v>
                </c:pt>
                <c:pt idx="29">
                  <c:v>377.10300000000001</c:v>
                </c:pt>
                <c:pt idx="30">
                  <c:v>518.84400000000005</c:v>
                </c:pt>
                <c:pt idx="31">
                  <c:v>659.68700000000001</c:v>
                </c:pt>
                <c:pt idx="32">
                  <c:v>801.25</c:v>
                </c:pt>
                <c:pt idx="33">
                  <c:v>964.80700000000002</c:v>
                </c:pt>
                <c:pt idx="34">
                  <c:v>1152.653</c:v>
                </c:pt>
                <c:pt idx="35">
                  <c:v>1289.4970000000001</c:v>
                </c:pt>
                <c:pt idx="36">
                  <c:v>1477.5</c:v>
                </c:pt>
                <c:pt idx="37">
                  <c:v>1622.518</c:v>
                </c:pt>
                <c:pt idx="38">
                  <c:v>1729.008</c:v>
                </c:pt>
                <c:pt idx="39">
                  <c:v>1854.223</c:v>
                </c:pt>
                <c:pt idx="40">
                  <c:v>1992.5</c:v>
                </c:pt>
                <c:pt idx="41">
                  <c:v>2069.4</c:v>
                </c:pt>
                <c:pt idx="42">
                  <c:v>2176.3580000000002</c:v>
                </c:pt>
                <c:pt idx="43">
                  <c:v>2349.5819999999999</c:v>
                </c:pt>
                <c:pt idx="44">
                  <c:v>2433.75</c:v>
                </c:pt>
                <c:pt idx="45">
                  <c:v>2553.848</c:v>
                </c:pt>
                <c:pt idx="46">
                  <c:v>2590.5500000000002</c:v>
                </c:pt>
                <c:pt idx="47">
                  <c:v>2572.2489999999998</c:v>
                </c:pt>
                <c:pt idx="48">
                  <c:v>2708.75</c:v>
                </c:pt>
                <c:pt idx="49">
                  <c:v>2671.4380000000001</c:v>
                </c:pt>
                <c:pt idx="50">
                  <c:v>2787.5210000000002</c:v>
                </c:pt>
                <c:pt idx="51">
                  <c:v>2559.0859999999998</c:v>
                </c:pt>
                <c:pt idx="52">
                  <c:v>2610</c:v>
                </c:pt>
                <c:pt idx="53">
                  <c:v>2585.1239999999998</c:v>
                </c:pt>
                <c:pt idx="54">
                  <c:v>2551.7280000000001</c:v>
                </c:pt>
                <c:pt idx="55">
                  <c:v>2652.8760000000002</c:v>
                </c:pt>
                <c:pt idx="56">
                  <c:v>2593.75</c:v>
                </c:pt>
                <c:pt idx="57">
                  <c:v>2550.5880000000002</c:v>
                </c:pt>
                <c:pt idx="58">
                  <c:v>2420.7730000000001</c:v>
                </c:pt>
                <c:pt idx="59">
                  <c:v>2256.9459999999999</c:v>
                </c:pt>
                <c:pt idx="60">
                  <c:v>2222.5</c:v>
                </c:pt>
                <c:pt idx="61">
                  <c:v>2150.39</c:v>
                </c:pt>
                <c:pt idx="62">
                  <c:v>2047.0070000000001</c:v>
                </c:pt>
                <c:pt idx="63">
                  <c:v>1943.8630000000001</c:v>
                </c:pt>
                <c:pt idx="64">
                  <c:v>1846.25</c:v>
                </c:pt>
                <c:pt idx="65">
                  <c:v>1684.134</c:v>
                </c:pt>
                <c:pt idx="66">
                  <c:v>1556.7929999999999</c:v>
                </c:pt>
                <c:pt idx="67">
                  <c:v>1428.4380000000001</c:v>
                </c:pt>
                <c:pt idx="68">
                  <c:v>1317.5</c:v>
                </c:pt>
                <c:pt idx="69">
                  <c:v>1226.829</c:v>
                </c:pt>
                <c:pt idx="70">
                  <c:v>1074.0050000000001</c:v>
                </c:pt>
                <c:pt idx="71">
                  <c:v>934.27099999999996</c:v>
                </c:pt>
                <c:pt idx="72">
                  <c:v>782.5</c:v>
                </c:pt>
                <c:pt idx="73">
                  <c:v>653.42700000000002</c:v>
                </c:pt>
                <c:pt idx="74">
                  <c:v>509.78100000000001</c:v>
                </c:pt>
                <c:pt idx="75">
                  <c:v>366.48500000000001</c:v>
                </c:pt>
                <c:pt idx="76">
                  <c:v>240</c:v>
                </c:pt>
                <c:pt idx="77">
                  <c:v>178.708</c:v>
                </c:pt>
                <c:pt idx="78">
                  <c:v>128.53700000000001</c:v>
                </c:pt>
                <c:pt idx="79">
                  <c:v>68.984999999999999</c:v>
                </c:pt>
                <c:pt idx="80">
                  <c:v>10</c:v>
                </c:pt>
                <c:pt idx="81">
                  <c:v>7.4720000000000004</c:v>
                </c:pt>
                <c:pt idx="82">
                  <c:v>5.2939999999999996</c:v>
                </c:pt>
                <c:pt idx="83">
                  <c:v>2.5110000000000001</c:v>
                </c:pt>
                <c:pt idx="117">
                  <c:v>1.159</c:v>
                </c:pt>
                <c:pt idx="118">
                  <c:v>2.1669999999999998</c:v>
                </c:pt>
                <c:pt idx="119">
                  <c:v>3.7480000000000002</c:v>
                </c:pt>
                <c:pt idx="120">
                  <c:v>5</c:v>
                </c:pt>
                <c:pt idx="121">
                  <c:v>58.564</c:v>
                </c:pt>
                <c:pt idx="122">
                  <c:v>109.79300000000001</c:v>
                </c:pt>
                <c:pt idx="123">
                  <c:v>162.43199999999999</c:v>
                </c:pt>
                <c:pt idx="124">
                  <c:v>221.25</c:v>
                </c:pt>
                <c:pt idx="125">
                  <c:v>365.32100000000003</c:v>
                </c:pt>
                <c:pt idx="126">
                  <c:v>479.18</c:v>
                </c:pt>
                <c:pt idx="127">
                  <c:v>615.96</c:v>
                </c:pt>
                <c:pt idx="128">
                  <c:v>740</c:v>
                </c:pt>
                <c:pt idx="129">
                  <c:v>938.86300000000006</c:v>
                </c:pt>
                <c:pt idx="130">
                  <c:v>1110.694</c:v>
                </c:pt>
                <c:pt idx="131">
                  <c:v>1281.644</c:v>
                </c:pt>
                <c:pt idx="132">
                  <c:v>1432.5</c:v>
                </c:pt>
                <c:pt idx="133">
                  <c:v>1596.2180000000001</c:v>
                </c:pt>
                <c:pt idx="134">
                  <c:v>1650.797</c:v>
                </c:pt>
                <c:pt idx="135">
                  <c:v>1776.26</c:v>
                </c:pt>
                <c:pt idx="136">
                  <c:v>1876.25</c:v>
                </c:pt>
                <c:pt idx="137">
                  <c:v>2074.58</c:v>
                </c:pt>
                <c:pt idx="138">
                  <c:v>2177.42</c:v>
                </c:pt>
                <c:pt idx="139">
                  <c:v>2378.759</c:v>
                </c:pt>
                <c:pt idx="140">
                  <c:v>2441.25</c:v>
                </c:pt>
                <c:pt idx="141">
                  <c:v>2472.9110000000001</c:v>
                </c:pt>
                <c:pt idx="142">
                  <c:v>2570.6950000000002</c:v>
                </c:pt>
                <c:pt idx="143">
                  <c:v>2681.4189999999999</c:v>
                </c:pt>
                <c:pt idx="144">
                  <c:v>2696.25</c:v>
                </c:pt>
                <c:pt idx="145">
                  <c:v>2718.9050000000002</c:v>
                </c:pt>
                <c:pt idx="146">
                  <c:v>2682.9920000000002</c:v>
                </c:pt>
                <c:pt idx="147">
                  <c:v>2687.4609999999998</c:v>
                </c:pt>
                <c:pt idx="148">
                  <c:v>2728.75</c:v>
                </c:pt>
                <c:pt idx="149">
                  <c:v>2805.79</c:v>
                </c:pt>
                <c:pt idx="150">
                  <c:v>2727.2829999999999</c:v>
                </c:pt>
                <c:pt idx="151">
                  <c:v>2603.1660000000002</c:v>
                </c:pt>
                <c:pt idx="152">
                  <c:v>2608.75</c:v>
                </c:pt>
                <c:pt idx="153">
                  <c:v>2603.364</c:v>
                </c:pt>
                <c:pt idx="154">
                  <c:v>2505.4499999999998</c:v>
                </c:pt>
                <c:pt idx="155">
                  <c:v>2344.1669999999999</c:v>
                </c:pt>
                <c:pt idx="156">
                  <c:v>2331.25</c:v>
                </c:pt>
                <c:pt idx="157">
                  <c:v>2254.681</c:v>
                </c:pt>
                <c:pt idx="158">
                  <c:v>2117.431</c:v>
                </c:pt>
                <c:pt idx="159">
                  <c:v>2020.9159999999999</c:v>
                </c:pt>
                <c:pt idx="160">
                  <c:v>1963.75</c:v>
                </c:pt>
                <c:pt idx="161">
                  <c:v>1833.7249999999999</c:v>
                </c:pt>
                <c:pt idx="162">
                  <c:v>1688.4659999999999</c:v>
                </c:pt>
                <c:pt idx="163">
                  <c:v>1569.6010000000001</c:v>
                </c:pt>
                <c:pt idx="164">
                  <c:v>1421.25</c:v>
                </c:pt>
                <c:pt idx="165">
                  <c:v>1290.9839999999999</c:v>
                </c:pt>
                <c:pt idx="166">
                  <c:v>1090.7919999999999</c:v>
                </c:pt>
                <c:pt idx="167">
                  <c:v>924.41700000000003</c:v>
                </c:pt>
                <c:pt idx="168">
                  <c:v>755</c:v>
                </c:pt>
                <c:pt idx="169">
                  <c:v>623.9</c:v>
                </c:pt>
                <c:pt idx="170">
                  <c:v>513.40800000000002</c:v>
                </c:pt>
                <c:pt idx="171">
                  <c:v>380.32</c:v>
                </c:pt>
                <c:pt idx="172">
                  <c:v>262.5</c:v>
                </c:pt>
                <c:pt idx="173">
                  <c:v>195.79300000000001</c:v>
                </c:pt>
                <c:pt idx="174">
                  <c:v>133.09</c:v>
                </c:pt>
                <c:pt idx="175">
                  <c:v>74.608000000000004</c:v>
                </c:pt>
                <c:pt idx="176">
                  <c:v>10</c:v>
                </c:pt>
                <c:pt idx="177">
                  <c:v>6.8620000000000001</c:v>
                </c:pt>
                <c:pt idx="178">
                  <c:v>4.7489999999999997</c:v>
                </c:pt>
                <c:pt idx="179">
                  <c:v>2.4350000000000001</c:v>
                </c:pt>
                <c:pt idx="213">
                  <c:v>1.1339999999999999</c:v>
                </c:pt>
                <c:pt idx="214">
                  <c:v>2.7280000000000002</c:v>
                </c:pt>
                <c:pt idx="215">
                  <c:v>3.6160000000000001</c:v>
                </c:pt>
                <c:pt idx="216">
                  <c:v>5</c:v>
                </c:pt>
                <c:pt idx="217">
                  <c:v>61.286000000000001</c:v>
                </c:pt>
                <c:pt idx="218">
                  <c:v>116.57899999999999</c:v>
                </c:pt>
                <c:pt idx="219">
                  <c:v>175.04</c:v>
                </c:pt>
                <c:pt idx="220">
                  <c:v>233.75</c:v>
                </c:pt>
                <c:pt idx="221">
                  <c:v>410.97399999999999</c:v>
                </c:pt>
                <c:pt idx="222">
                  <c:v>544.20600000000002</c:v>
                </c:pt>
                <c:pt idx="223">
                  <c:v>674.40099999999995</c:v>
                </c:pt>
                <c:pt idx="224">
                  <c:v>840</c:v>
                </c:pt>
                <c:pt idx="225">
                  <c:v>985.16499999999996</c:v>
                </c:pt>
                <c:pt idx="226">
                  <c:v>1205.4069999999999</c:v>
                </c:pt>
                <c:pt idx="227">
                  <c:v>1343.971</c:v>
                </c:pt>
                <c:pt idx="228">
                  <c:v>1506.25</c:v>
                </c:pt>
                <c:pt idx="229">
                  <c:v>1612.9570000000001</c:v>
                </c:pt>
                <c:pt idx="230">
                  <c:v>1723.548</c:v>
                </c:pt>
                <c:pt idx="231">
                  <c:v>1907.7449999999999</c:v>
                </c:pt>
                <c:pt idx="232">
                  <c:v>2007.5</c:v>
                </c:pt>
                <c:pt idx="233">
                  <c:v>2158.5259999999998</c:v>
                </c:pt>
                <c:pt idx="234">
                  <c:v>2170.6309999999999</c:v>
                </c:pt>
                <c:pt idx="235">
                  <c:v>2326.393</c:v>
                </c:pt>
                <c:pt idx="236">
                  <c:v>2450</c:v>
                </c:pt>
                <c:pt idx="237">
                  <c:v>2490.1959999999999</c:v>
                </c:pt>
                <c:pt idx="238">
                  <c:v>2639.413</c:v>
                </c:pt>
                <c:pt idx="239">
                  <c:v>2519.6610000000001</c:v>
                </c:pt>
                <c:pt idx="240">
                  <c:v>2628.75</c:v>
                </c:pt>
                <c:pt idx="241">
                  <c:v>2748.6480000000001</c:v>
                </c:pt>
                <c:pt idx="242">
                  <c:v>2658.2840000000001</c:v>
                </c:pt>
                <c:pt idx="243">
                  <c:v>2675.1039999999998</c:v>
                </c:pt>
                <c:pt idx="244">
                  <c:v>2835</c:v>
                </c:pt>
                <c:pt idx="245">
                  <c:v>2704.942</c:v>
                </c:pt>
                <c:pt idx="246">
                  <c:v>2785.011</c:v>
                </c:pt>
                <c:pt idx="247">
                  <c:v>2655.6709999999998</c:v>
                </c:pt>
                <c:pt idx="248">
                  <c:v>2610</c:v>
                </c:pt>
                <c:pt idx="249">
                  <c:v>2455.3229999999999</c:v>
                </c:pt>
                <c:pt idx="250">
                  <c:v>2469.1419999999998</c:v>
                </c:pt>
                <c:pt idx="251">
                  <c:v>2394.4340000000002</c:v>
                </c:pt>
                <c:pt idx="252">
                  <c:v>2325</c:v>
                </c:pt>
                <c:pt idx="253">
                  <c:v>2241.5520000000001</c:v>
                </c:pt>
                <c:pt idx="254">
                  <c:v>2139.636</c:v>
                </c:pt>
                <c:pt idx="255">
                  <c:v>2063.799</c:v>
                </c:pt>
                <c:pt idx="256">
                  <c:v>1928.75</c:v>
                </c:pt>
                <c:pt idx="257">
                  <c:v>1806.5719999999999</c:v>
                </c:pt>
                <c:pt idx="258">
                  <c:v>1749.731</c:v>
                </c:pt>
                <c:pt idx="259">
                  <c:v>1537.12</c:v>
                </c:pt>
                <c:pt idx="260">
                  <c:v>1455</c:v>
                </c:pt>
                <c:pt idx="261">
                  <c:v>1368.085</c:v>
                </c:pt>
                <c:pt idx="262">
                  <c:v>1116.0999999999999</c:v>
                </c:pt>
                <c:pt idx="263">
                  <c:v>1016.538</c:v>
                </c:pt>
                <c:pt idx="264">
                  <c:v>825</c:v>
                </c:pt>
                <c:pt idx="265">
                  <c:v>709.60900000000004</c:v>
                </c:pt>
                <c:pt idx="266">
                  <c:v>530.02499999999998</c:v>
                </c:pt>
                <c:pt idx="267">
                  <c:v>406.41300000000001</c:v>
                </c:pt>
                <c:pt idx="268">
                  <c:v>245</c:v>
                </c:pt>
                <c:pt idx="269">
                  <c:v>184.28299999999999</c:v>
                </c:pt>
                <c:pt idx="270">
                  <c:v>128.721</c:v>
                </c:pt>
                <c:pt idx="271">
                  <c:v>68.968999999999994</c:v>
                </c:pt>
                <c:pt idx="272">
                  <c:v>10</c:v>
                </c:pt>
                <c:pt idx="273">
                  <c:v>7.4029999999999996</c:v>
                </c:pt>
                <c:pt idx="274">
                  <c:v>5.2679999999999998</c:v>
                </c:pt>
                <c:pt idx="275">
                  <c:v>2.577</c:v>
                </c:pt>
                <c:pt idx="309">
                  <c:v>1.0980000000000001</c:v>
                </c:pt>
                <c:pt idx="310">
                  <c:v>2.5990000000000002</c:v>
                </c:pt>
                <c:pt idx="311">
                  <c:v>3.5659999999999998</c:v>
                </c:pt>
                <c:pt idx="312">
                  <c:v>5</c:v>
                </c:pt>
                <c:pt idx="313">
                  <c:v>65.296999999999997</c:v>
                </c:pt>
                <c:pt idx="314">
                  <c:v>116.952</c:v>
                </c:pt>
                <c:pt idx="315">
                  <c:v>179.01</c:v>
                </c:pt>
                <c:pt idx="316">
                  <c:v>231.25</c:v>
                </c:pt>
                <c:pt idx="317">
                  <c:v>366.61200000000002</c:v>
                </c:pt>
                <c:pt idx="318">
                  <c:v>496.68900000000002</c:v>
                </c:pt>
                <c:pt idx="319">
                  <c:v>646.84</c:v>
                </c:pt>
                <c:pt idx="320">
                  <c:v>778.75</c:v>
                </c:pt>
                <c:pt idx="321">
                  <c:v>985.61300000000006</c:v>
                </c:pt>
                <c:pt idx="322">
                  <c:v>1098.6969999999999</c:v>
                </c:pt>
                <c:pt idx="323">
                  <c:v>1249.722</c:v>
                </c:pt>
                <c:pt idx="324">
                  <c:v>1437.5</c:v>
                </c:pt>
                <c:pt idx="325">
                  <c:v>1514.105</c:v>
                </c:pt>
                <c:pt idx="326">
                  <c:v>1680.201</c:v>
                </c:pt>
                <c:pt idx="327">
                  <c:v>1729.518</c:v>
                </c:pt>
                <c:pt idx="328">
                  <c:v>1866.25</c:v>
                </c:pt>
                <c:pt idx="329">
                  <c:v>1997.76</c:v>
                </c:pt>
                <c:pt idx="330">
                  <c:v>2107.1019999999999</c:v>
                </c:pt>
                <c:pt idx="331">
                  <c:v>2279.0230000000001</c:v>
                </c:pt>
                <c:pt idx="332">
                  <c:v>2295</c:v>
                </c:pt>
                <c:pt idx="333">
                  <c:v>2406.3589999999999</c:v>
                </c:pt>
                <c:pt idx="334">
                  <c:v>2484.6640000000002</c:v>
                </c:pt>
                <c:pt idx="335">
                  <c:v>2578.0050000000001</c:v>
                </c:pt>
                <c:pt idx="336">
                  <c:v>2578.75</c:v>
                </c:pt>
                <c:pt idx="337">
                  <c:v>2565.7570000000001</c:v>
                </c:pt>
                <c:pt idx="338">
                  <c:v>2640.7080000000001</c:v>
                </c:pt>
                <c:pt idx="339">
                  <c:v>2745.4180000000001</c:v>
                </c:pt>
                <c:pt idx="340">
                  <c:v>2763.75</c:v>
                </c:pt>
                <c:pt idx="341">
                  <c:v>2661.1439999999998</c:v>
                </c:pt>
                <c:pt idx="342">
                  <c:v>2707.3380000000002</c:v>
                </c:pt>
                <c:pt idx="343">
                  <c:v>2571.5100000000002</c:v>
                </c:pt>
                <c:pt idx="344">
                  <c:v>2646.25</c:v>
                </c:pt>
                <c:pt idx="345">
                  <c:v>2571.88</c:v>
                </c:pt>
                <c:pt idx="346">
                  <c:v>2549.0259999999998</c:v>
                </c:pt>
                <c:pt idx="347">
                  <c:v>2418.6469999999999</c:v>
                </c:pt>
                <c:pt idx="348">
                  <c:v>2381.25</c:v>
                </c:pt>
                <c:pt idx="349">
                  <c:v>2323.0010000000002</c:v>
                </c:pt>
                <c:pt idx="350">
                  <c:v>2246.56</c:v>
                </c:pt>
                <c:pt idx="351">
                  <c:v>2175.23</c:v>
                </c:pt>
                <c:pt idx="352">
                  <c:v>2156.25</c:v>
                </c:pt>
                <c:pt idx="353">
                  <c:v>1962.5889999999999</c:v>
                </c:pt>
                <c:pt idx="354">
                  <c:v>1836.9159999999999</c:v>
                </c:pt>
                <c:pt idx="355">
                  <c:v>1626.1880000000001</c:v>
                </c:pt>
                <c:pt idx="356">
                  <c:v>1438.75</c:v>
                </c:pt>
                <c:pt idx="357">
                  <c:v>1289.1099999999999</c:v>
                </c:pt>
                <c:pt idx="358">
                  <c:v>1110.164</c:v>
                </c:pt>
                <c:pt idx="359">
                  <c:v>916.351</c:v>
                </c:pt>
                <c:pt idx="360">
                  <c:v>746.25</c:v>
                </c:pt>
                <c:pt idx="361">
                  <c:v>616.66600000000005</c:v>
                </c:pt>
                <c:pt idx="362">
                  <c:v>481.73599999999999</c:v>
                </c:pt>
                <c:pt idx="363">
                  <c:v>376.51100000000002</c:v>
                </c:pt>
                <c:pt idx="364">
                  <c:v>245</c:v>
                </c:pt>
                <c:pt idx="365">
                  <c:v>185.691</c:v>
                </c:pt>
                <c:pt idx="366">
                  <c:v>131.13399999999999</c:v>
                </c:pt>
                <c:pt idx="367">
                  <c:v>69.277000000000001</c:v>
                </c:pt>
                <c:pt idx="368">
                  <c:v>15</c:v>
                </c:pt>
                <c:pt idx="369">
                  <c:v>10.74</c:v>
                </c:pt>
                <c:pt idx="370">
                  <c:v>7.9429999999999996</c:v>
                </c:pt>
                <c:pt idx="371">
                  <c:v>3.7829999999999999</c:v>
                </c:pt>
                <c:pt idx="405">
                  <c:v>1.3260000000000001</c:v>
                </c:pt>
                <c:pt idx="406">
                  <c:v>2.6</c:v>
                </c:pt>
                <c:pt idx="407">
                  <c:v>3.806</c:v>
                </c:pt>
                <c:pt idx="408">
                  <c:v>5</c:v>
                </c:pt>
                <c:pt idx="409">
                  <c:v>53.823999999999998</c:v>
                </c:pt>
                <c:pt idx="410">
                  <c:v>104.4</c:v>
                </c:pt>
                <c:pt idx="411">
                  <c:v>157.608</c:v>
                </c:pt>
                <c:pt idx="412">
                  <c:v>201.25</c:v>
                </c:pt>
                <c:pt idx="413">
                  <c:v>340.73899999999998</c:v>
                </c:pt>
                <c:pt idx="414">
                  <c:v>469.745</c:v>
                </c:pt>
                <c:pt idx="415">
                  <c:v>602.00800000000004</c:v>
                </c:pt>
                <c:pt idx="416">
                  <c:v>720</c:v>
                </c:pt>
                <c:pt idx="417">
                  <c:v>840.59299999999996</c:v>
                </c:pt>
                <c:pt idx="418">
                  <c:v>990.12900000000002</c:v>
                </c:pt>
                <c:pt idx="419">
                  <c:v>1182.915</c:v>
                </c:pt>
                <c:pt idx="420">
                  <c:v>1317.5</c:v>
                </c:pt>
                <c:pt idx="421">
                  <c:v>1467.104</c:v>
                </c:pt>
                <c:pt idx="422">
                  <c:v>1602.242</c:v>
                </c:pt>
                <c:pt idx="423">
                  <c:v>1624.4449999999999</c:v>
                </c:pt>
                <c:pt idx="424">
                  <c:v>1782.5</c:v>
                </c:pt>
                <c:pt idx="425">
                  <c:v>1956.6469999999999</c:v>
                </c:pt>
                <c:pt idx="426">
                  <c:v>2044.998</c:v>
                </c:pt>
                <c:pt idx="427">
                  <c:v>2098.0210000000002</c:v>
                </c:pt>
                <c:pt idx="428">
                  <c:v>2311.25</c:v>
                </c:pt>
                <c:pt idx="429">
                  <c:v>2419.11</c:v>
                </c:pt>
                <c:pt idx="430">
                  <c:v>2468.8620000000001</c:v>
                </c:pt>
                <c:pt idx="431">
                  <c:v>2474.9259999999999</c:v>
                </c:pt>
                <c:pt idx="432">
                  <c:v>2663.75</c:v>
                </c:pt>
                <c:pt idx="433">
                  <c:v>2688.9459999999999</c:v>
                </c:pt>
                <c:pt idx="434">
                  <c:v>2612.1889999999999</c:v>
                </c:pt>
                <c:pt idx="435">
                  <c:v>2629.4609999999998</c:v>
                </c:pt>
                <c:pt idx="436">
                  <c:v>2728.75</c:v>
                </c:pt>
                <c:pt idx="437">
                  <c:v>2836.221</c:v>
                </c:pt>
                <c:pt idx="438">
                  <c:v>2716.107</c:v>
                </c:pt>
                <c:pt idx="439">
                  <c:v>2772.569</c:v>
                </c:pt>
                <c:pt idx="440">
                  <c:v>2682.5</c:v>
                </c:pt>
                <c:pt idx="441">
                  <c:v>2660.53</c:v>
                </c:pt>
                <c:pt idx="442">
                  <c:v>2532.7379999999998</c:v>
                </c:pt>
                <c:pt idx="443">
                  <c:v>2525.2139999999999</c:v>
                </c:pt>
                <c:pt idx="444">
                  <c:v>2492.5</c:v>
                </c:pt>
                <c:pt idx="445">
                  <c:v>2263.1089999999999</c:v>
                </c:pt>
                <c:pt idx="446">
                  <c:v>2240.5030000000002</c:v>
                </c:pt>
                <c:pt idx="447">
                  <c:v>2027.0609999999999</c:v>
                </c:pt>
                <c:pt idx="448">
                  <c:v>1897.5</c:v>
                </c:pt>
                <c:pt idx="449">
                  <c:v>1769.4839999999999</c:v>
                </c:pt>
                <c:pt idx="450">
                  <c:v>1653.7149999999999</c:v>
                </c:pt>
                <c:pt idx="451">
                  <c:v>1608.04</c:v>
                </c:pt>
                <c:pt idx="452">
                  <c:v>1461.25</c:v>
                </c:pt>
                <c:pt idx="453">
                  <c:v>1299.539</c:v>
                </c:pt>
                <c:pt idx="454">
                  <c:v>1192.954</c:v>
                </c:pt>
                <c:pt idx="455">
                  <c:v>962.01700000000005</c:v>
                </c:pt>
                <c:pt idx="456">
                  <c:v>838.75</c:v>
                </c:pt>
                <c:pt idx="457">
                  <c:v>681.80899999999997</c:v>
                </c:pt>
                <c:pt idx="458">
                  <c:v>581.55899999999997</c:v>
                </c:pt>
                <c:pt idx="459">
                  <c:v>414.25599999999997</c:v>
                </c:pt>
                <c:pt idx="460">
                  <c:v>265</c:v>
                </c:pt>
                <c:pt idx="461">
                  <c:v>198.547</c:v>
                </c:pt>
                <c:pt idx="462">
                  <c:v>138.482</c:v>
                </c:pt>
                <c:pt idx="463">
                  <c:v>78.233000000000004</c:v>
                </c:pt>
                <c:pt idx="464">
                  <c:v>10</c:v>
                </c:pt>
                <c:pt idx="465">
                  <c:v>7.2030000000000003</c:v>
                </c:pt>
                <c:pt idx="466">
                  <c:v>4.8789999999999996</c:v>
                </c:pt>
                <c:pt idx="467">
                  <c:v>2.57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33144"/>
        <c:axId val="469233536"/>
      </c:areaChart>
      <c:catAx>
        <c:axId val="469233144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33536"/>
        <c:crosses val="autoZero"/>
        <c:auto val="0"/>
        <c:lblAlgn val="ctr"/>
        <c:lblOffset val="100"/>
        <c:tickLblSkip val="120"/>
        <c:noMultiLvlLbl val="0"/>
      </c:catAx>
      <c:valAx>
        <c:axId val="4692335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3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Scenario3_15_TY_ED!$B$1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Scenario3_15_TY_ED!$B$2:$B$482</c:f>
              <c:numCache>
                <c:formatCode>General</c:formatCode>
                <c:ptCount val="481"/>
                <c:pt idx="0">
                  <c:v>311.08</c:v>
                </c:pt>
                <c:pt idx="1">
                  <c:v>223.172</c:v>
                </c:pt>
                <c:pt idx="2">
                  <c:v>291.06</c:v>
                </c:pt>
                <c:pt idx="3">
                  <c:v>292.96100000000001</c:v>
                </c:pt>
                <c:pt idx="4">
                  <c:v>289.964</c:v>
                </c:pt>
                <c:pt idx="5">
                  <c:v>230.578</c:v>
                </c:pt>
                <c:pt idx="6">
                  <c:v>286.24099999999999</c:v>
                </c:pt>
                <c:pt idx="7">
                  <c:v>278.089</c:v>
                </c:pt>
                <c:pt idx="8">
                  <c:v>247.80799999999999</c:v>
                </c:pt>
                <c:pt idx="9">
                  <c:v>209.40700000000001</c:v>
                </c:pt>
                <c:pt idx="10">
                  <c:v>207.96100000000001</c:v>
                </c:pt>
                <c:pt idx="11">
                  <c:v>221.13499999999999</c:v>
                </c:pt>
                <c:pt idx="12">
                  <c:v>205.69800000000001</c:v>
                </c:pt>
                <c:pt idx="13">
                  <c:v>173.68199999999999</c:v>
                </c:pt>
                <c:pt idx="14">
                  <c:v>167.471</c:v>
                </c:pt>
                <c:pt idx="15">
                  <c:v>243.04400000000001</c:v>
                </c:pt>
                <c:pt idx="16">
                  <c:v>226.75299999999999</c:v>
                </c:pt>
                <c:pt idx="17">
                  <c:v>274.91699999999997</c:v>
                </c:pt>
                <c:pt idx="18">
                  <c:v>279.69799999999998</c:v>
                </c:pt>
                <c:pt idx="19">
                  <c:v>319.32</c:v>
                </c:pt>
                <c:pt idx="20">
                  <c:v>353.31</c:v>
                </c:pt>
                <c:pt idx="21">
                  <c:v>400</c:v>
                </c:pt>
                <c:pt idx="22">
                  <c:v>400</c:v>
                </c:pt>
                <c:pt idx="23">
                  <c:v>373.887</c:v>
                </c:pt>
                <c:pt idx="24">
                  <c:v>400</c:v>
                </c:pt>
                <c:pt idx="25">
                  <c:v>558.55799999999999</c:v>
                </c:pt>
                <c:pt idx="26">
                  <c:v>653.51599999999996</c:v>
                </c:pt>
                <c:pt idx="27">
                  <c:v>723.36699999999996</c:v>
                </c:pt>
                <c:pt idx="28">
                  <c:v>823.11699999999996</c:v>
                </c:pt>
                <c:pt idx="29">
                  <c:v>765.18799999999999</c:v>
                </c:pt>
                <c:pt idx="30">
                  <c:v>881.88800000000003</c:v>
                </c:pt>
                <c:pt idx="31">
                  <c:v>1000.364</c:v>
                </c:pt>
                <c:pt idx="32">
                  <c:v>843.928</c:v>
                </c:pt>
                <c:pt idx="33">
                  <c:v>877.63499999999999</c:v>
                </c:pt>
                <c:pt idx="34">
                  <c:v>839.971</c:v>
                </c:pt>
                <c:pt idx="35">
                  <c:v>432.95800000000003</c:v>
                </c:pt>
                <c:pt idx="36">
                  <c:v>610.38</c:v>
                </c:pt>
                <c:pt idx="37">
                  <c:v>449.67899999999997</c:v>
                </c:pt>
                <c:pt idx="38">
                  <c:v>409.68099999999998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423.55</c:v>
                </c:pt>
                <c:pt idx="57">
                  <c:v>400</c:v>
                </c:pt>
                <c:pt idx="58">
                  <c:v>658.36699999999996</c:v>
                </c:pt>
                <c:pt idx="59">
                  <c:v>786.66399999999999</c:v>
                </c:pt>
                <c:pt idx="60">
                  <c:v>847.07899999999995</c:v>
                </c:pt>
                <c:pt idx="61">
                  <c:v>919.48500000000001</c:v>
                </c:pt>
                <c:pt idx="62">
                  <c:v>1015.045</c:v>
                </c:pt>
                <c:pt idx="63">
                  <c:v>1127.691</c:v>
                </c:pt>
                <c:pt idx="64">
                  <c:v>1274.3920000000001</c:v>
                </c:pt>
                <c:pt idx="65">
                  <c:v>1344.796</c:v>
                </c:pt>
                <c:pt idx="66">
                  <c:v>1379.681</c:v>
                </c:pt>
                <c:pt idx="67">
                  <c:v>1397.74</c:v>
                </c:pt>
                <c:pt idx="68">
                  <c:v>1405.0139999999999</c:v>
                </c:pt>
                <c:pt idx="69">
                  <c:v>1403.722</c:v>
                </c:pt>
                <c:pt idx="70">
                  <c:v>1399.203</c:v>
                </c:pt>
                <c:pt idx="71">
                  <c:v>1403.421</c:v>
                </c:pt>
                <c:pt idx="72">
                  <c:v>1402.654</c:v>
                </c:pt>
                <c:pt idx="73">
                  <c:v>1396.48</c:v>
                </c:pt>
                <c:pt idx="74">
                  <c:v>1365.375</c:v>
                </c:pt>
                <c:pt idx="75">
                  <c:v>1361.3050000000001</c:v>
                </c:pt>
                <c:pt idx="76">
                  <c:v>1343.654</c:v>
                </c:pt>
                <c:pt idx="77">
                  <c:v>1198.7729999999999</c:v>
                </c:pt>
                <c:pt idx="78">
                  <c:v>821.69799999999998</c:v>
                </c:pt>
                <c:pt idx="79">
                  <c:v>608.59199999999998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399.41199999999998</c:v>
                </c:pt>
                <c:pt idx="95">
                  <c:v>400</c:v>
                </c:pt>
                <c:pt idx="96">
                  <c:v>283.935</c:v>
                </c:pt>
                <c:pt idx="97">
                  <c:v>276.49599999999998</c:v>
                </c:pt>
                <c:pt idx="98">
                  <c:v>289.52600000000001</c:v>
                </c:pt>
                <c:pt idx="99">
                  <c:v>307.279</c:v>
                </c:pt>
                <c:pt idx="100">
                  <c:v>263.27999999999997</c:v>
                </c:pt>
                <c:pt idx="101">
                  <c:v>237.66300000000001</c:v>
                </c:pt>
                <c:pt idx="102">
                  <c:v>306.39400000000001</c:v>
                </c:pt>
                <c:pt idx="103">
                  <c:v>266.387</c:v>
                </c:pt>
                <c:pt idx="104">
                  <c:v>222.02600000000001</c:v>
                </c:pt>
                <c:pt idx="105">
                  <c:v>198.38900000000001</c:v>
                </c:pt>
                <c:pt idx="106">
                  <c:v>204.94800000000001</c:v>
                </c:pt>
                <c:pt idx="107">
                  <c:v>148.04900000000001</c:v>
                </c:pt>
                <c:pt idx="108">
                  <c:v>180.77600000000001</c:v>
                </c:pt>
                <c:pt idx="109">
                  <c:v>264.43799999999999</c:v>
                </c:pt>
                <c:pt idx="110">
                  <c:v>222.17099999999999</c:v>
                </c:pt>
                <c:pt idx="111">
                  <c:v>274.78100000000001</c:v>
                </c:pt>
                <c:pt idx="112">
                  <c:v>445.89800000000002</c:v>
                </c:pt>
                <c:pt idx="113">
                  <c:v>571.86699999999996</c:v>
                </c:pt>
                <c:pt idx="114">
                  <c:v>704.07299999999998</c:v>
                </c:pt>
                <c:pt idx="115">
                  <c:v>926.13199999999995</c:v>
                </c:pt>
                <c:pt idx="116">
                  <c:v>1237.454</c:v>
                </c:pt>
                <c:pt idx="117">
                  <c:v>1290.07</c:v>
                </c:pt>
                <c:pt idx="118">
                  <c:v>1288.2180000000001</c:v>
                </c:pt>
                <c:pt idx="119">
                  <c:v>1345.5360000000001</c:v>
                </c:pt>
                <c:pt idx="120">
                  <c:v>1355.454</c:v>
                </c:pt>
                <c:pt idx="121">
                  <c:v>1367.421</c:v>
                </c:pt>
                <c:pt idx="122">
                  <c:v>1378.759</c:v>
                </c:pt>
                <c:pt idx="123">
                  <c:v>1387.098</c:v>
                </c:pt>
                <c:pt idx="124">
                  <c:v>1397.934</c:v>
                </c:pt>
                <c:pt idx="125">
                  <c:v>1400.9280000000001</c:v>
                </c:pt>
                <c:pt idx="126">
                  <c:v>1409.471</c:v>
                </c:pt>
                <c:pt idx="127">
                  <c:v>1415.595</c:v>
                </c:pt>
                <c:pt idx="128">
                  <c:v>1423.894</c:v>
                </c:pt>
                <c:pt idx="129">
                  <c:v>1424.32</c:v>
                </c:pt>
                <c:pt idx="130">
                  <c:v>1425.5650000000001</c:v>
                </c:pt>
                <c:pt idx="131">
                  <c:v>1425.0250000000001</c:v>
                </c:pt>
                <c:pt idx="132">
                  <c:v>1426.2539999999999</c:v>
                </c:pt>
                <c:pt idx="133">
                  <c:v>1427.059</c:v>
                </c:pt>
                <c:pt idx="134">
                  <c:v>1425.5419999999999</c:v>
                </c:pt>
                <c:pt idx="135">
                  <c:v>1425.796</c:v>
                </c:pt>
                <c:pt idx="136">
                  <c:v>1426.2539999999999</c:v>
                </c:pt>
                <c:pt idx="137">
                  <c:v>1424.0150000000001</c:v>
                </c:pt>
                <c:pt idx="138">
                  <c:v>1422.681</c:v>
                </c:pt>
                <c:pt idx="139">
                  <c:v>1422.7560000000001</c:v>
                </c:pt>
                <c:pt idx="140">
                  <c:v>1421.5340000000001</c:v>
                </c:pt>
                <c:pt idx="141">
                  <c:v>1422.3530000000001</c:v>
                </c:pt>
                <c:pt idx="142">
                  <c:v>1421.866</c:v>
                </c:pt>
                <c:pt idx="143">
                  <c:v>1423.3779999999999</c:v>
                </c:pt>
                <c:pt idx="144">
                  <c:v>1423.894</c:v>
                </c:pt>
                <c:pt idx="145">
                  <c:v>1424.7460000000001</c:v>
                </c:pt>
                <c:pt idx="146">
                  <c:v>1366.7149999999999</c:v>
                </c:pt>
                <c:pt idx="147">
                  <c:v>1201.6669999999999</c:v>
                </c:pt>
                <c:pt idx="148">
                  <c:v>1267.4100000000001</c:v>
                </c:pt>
                <c:pt idx="149">
                  <c:v>1347.4179999999999</c:v>
                </c:pt>
                <c:pt idx="150">
                  <c:v>1180.5530000000001</c:v>
                </c:pt>
                <c:pt idx="151">
                  <c:v>1267.6079999999999</c:v>
                </c:pt>
                <c:pt idx="152">
                  <c:v>1304.9110000000001</c:v>
                </c:pt>
                <c:pt idx="153">
                  <c:v>1420.944</c:v>
                </c:pt>
                <c:pt idx="154">
                  <c:v>1269.337</c:v>
                </c:pt>
                <c:pt idx="155">
                  <c:v>1382.3610000000001</c:v>
                </c:pt>
                <c:pt idx="156">
                  <c:v>1363.152</c:v>
                </c:pt>
                <c:pt idx="157">
                  <c:v>1425.9090000000001</c:v>
                </c:pt>
                <c:pt idx="158">
                  <c:v>1385.7739999999999</c:v>
                </c:pt>
                <c:pt idx="159">
                  <c:v>1424.732</c:v>
                </c:pt>
                <c:pt idx="160">
                  <c:v>1423.894</c:v>
                </c:pt>
                <c:pt idx="161">
                  <c:v>1419.85</c:v>
                </c:pt>
                <c:pt idx="162">
                  <c:v>1416.941</c:v>
                </c:pt>
                <c:pt idx="163">
                  <c:v>1411.8810000000001</c:v>
                </c:pt>
                <c:pt idx="164">
                  <c:v>1409.7339999999999</c:v>
                </c:pt>
                <c:pt idx="165">
                  <c:v>1406.1590000000001</c:v>
                </c:pt>
                <c:pt idx="166">
                  <c:v>1406.664</c:v>
                </c:pt>
                <c:pt idx="167">
                  <c:v>1408.905</c:v>
                </c:pt>
                <c:pt idx="168">
                  <c:v>1409.7339999999999</c:v>
                </c:pt>
                <c:pt idx="169">
                  <c:v>1401.989</c:v>
                </c:pt>
                <c:pt idx="170">
                  <c:v>1389.104</c:v>
                </c:pt>
                <c:pt idx="171">
                  <c:v>1379.7329999999999</c:v>
                </c:pt>
                <c:pt idx="172">
                  <c:v>1367.2539999999999</c:v>
                </c:pt>
                <c:pt idx="173">
                  <c:v>1333.1279999999999</c:v>
                </c:pt>
                <c:pt idx="174">
                  <c:v>1328.1130000000001</c:v>
                </c:pt>
                <c:pt idx="175">
                  <c:v>1246.7739999999999</c:v>
                </c:pt>
                <c:pt idx="176">
                  <c:v>1001.509</c:v>
                </c:pt>
                <c:pt idx="177">
                  <c:v>1051.3520000000001</c:v>
                </c:pt>
                <c:pt idx="178">
                  <c:v>1328.5139999999999</c:v>
                </c:pt>
                <c:pt idx="179">
                  <c:v>1370.9469999999999</c:v>
                </c:pt>
                <c:pt idx="180">
                  <c:v>1395.5740000000001</c:v>
                </c:pt>
                <c:pt idx="181">
                  <c:v>1392.8330000000001</c:v>
                </c:pt>
                <c:pt idx="182">
                  <c:v>1398.4860000000001</c:v>
                </c:pt>
                <c:pt idx="183">
                  <c:v>1220.376</c:v>
                </c:pt>
                <c:pt idx="184">
                  <c:v>1378.181</c:v>
                </c:pt>
                <c:pt idx="185">
                  <c:v>1020.933</c:v>
                </c:pt>
                <c:pt idx="186">
                  <c:v>990.79</c:v>
                </c:pt>
                <c:pt idx="187">
                  <c:v>624.70399999999995</c:v>
                </c:pt>
                <c:pt idx="188">
                  <c:v>448.78199999999998</c:v>
                </c:pt>
                <c:pt idx="189">
                  <c:v>400</c:v>
                </c:pt>
                <c:pt idx="190">
                  <c:v>324.238</c:v>
                </c:pt>
                <c:pt idx="191">
                  <c:v>369.36900000000003</c:v>
                </c:pt>
                <c:pt idx="192">
                  <c:v>256.83100000000002</c:v>
                </c:pt>
                <c:pt idx="193">
                  <c:v>219.58199999999999</c:v>
                </c:pt>
                <c:pt idx="194">
                  <c:v>294.55</c:v>
                </c:pt>
                <c:pt idx="195">
                  <c:v>455.95699999999999</c:v>
                </c:pt>
                <c:pt idx="196">
                  <c:v>676.79300000000001</c:v>
                </c:pt>
                <c:pt idx="197">
                  <c:v>522.79999999999995</c:v>
                </c:pt>
                <c:pt idx="198">
                  <c:v>1027.451</c:v>
                </c:pt>
                <c:pt idx="199">
                  <c:v>1027.2619999999999</c:v>
                </c:pt>
                <c:pt idx="200">
                  <c:v>1063.537</c:v>
                </c:pt>
                <c:pt idx="201">
                  <c:v>814.70500000000004</c:v>
                </c:pt>
                <c:pt idx="202">
                  <c:v>548.21100000000001</c:v>
                </c:pt>
                <c:pt idx="203">
                  <c:v>547.79</c:v>
                </c:pt>
                <c:pt idx="204">
                  <c:v>311.60000000000002</c:v>
                </c:pt>
                <c:pt idx="205">
                  <c:v>471.38600000000002</c:v>
                </c:pt>
                <c:pt idx="206">
                  <c:v>404.31099999999998</c:v>
                </c:pt>
                <c:pt idx="207">
                  <c:v>760.00599999999997</c:v>
                </c:pt>
                <c:pt idx="208">
                  <c:v>980.37699999999995</c:v>
                </c:pt>
                <c:pt idx="209">
                  <c:v>1087.1489999999999</c:v>
                </c:pt>
                <c:pt idx="210">
                  <c:v>1145.9929999999999</c:v>
                </c:pt>
                <c:pt idx="211">
                  <c:v>1310.5060000000001</c:v>
                </c:pt>
                <c:pt idx="212">
                  <c:v>1239.9100000000001</c:v>
                </c:pt>
                <c:pt idx="213">
                  <c:v>1310.425</c:v>
                </c:pt>
                <c:pt idx="214">
                  <c:v>1304.0250000000001</c:v>
                </c:pt>
                <c:pt idx="215">
                  <c:v>1327.6990000000001</c:v>
                </c:pt>
                <c:pt idx="216">
                  <c:v>1287.0139999999999</c:v>
                </c:pt>
                <c:pt idx="217">
                  <c:v>1330.25</c:v>
                </c:pt>
                <c:pt idx="218">
                  <c:v>1347.8109999999999</c:v>
                </c:pt>
                <c:pt idx="219">
                  <c:v>1379.057</c:v>
                </c:pt>
                <c:pt idx="220">
                  <c:v>1395.5740000000001</c:v>
                </c:pt>
                <c:pt idx="221">
                  <c:v>1401.8019999999999</c:v>
                </c:pt>
                <c:pt idx="222">
                  <c:v>1410.856</c:v>
                </c:pt>
                <c:pt idx="223">
                  <c:v>1423.097</c:v>
                </c:pt>
                <c:pt idx="224">
                  <c:v>1430.9739999999999</c:v>
                </c:pt>
                <c:pt idx="225">
                  <c:v>1428.625</c:v>
                </c:pt>
                <c:pt idx="226">
                  <c:v>1426.806</c:v>
                </c:pt>
                <c:pt idx="227">
                  <c:v>1423.4770000000001</c:v>
                </c:pt>
                <c:pt idx="228">
                  <c:v>1421.5340000000001</c:v>
                </c:pt>
                <c:pt idx="229">
                  <c:v>1414.3</c:v>
                </c:pt>
                <c:pt idx="230">
                  <c:v>1403.223</c:v>
                </c:pt>
                <c:pt idx="231">
                  <c:v>1387.558</c:v>
                </c:pt>
                <c:pt idx="232">
                  <c:v>1379.0540000000001</c:v>
                </c:pt>
                <c:pt idx="233">
                  <c:v>1387.2149999999999</c:v>
                </c:pt>
                <c:pt idx="234">
                  <c:v>1291.248</c:v>
                </c:pt>
                <c:pt idx="235">
                  <c:v>1244.682</c:v>
                </c:pt>
                <c:pt idx="236">
                  <c:v>1020.602</c:v>
                </c:pt>
                <c:pt idx="237">
                  <c:v>1167.1130000000001</c:v>
                </c:pt>
                <c:pt idx="238">
                  <c:v>758.81500000000005</c:v>
                </c:pt>
                <c:pt idx="239">
                  <c:v>817.86500000000001</c:v>
                </c:pt>
                <c:pt idx="240">
                  <c:v>812.12800000000004</c:v>
                </c:pt>
                <c:pt idx="241">
                  <c:v>643.11900000000003</c:v>
                </c:pt>
                <c:pt idx="242">
                  <c:v>684.58699999999999</c:v>
                </c:pt>
                <c:pt idx="243">
                  <c:v>537.13800000000003</c:v>
                </c:pt>
                <c:pt idx="244">
                  <c:v>512.255</c:v>
                </c:pt>
                <c:pt idx="245">
                  <c:v>662.57799999999997</c:v>
                </c:pt>
                <c:pt idx="246">
                  <c:v>436.18400000000003</c:v>
                </c:pt>
                <c:pt idx="247">
                  <c:v>709.51599999999996</c:v>
                </c:pt>
                <c:pt idx="248">
                  <c:v>726.89300000000003</c:v>
                </c:pt>
                <c:pt idx="249">
                  <c:v>903.20899999999995</c:v>
                </c:pt>
                <c:pt idx="250">
                  <c:v>969.077</c:v>
                </c:pt>
                <c:pt idx="251">
                  <c:v>1010.769</c:v>
                </c:pt>
                <c:pt idx="252">
                  <c:v>1258.0039999999999</c:v>
                </c:pt>
                <c:pt idx="253">
                  <c:v>1324.2090000000001</c:v>
                </c:pt>
                <c:pt idx="254">
                  <c:v>1388.547</c:v>
                </c:pt>
                <c:pt idx="255">
                  <c:v>1393.0229999999999</c:v>
                </c:pt>
                <c:pt idx="256">
                  <c:v>1393.2139999999999</c:v>
                </c:pt>
                <c:pt idx="257">
                  <c:v>1393.152</c:v>
                </c:pt>
                <c:pt idx="258">
                  <c:v>1400.998</c:v>
                </c:pt>
                <c:pt idx="259">
                  <c:v>1405.925</c:v>
                </c:pt>
                <c:pt idx="260">
                  <c:v>1402.654</c:v>
                </c:pt>
                <c:pt idx="261">
                  <c:v>1399.5840000000001</c:v>
                </c:pt>
                <c:pt idx="262">
                  <c:v>1398.914</c:v>
                </c:pt>
                <c:pt idx="263">
                  <c:v>1405.4590000000001</c:v>
                </c:pt>
                <c:pt idx="264">
                  <c:v>1402.654</c:v>
                </c:pt>
                <c:pt idx="265">
                  <c:v>1394.645</c:v>
                </c:pt>
                <c:pt idx="266">
                  <c:v>1390.675</c:v>
                </c:pt>
                <c:pt idx="267">
                  <c:v>1391.204</c:v>
                </c:pt>
                <c:pt idx="268">
                  <c:v>1379.0540000000001</c:v>
                </c:pt>
                <c:pt idx="269">
                  <c:v>1375.444</c:v>
                </c:pt>
                <c:pt idx="270">
                  <c:v>1350.617</c:v>
                </c:pt>
                <c:pt idx="271">
                  <c:v>1171.7159999999999</c:v>
                </c:pt>
                <c:pt idx="272">
                  <c:v>991.94299999999998</c:v>
                </c:pt>
                <c:pt idx="273">
                  <c:v>817.97900000000004</c:v>
                </c:pt>
                <c:pt idx="274">
                  <c:v>851.34500000000003</c:v>
                </c:pt>
                <c:pt idx="275">
                  <c:v>700.05</c:v>
                </c:pt>
                <c:pt idx="276">
                  <c:v>429.90100000000001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398.55700000000002</c:v>
                </c:pt>
                <c:pt idx="285">
                  <c:v>400</c:v>
                </c:pt>
                <c:pt idx="286">
                  <c:v>399.54500000000002</c:v>
                </c:pt>
                <c:pt idx="287">
                  <c:v>275.53699999999998</c:v>
                </c:pt>
                <c:pt idx="288">
                  <c:v>225.249</c:v>
                </c:pt>
                <c:pt idx="289">
                  <c:v>207.553</c:v>
                </c:pt>
                <c:pt idx="290">
                  <c:v>236.137</c:v>
                </c:pt>
                <c:pt idx="291">
                  <c:v>210.45699999999999</c:v>
                </c:pt>
                <c:pt idx="292">
                  <c:v>192.16300000000001</c:v>
                </c:pt>
                <c:pt idx="293">
                  <c:v>147.709</c:v>
                </c:pt>
                <c:pt idx="294">
                  <c:v>208.96</c:v>
                </c:pt>
                <c:pt idx="295">
                  <c:v>168.88499999999999</c:v>
                </c:pt>
                <c:pt idx="296">
                  <c:v>126.42100000000001</c:v>
                </c:pt>
                <c:pt idx="297">
                  <c:v>65.89</c:v>
                </c:pt>
                <c:pt idx="298">
                  <c:v>140.352</c:v>
                </c:pt>
                <c:pt idx="299">
                  <c:v>81.537999999999997</c:v>
                </c:pt>
                <c:pt idx="300">
                  <c:v>77.45</c:v>
                </c:pt>
                <c:pt idx="301">
                  <c:v>75.248999999999995</c:v>
                </c:pt>
                <c:pt idx="302">
                  <c:v>70.48</c:v>
                </c:pt>
                <c:pt idx="303">
                  <c:v>50.707000000000001</c:v>
                </c:pt>
                <c:pt idx="304">
                  <c:v>61.186999999999998</c:v>
                </c:pt>
                <c:pt idx="305">
                  <c:v>29.963999999999999</c:v>
                </c:pt>
                <c:pt idx="306">
                  <c:v>60.192999999999998</c:v>
                </c:pt>
                <c:pt idx="307">
                  <c:v>93.295000000000002</c:v>
                </c:pt>
                <c:pt idx="308">
                  <c:v>61.186999999999998</c:v>
                </c:pt>
                <c:pt idx="309">
                  <c:v>48.301000000000002</c:v>
                </c:pt>
                <c:pt idx="310">
                  <c:v>76.42</c:v>
                </c:pt>
                <c:pt idx="311">
                  <c:v>87.762</c:v>
                </c:pt>
                <c:pt idx="312">
                  <c:v>110.01300000000001</c:v>
                </c:pt>
                <c:pt idx="313">
                  <c:v>141.09800000000001</c:v>
                </c:pt>
                <c:pt idx="314">
                  <c:v>134.20500000000001</c:v>
                </c:pt>
                <c:pt idx="315">
                  <c:v>133.279</c:v>
                </c:pt>
                <c:pt idx="316">
                  <c:v>493.30099999999999</c:v>
                </c:pt>
                <c:pt idx="317">
                  <c:v>594.37099999999998</c:v>
                </c:pt>
                <c:pt idx="318">
                  <c:v>1001.764</c:v>
                </c:pt>
                <c:pt idx="319">
                  <c:v>1138.2339999999999</c:v>
                </c:pt>
                <c:pt idx="320">
                  <c:v>1246.894</c:v>
                </c:pt>
                <c:pt idx="321">
                  <c:v>1293.0039999999999</c:v>
                </c:pt>
                <c:pt idx="322">
                  <c:v>1206.6279999999999</c:v>
                </c:pt>
                <c:pt idx="323">
                  <c:v>1241.8320000000001</c:v>
                </c:pt>
                <c:pt idx="324">
                  <c:v>1126.171</c:v>
                </c:pt>
                <c:pt idx="325">
                  <c:v>1004.946</c:v>
                </c:pt>
                <c:pt idx="326">
                  <c:v>878.35599999999999</c:v>
                </c:pt>
                <c:pt idx="327">
                  <c:v>872.23299999999995</c:v>
                </c:pt>
                <c:pt idx="328">
                  <c:v>801.12800000000004</c:v>
                </c:pt>
                <c:pt idx="329">
                  <c:v>834.87599999999998</c:v>
                </c:pt>
                <c:pt idx="330">
                  <c:v>901.31399999999996</c:v>
                </c:pt>
                <c:pt idx="331">
                  <c:v>749.85299999999995</c:v>
                </c:pt>
                <c:pt idx="332">
                  <c:v>997.54399999999998</c:v>
                </c:pt>
                <c:pt idx="333">
                  <c:v>1132.614</c:v>
                </c:pt>
                <c:pt idx="334">
                  <c:v>1126.711</c:v>
                </c:pt>
                <c:pt idx="335">
                  <c:v>1072.7280000000001</c:v>
                </c:pt>
                <c:pt idx="336">
                  <c:v>1033.615</c:v>
                </c:pt>
                <c:pt idx="337">
                  <c:v>899.66700000000003</c:v>
                </c:pt>
                <c:pt idx="338">
                  <c:v>861.88</c:v>
                </c:pt>
                <c:pt idx="339">
                  <c:v>728.87199999999996</c:v>
                </c:pt>
                <c:pt idx="340">
                  <c:v>701.42899999999997</c:v>
                </c:pt>
                <c:pt idx="341">
                  <c:v>630.58600000000001</c:v>
                </c:pt>
                <c:pt idx="342">
                  <c:v>864.21299999999997</c:v>
                </c:pt>
                <c:pt idx="343">
                  <c:v>910.13499999999999</c:v>
                </c:pt>
                <c:pt idx="344">
                  <c:v>993.89599999999996</c:v>
                </c:pt>
                <c:pt idx="345">
                  <c:v>1000.861</c:v>
                </c:pt>
                <c:pt idx="346">
                  <c:v>968.03099999999995</c:v>
                </c:pt>
                <c:pt idx="347">
                  <c:v>1207.8420000000001</c:v>
                </c:pt>
                <c:pt idx="348">
                  <c:v>1219.8910000000001</c:v>
                </c:pt>
                <c:pt idx="349">
                  <c:v>1312.434</c:v>
                </c:pt>
                <c:pt idx="350">
                  <c:v>1393.501</c:v>
                </c:pt>
                <c:pt idx="351">
                  <c:v>1425.0219999999999</c:v>
                </c:pt>
                <c:pt idx="352">
                  <c:v>1428.614</c:v>
                </c:pt>
                <c:pt idx="353">
                  <c:v>1429.096</c:v>
                </c:pt>
                <c:pt idx="354">
                  <c:v>1429.922</c:v>
                </c:pt>
                <c:pt idx="355">
                  <c:v>1430.461</c:v>
                </c:pt>
                <c:pt idx="356">
                  <c:v>1430.9739999999999</c:v>
                </c:pt>
                <c:pt idx="357">
                  <c:v>1430.9739999999999</c:v>
                </c:pt>
                <c:pt idx="358">
                  <c:v>1430.9739999999999</c:v>
                </c:pt>
                <c:pt idx="359">
                  <c:v>1430.9739999999999</c:v>
                </c:pt>
                <c:pt idx="360">
                  <c:v>1430.9739999999999</c:v>
                </c:pt>
                <c:pt idx="361">
                  <c:v>1430.9739999999999</c:v>
                </c:pt>
                <c:pt idx="362">
                  <c:v>1430.9739999999999</c:v>
                </c:pt>
                <c:pt idx="363">
                  <c:v>1430.9739999999999</c:v>
                </c:pt>
                <c:pt idx="364">
                  <c:v>1430.9739999999999</c:v>
                </c:pt>
                <c:pt idx="365">
                  <c:v>1430.9739999999999</c:v>
                </c:pt>
                <c:pt idx="366">
                  <c:v>1430.9739999999999</c:v>
                </c:pt>
                <c:pt idx="367">
                  <c:v>1430.9739999999999</c:v>
                </c:pt>
                <c:pt idx="368">
                  <c:v>1430.9739999999999</c:v>
                </c:pt>
                <c:pt idx="369">
                  <c:v>1430.9739999999999</c:v>
                </c:pt>
                <c:pt idx="370">
                  <c:v>1430.9739999999999</c:v>
                </c:pt>
                <c:pt idx="371">
                  <c:v>1430.9739999999999</c:v>
                </c:pt>
                <c:pt idx="372">
                  <c:v>1399.2070000000001</c:v>
                </c:pt>
                <c:pt idx="373">
                  <c:v>1430.9739999999999</c:v>
                </c:pt>
                <c:pt idx="374">
                  <c:v>1430.9739999999999</c:v>
                </c:pt>
                <c:pt idx="375">
                  <c:v>1430.9739999999999</c:v>
                </c:pt>
                <c:pt idx="376">
                  <c:v>1430.9739999999999</c:v>
                </c:pt>
                <c:pt idx="377">
                  <c:v>1430.9739999999999</c:v>
                </c:pt>
                <c:pt idx="378">
                  <c:v>1430.9739999999999</c:v>
                </c:pt>
                <c:pt idx="379">
                  <c:v>1430.9739999999999</c:v>
                </c:pt>
                <c:pt idx="380">
                  <c:v>1430.9739999999999</c:v>
                </c:pt>
                <c:pt idx="381">
                  <c:v>1428.3150000000001</c:v>
                </c:pt>
                <c:pt idx="382">
                  <c:v>1426.37</c:v>
                </c:pt>
                <c:pt idx="383">
                  <c:v>1422.7329999999999</c:v>
                </c:pt>
                <c:pt idx="384">
                  <c:v>1324.7190000000001</c:v>
                </c:pt>
                <c:pt idx="385">
                  <c:v>1260.239</c:v>
                </c:pt>
                <c:pt idx="386">
                  <c:v>1189.598</c:v>
                </c:pt>
                <c:pt idx="387">
                  <c:v>1279.3510000000001</c:v>
                </c:pt>
                <c:pt idx="388">
                  <c:v>1232.434</c:v>
                </c:pt>
                <c:pt idx="389">
                  <c:v>1099.5540000000001</c:v>
                </c:pt>
                <c:pt idx="390">
                  <c:v>1133.8979999999999</c:v>
                </c:pt>
                <c:pt idx="391">
                  <c:v>1041.08</c:v>
                </c:pt>
                <c:pt idx="392">
                  <c:v>1028.354</c:v>
                </c:pt>
                <c:pt idx="393">
                  <c:v>904.79899999999998</c:v>
                </c:pt>
                <c:pt idx="394">
                  <c:v>583.70600000000002</c:v>
                </c:pt>
                <c:pt idx="395">
                  <c:v>316.36399999999998</c:v>
                </c:pt>
                <c:pt idx="396">
                  <c:v>159.34800000000001</c:v>
                </c:pt>
                <c:pt idx="397">
                  <c:v>65.218000000000004</c:v>
                </c:pt>
                <c:pt idx="398">
                  <c:v>50.829000000000001</c:v>
                </c:pt>
                <c:pt idx="399">
                  <c:v>28.602</c:v>
                </c:pt>
                <c:pt idx="400">
                  <c:v>33.728999999999999</c:v>
                </c:pt>
                <c:pt idx="401">
                  <c:v>99.984999999999999</c:v>
                </c:pt>
                <c:pt idx="402">
                  <c:v>132.946</c:v>
                </c:pt>
                <c:pt idx="403">
                  <c:v>167.69499999999999</c:v>
                </c:pt>
                <c:pt idx="404">
                  <c:v>295.726</c:v>
                </c:pt>
                <c:pt idx="405">
                  <c:v>612.72500000000002</c:v>
                </c:pt>
                <c:pt idx="406">
                  <c:v>655.52599999999995</c:v>
                </c:pt>
                <c:pt idx="407">
                  <c:v>774.51700000000005</c:v>
                </c:pt>
                <c:pt idx="408">
                  <c:v>977.82600000000002</c:v>
                </c:pt>
                <c:pt idx="409">
                  <c:v>1266.6849999999999</c:v>
                </c:pt>
                <c:pt idx="410">
                  <c:v>1275.838</c:v>
                </c:pt>
                <c:pt idx="411">
                  <c:v>1307.56</c:v>
                </c:pt>
                <c:pt idx="412">
                  <c:v>1324.7739999999999</c:v>
                </c:pt>
                <c:pt idx="413">
                  <c:v>1357.1369999999999</c:v>
                </c:pt>
                <c:pt idx="414">
                  <c:v>1359.7570000000001</c:v>
                </c:pt>
                <c:pt idx="415">
                  <c:v>1387.213</c:v>
                </c:pt>
                <c:pt idx="416">
                  <c:v>1412.0940000000001</c:v>
                </c:pt>
                <c:pt idx="417">
                  <c:v>1412.2249999999999</c:v>
                </c:pt>
                <c:pt idx="418">
                  <c:v>1412.88</c:v>
                </c:pt>
                <c:pt idx="419">
                  <c:v>1416.77</c:v>
                </c:pt>
                <c:pt idx="420">
                  <c:v>1419.174</c:v>
                </c:pt>
                <c:pt idx="421">
                  <c:v>1410.2719999999999</c:v>
                </c:pt>
                <c:pt idx="422">
                  <c:v>1408.6010000000001</c:v>
                </c:pt>
                <c:pt idx="423">
                  <c:v>1402.665</c:v>
                </c:pt>
                <c:pt idx="424">
                  <c:v>1393.2139999999999</c:v>
                </c:pt>
                <c:pt idx="425">
                  <c:v>1265.5709999999999</c:v>
                </c:pt>
                <c:pt idx="426">
                  <c:v>1077.539</c:v>
                </c:pt>
                <c:pt idx="427">
                  <c:v>945.45600000000002</c:v>
                </c:pt>
                <c:pt idx="428">
                  <c:v>916.26599999999996</c:v>
                </c:pt>
                <c:pt idx="429">
                  <c:v>673.06100000000004</c:v>
                </c:pt>
                <c:pt idx="430">
                  <c:v>583.64200000000005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390.03</c:v>
                </c:pt>
                <c:pt idx="435">
                  <c:v>396.33300000000003</c:v>
                </c:pt>
                <c:pt idx="436">
                  <c:v>400</c:v>
                </c:pt>
                <c:pt idx="437">
                  <c:v>400</c:v>
                </c:pt>
                <c:pt idx="438">
                  <c:v>374.24299999999999</c:v>
                </c:pt>
                <c:pt idx="439">
                  <c:v>400</c:v>
                </c:pt>
                <c:pt idx="440">
                  <c:v>400</c:v>
                </c:pt>
                <c:pt idx="441">
                  <c:v>311.83199999999999</c:v>
                </c:pt>
                <c:pt idx="442">
                  <c:v>400</c:v>
                </c:pt>
                <c:pt idx="443">
                  <c:v>400</c:v>
                </c:pt>
                <c:pt idx="444">
                  <c:v>370.54700000000003</c:v>
                </c:pt>
                <c:pt idx="445">
                  <c:v>363.089</c:v>
                </c:pt>
                <c:pt idx="446">
                  <c:v>509.72199999999998</c:v>
                </c:pt>
                <c:pt idx="447">
                  <c:v>824.90200000000004</c:v>
                </c:pt>
                <c:pt idx="448">
                  <c:v>998.09500000000003</c:v>
                </c:pt>
                <c:pt idx="449">
                  <c:v>1162.1759999999999</c:v>
                </c:pt>
                <c:pt idx="450">
                  <c:v>1249.9290000000001</c:v>
                </c:pt>
                <c:pt idx="451">
                  <c:v>1361.2180000000001</c:v>
                </c:pt>
                <c:pt idx="452">
                  <c:v>1414.454</c:v>
                </c:pt>
                <c:pt idx="453">
                  <c:v>1414.547</c:v>
                </c:pt>
                <c:pt idx="454">
                  <c:v>1418.1980000000001</c:v>
                </c:pt>
                <c:pt idx="455">
                  <c:v>1421.5170000000001</c:v>
                </c:pt>
                <c:pt idx="456">
                  <c:v>1423.894</c:v>
                </c:pt>
                <c:pt idx="457">
                  <c:v>1407.13</c:v>
                </c:pt>
                <c:pt idx="458">
                  <c:v>1391.7829999999999</c:v>
                </c:pt>
                <c:pt idx="459">
                  <c:v>1388.2739999999999</c:v>
                </c:pt>
                <c:pt idx="460">
                  <c:v>1369.614</c:v>
                </c:pt>
                <c:pt idx="461">
                  <c:v>1367.4829999999999</c:v>
                </c:pt>
                <c:pt idx="462">
                  <c:v>1343.893</c:v>
                </c:pt>
                <c:pt idx="463">
                  <c:v>875.38800000000003</c:v>
                </c:pt>
                <c:pt idx="464">
                  <c:v>616.00900000000001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388.39600000000002</c:v>
                </c:pt>
                <c:pt idx="472">
                  <c:v>400</c:v>
                </c:pt>
                <c:pt idx="473">
                  <c:v>400</c:v>
                </c:pt>
                <c:pt idx="474">
                  <c:v>370.89800000000002</c:v>
                </c:pt>
                <c:pt idx="475">
                  <c:v>340.06599999999997</c:v>
                </c:pt>
                <c:pt idx="476">
                  <c:v>354.387</c:v>
                </c:pt>
                <c:pt idx="477">
                  <c:v>357.15</c:v>
                </c:pt>
                <c:pt idx="478">
                  <c:v>215.5</c:v>
                </c:pt>
                <c:pt idx="479">
                  <c:v>263.89999999999998</c:v>
                </c:pt>
                <c:pt idx="480">
                  <c:v>243.29599999999999</c:v>
                </c:pt>
              </c:numCache>
            </c:numRef>
          </c:val>
        </c:ser>
        <c:ser>
          <c:idx val="1"/>
          <c:order val="1"/>
          <c:tx>
            <c:strRef>
              <c:f>Scenario3_15_TY_ED!$C$1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127.96299999999999</c:v>
                </c:pt>
                <c:pt idx="68">
                  <c:v>279.41199999999998</c:v>
                </c:pt>
                <c:pt idx="69">
                  <c:v>300</c:v>
                </c:pt>
                <c:pt idx="70">
                  <c:v>300</c:v>
                </c:pt>
                <c:pt idx="71">
                  <c:v>300</c:v>
                </c:pt>
                <c:pt idx="72">
                  <c:v>300</c:v>
                </c:pt>
                <c:pt idx="73">
                  <c:v>300</c:v>
                </c:pt>
                <c:pt idx="74">
                  <c:v>300</c:v>
                </c:pt>
                <c:pt idx="75">
                  <c:v>270.721</c:v>
                </c:pt>
                <c:pt idx="76">
                  <c:v>196.876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44.220999999999997</c:v>
                </c:pt>
                <c:pt idx="117">
                  <c:v>189.995</c:v>
                </c:pt>
                <c:pt idx="118">
                  <c:v>300</c:v>
                </c:pt>
                <c:pt idx="119">
                  <c:v>300</c:v>
                </c:pt>
                <c:pt idx="120">
                  <c:v>300</c:v>
                </c:pt>
                <c:pt idx="121">
                  <c:v>300</c:v>
                </c:pt>
                <c:pt idx="122">
                  <c:v>300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300</c:v>
                </c:pt>
                <c:pt idx="140">
                  <c:v>263.47800000000001</c:v>
                </c:pt>
                <c:pt idx="141">
                  <c:v>208.05099999999999</c:v>
                </c:pt>
                <c:pt idx="142">
                  <c:v>81.816000000000003</c:v>
                </c:pt>
                <c:pt idx="143">
                  <c:v>206.46199999999999</c:v>
                </c:pt>
                <c:pt idx="144">
                  <c:v>53.613</c:v>
                </c:pt>
                <c:pt idx="145">
                  <c:v>7.0289999999999999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3.1120000000000001</c:v>
                </c:pt>
                <c:pt idx="158">
                  <c:v>0</c:v>
                </c:pt>
                <c:pt idx="159">
                  <c:v>6.5339999999999998</c:v>
                </c:pt>
                <c:pt idx="160">
                  <c:v>158.554</c:v>
                </c:pt>
                <c:pt idx="161">
                  <c:v>202.965</c:v>
                </c:pt>
                <c:pt idx="162">
                  <c:v>300</c:v>
                </c:pt>
                <c:pt idx="163">
                  <c:v>300</c:v>
                </c:pt>
                <c:pt idx="164">
                  <c:v>300</c:v>
                </c:pt>
                <c:pt idx="165">
                  <c:v>300</c:v>
                </c:pt>
                <c:pt idx="166">
                  <c:v>300</c:v>
                </c:pt>
                <c:pt idx="167">
                  <c:v>300</c:v>
                </c:pt>
                <c:pt idx="168">
                  <c:v>300</c:v>
                </c:pt>
                <c:pt idx="169">
                  <c:v>300</c:v>
                </c:pt>
                <c:pt idx="170">
                  <c:v>300</c:v>
                </c:pt>
                <c:pt idx="171">
                  <c:v>300</c:v>
                </c:pt>
                <c:pt idx="172">
                  <c:v>300</c:v>
                </c:pt>
                <c:pt idx="173">
                  <c:v>300</c:v>
                </c:pt>
                <c:pt idx="174">
                  <c:v>172.71600000000001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70.152000000000001</c:v>
                </c:pt>
                <c:pt idx="179">
                  <c:v>105.17400000000001</c:v>
                </c:pt>
                <c:pt idx="180">
                  <c:v>238.77199999999999</c:v>
                </c:pt>
                <c:pt idx="181">
                  <c:v>300</c:v>
                </c:pt>
                <c:pt idx="182">
                  <c:v>135.84399999999999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210.761</c:v>
                </c:pt>
                <c:pt idx="215">
                  <c:v>203.23599999999999</c:v>
                </c:pt>
                <c:pt idx="216">
                  <c:v>277.90499999999997</c:v>
                </c:pt>
                <c:pt idx="217">
                  <c:v>300</c:v>
                </c:pt>
                <c:pt idx="218">
                  <c:v>300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300</c:v>
                </c:pt>
                <c:pt idx="232">
                  <c:v>225.881</c:v>
                </c:pt>
                <c:pt idx="233">
                  <c:v>184.98099999999999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211.06100000000001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300</c:v>
                </c:pt>
                <c:pt idx="266">
                  <c:v>300</c:v>
                </c:pt>
                <c:pt idx="267">
                  <c:v>300</c:v>
                </c:pt>
                <c:pt idx="268">
                  <c:v>300</c:v>
                </c:pt>
                <c:pt idx="269">
                  <c:v>210.97399999999999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140.654</c:v>
                </c:pt>
                <c:pt idx="321">
                  <c:v>31.552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85.92</c:v>
                </c:pt>
                <c:pt idx="352">
                  <c:v>124.654</c:v>
                </c:pt>
                <c:pt idx="353">
                  <c:v>300</c:v>
                </c:pt>
                <c:pt idx="354">
                  <c:v>300</c:v>
                </c:pt>
                <c:pt idx="355">
                  <c:v>300</c:v>
                </c:pt>
                <c:pt idx="356">
                  <c:v>300</c:v>
                </c:pt>
                <c:pt idx="357">
                  <c:v>300</c:v>
                </c:pt>
                <c:pt idx="358">
                  <c:v>300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166.214</c:v>
                </c:pt>
                <c:pt idx="372">
                  <c:v>0</c:v>
                </c:pt>
                <c:pt idx="373">
                  <c:v>31.600999999999999</c:v>
                </c:pt>
                <c:pt idx="374">
                  <c:v>121.952</c:v>
                </c:pt>
                <c:pt idx="375">
                  <c:v>143.292</c:v>
                </c:pt>
                <c:pt idx="376">
                  <c:v>132.86500000000001</c:v>
                </c:pt>
                <c:pt idx="377">
                  <c:v>98.870999999999995</c:v>
                </c:pt>
                <c:pt idx="378">
                  <c:v>139.54300000000001</c:v>
                </c:pt>
                <c:pt idx="379">
                  <c:v>93.603999999999999</c:v>
                </c:pt>
                <c:pt idx="380">
                  <c:v>153.089</c:v>
                </c:pt>
                <c:pt idx="381">
                  <c:v>222.94300000000001</c:v>
                </c:pt>
                <c:pt idx="382">
                  <c:v>83.016000000000005</c:v>
                </c:pt>
                <c:pt idx="383">
                  <c:v>6.766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71.981999999999999</c:v>
                </c:pt>
                <c:pt idx="410">
                  <c:v>83.417000000000002</c:v>
                </c:pt>
                <c:pt idx="411">
                  <c:v>272.10500000000002</c:v>
                </c:pt>
                <c:pt idx="412">
                  <c:v>300</c:v>
                </c:pt>
                <c:pt idx="413">
                  <c:v>300</c:v>
                </c:pt>
                <c:pt idx="414">
                  <c:v>300</c:v>
                </c:pt>
                <c:pt idx="415">
                  <c:v>300</c:v>
                </c:pt>
                <c:pt idx="416">
                  <c:v>300</c:v>
                </c:pt>
                <c:pt idx="417">
                  <c:v>300</c:v>
                </c:pt>
                <c:pt idx="418">
                  <c:v>300</c:v>
                </c:pt>
                <c:pt idx="419">
                  <c:v>300</c:v>
                </c:pt>
                <c:pt idx="420">
                  <c:v>300</c:v>
                </c:pt>
                <c:pt idx="421">
                  <c:v>300</c:v>
                </c:pt>
                <c:pt idx="422">
                  <c:v>300</c:v>
                </c:pt>
                <c:pt idx="423">
                  <c:v>300</c:v>
                </c:pt>
                <c:pt idx="424">
                  <c:v>247.68600000000001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107.02800000000001</c:v>
                </c:pt>
                <c:pt idx="453">
                  <c:v>187.47399999999999</c:v>
                </c:pt>
                <c:pt idx="454">
                  <c:v>300</c:v>
                </c:pt>
                <c:pt idx="455">
                  <c:v>300</c:v>
                </c:pt>
                <c:pt idx="456">
                  <c:v>300</c:v>
                </c:pt>
                <c:pt idx="457">
                  <c:v>300</c:v>
                </c:pt>
                <c:pt idx="458">
                  <c:v>300</c:v>
                </c:pt>
                <c:pt idx="459">
                  <c:v>300</c:v>
                </c:pt>
                <c:pt idx="460">
                  <c:v>300</c:v>
                </c:pt>
                <c:pt idx="461">
                  <c:v>300</c:v>
                </c:pt>
                <c:pt idx="462">
                  <c:v>38.325000000000003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Scenario3_15_TY_ED!$D$1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6225.82</c:v>
                </c:pt>
                <c:pt idx="2">
                  <c:v>6025.9059999999999</c:v>
                </c:pt>
                <c:pt idx="3">
                  <c:v>6053.9650000000001</c:v>
                </c:pt>
                <c:pt idx="4">
                  <c:v>5841</c:v>
                </c:pt>
                <c:pt idx="5">
                  <c:v>5656.5709999999999</c:v>
                </c:pt>
                <c:pt idx="6">
                  <c:v>5954.0309999999999</c:v>
                </c:pt>
                <c:pt idx="7">
                  <c:v>5740.01</c:v>
                </c:pt>
                <c:pt idx="8">
                  <c:v>5671.08</c:v>
                </c:pt>
                <c:pt idx="9">
                  <c:v>5753.5990000000002</c:v>
                </c:pt>
                <c:pt idx="10">
                  <c:v>5624.2889999999998</c:v>
                </c:pt>
                <c:pt idx="11">
                  <c:v>5355.1890000000003</c:v>
                </c:pt>
                <c:pt idx="12">
                  <c:v>5392.6</c:v>
                </c:pt>
                <c:pt idx="13">
                  <c:v>5093.6880000000001</c:v>
                </c:pt>
                <c:pt idx="14">
                  <c:v>4992.3329999999996</c:v>
                </c:pt>
                <c:pt idx="15">
                  <c:v>4932.7849999999999</c:v>
                </c:pt>
                <c:pt idx="16">
                  <c:v>4665.72</c:v>
                </c:pt>
                <c:pt idx="17">
                  <c:v>4679.2160000000003</c:v>
                </c:pt>
                <c:pt idx="18">
                  <c:v>4597.5280000000002</c:v>
                </c:pt>
                <c:pt idx="19">
                  <c:v>4535.7569999999996</c:v>
                </c:pt>
                <c:pt idx="20">
                  <c:v>4538.28</c:v>
                </c:pt>
                <c:pt idx="21">
                  <c:v>4380.5770000000002</c:v>
                </c:pt>
                <c:pt idx="22">
                  <c:v>4291.5190000000002</c:v>
                </c:pt>
                <c:pt idx="23">
                  <c:v>4474.9390000000003</c:v>
                </c:pt>
                <c:pt idx="24">
                  <c:v>4113.4799999999996</c:v>
                </c:pt>
                <c:pt idx="25">
                  <c:v>3990.973</c:v>
                </c:pt>
                <c:pt idx="26">
                  <c:v>4087.4769999999999</c:v>
                </c:pt>
                <c:pt idx="27">
                  <c:v>3985.2840000000001</c:v>
                </c:pt>
                <c:pt idx="28">
                  <c:v>3962.44</c:v>
                </c:pt>
                <c:pt idx="29">
                  <c:v>3962.5929999999998</c:v>
                </c:pt>
                <c:pt idx="30">
                  <c:v>3881.91</c:v>
                </c:pt>
                <c:pt idx="31">
                  <c:v>3918.2510000000002</c:v>
                </c:pt>
                <c:pt idx="32">
                  <c:v>3827.92</c:v>
                </c:pt>
                <c:pt idx="33">
                  <c:v>3700.402</c:v>
                </c:pt>
                <c:pt idx="34">
                  <c:v>3798.9140000000002</c:v>
                </c:pt>
                <c:pt idx="35">
                  <c:v>3749.9720000000002</c:v>
                </c:pt>
                <c:pt idx="36">
                  <c:v>3676.88</c:v>
                </c:pt>
                <c:pt idx="37">
                  <c:v>3832.681</c:v>
                </c:pt>
                <c:pt idx="38">
                  <c:v>3869.2249999999999</c:v>
                </c:pt>
                <c:pt idx="39">
                  <c:v>4065.5320000000002</c:v>
                </c:pt>
                <c:pt idx="40">
                  <c:v>4170.12</c:v>
                </c:pt>
                <c:pt idx="41">
                  <c:v>4117.2060000000001</c:v>
                </c:pt>
                <c:pt idx="42">
                  <c:v>4235.9089999999997</c:v>
                </c:pt>
                <c:pt idx="43">
                  <c:v>4201.3990000000003</c:v>
                </c:pt>
                <c:pt idx="44">
                  <c:v>4337.68</c:v>
                </c:pt>
                <c:pt idx="45">
                  <c:v>4108.152</c:v>
                </c:pt>
                <c:pt idx="46">
                  <c:v>4017.1959999999999</c:v>
                </c:pt>
                <c:pt idx="47">
                  <c:v>4175.9799999999996</c:v>
                </c:pt>
                <c:pt idx="48">
                  <c:v>3827.92</c:v>
                </c:pt>
                <c:pt idx="49">
                  <c:v>3970.3649999999998</c:v>
                </c:pt>
                <c:pt idx="50">
                  <c:v>3977.4540000000002</c:v>
                </c:pt>
                <c:pt idx="51">
                  <c:v>3789.85</c:v>
                </c:pt>
                <c:pt idx="52">
                  <c:v>3825.56</c:v>
                </c:pt>
                <c:pt idx="53">
                  <c:v>3639.8310000000001</c:v>
                </c:pt>
                <c:pt idx="54">
                  <c:v>3333.2890000000002</c:v>
                </c:pt>
                <c:pt idx="55">
                  <c:v>3239.3240000000001</c:v>
                </c:pt>
                <c:pt idx="56">
                  <c:v>2912.24</c:v>
                </c:pt>
                <c:pt idx="57">
                  <c:v>2816.058</c:v>
                </c:pt>
                <c:pt idx="58">
                  <c:v>2625.1849999999999</c:v>
                </c:pt>
                <c:pt idx="59">
                  <c:v>2589.8429999999998</c:v>
                </c:pt>
                <c:pt idx="60">
                  <c:v>2454.4</c:v>
                </c:pt>
                <c:pt idx="61">
                  <c:v>2268.5250000000001</c:v>
                </c:pt>
                <c:pt idx="62">
                  <c:v>2248.4209999999998</c:v>
                </c:pt>
                <c:pt idx="63">
                  <c:v>2102.5340000000001</c:v>
                </c:pt>
                <c:pt idx="64">
                  <c:v>2015.44</c:v>
                </c:pt>
                <c:pt idx="65">
                  <c:v>2054.127</c:v>
                </c:pt>
                <c:pt idx="66">
                  <c:v>2108.2310000000002</c:v>
                </c:pt>
                <c:pt idx="67">
                  <c:v>2091.9679999999998</c:v>
                </c:pt>
                <c:pt idx="68">
                  <c:v>2109.84</c:v>
                </c:pt>
                <c:pt idx="69">
                  <c:v>2097.1610000000001</c:v>
                </c:pt>
                <c:pt idx="70">
                  <c:v>2269.4929999999999</c:v>
                </c:pt>
                <c:pt idx="71">
                  <c:v>2444.9470000000001</c:v>
                </c:pt>
                <c:pt idx="72">
                  <c:v>2485.08</c:v>
                </c:pt>
                <c:pt idx="73">
                  <c:v>2855.6219999999998</c:v>
                </c:pt>
                <c:pt idx="74">
                  <c:v>3220.97</c:v>
                </c:pt>
                <c:pt idx="75">
                  <c:v>3553.0140000000001</c:v>
                </c:pt>
                <c:pt idx="76">
                  <c:v>3794.88</c:v>
                </c:pt>
                <c:pt idx="77">
                  <c:v>4093.9349999999999</c:v>
                </c:pt>
                <c:pt idx="78">
                  <c:v>4502.4449999999997</c:v>
                </c:pt>
                <c:pt idx="79">
                  <c:v>4844.9620000000004</c:v>
                </c:pt>
                <c:pt idx="80">
                  <c:v>5246.28</c:v>
                </c:pt>
                <c:pt idx="81">
                  <c:v>5282.6009999999997</c:v>
                </c:pt>
                <c:pt idx="82">
                  <c:v>5299.2030000000004</c:v>
                </c:pt>
                <c:pt idx="83">
                  <c:v>5301.8810000000003</c:v>
                </c:pt>
                <c:pt idx="84">
                  <c:v>5295.84</c:v>
                </c:pt>
                <c:pt idx="85">
                  <c:v>5217.6090000000004</c:v>
                </c:pt>
                <c:pt idx="86">
                  <c:v>5359.8370000000004</c:v>
                </c:pt>
                <c:pt idx="87">
                  <c:v>5425.2370000000001</c:v>
                </c:pt>
                <c:pt idx="88">
                  <c:v>5574.32</c:v>
                </c:pt>
                <c:pt idx="89">
                  <c:v>5702.8220000000001</c:v>
                </c:pt>
                <c:pt idx="90">
                  <c:v>5545.2929999999997</c:v>
                </c:pt>
                <c:pt idx="91">
                  <c:v>5599.5429999999997</c:v>
                </c:pt>
                <c:pt idx="92">
                  <c:v>5687.6</c:v>
                </c:pt>
                <c:pt idx="93">
                  <c:v>5618.6149999999998</c:v>
                </c:pt>
                <c:pt idx="94">
                  <c:v>5403.6880000000001</c:v>
                </c:pt>
                <c:pt idx="95">
                  <c:v>5401.7020000000002</c:v>
                </c:pt>
                <c:pt idx="96">
                  <c:v>5243.92</c:v>
                </c:pt>
                <c:pt idx="97">
                  <c:v>5154.38</c:v>
                </c:pt>
                <c:pt idx="98">
                  <c:v>4905.45</c:v>
                </c:pt>
                <c:pt idx="99">
                  <c:v>4783.8879999999999</c:v>
                </c:pt>
                <c:pt idx="100">
                  <c:v>4738.88</c:v>
                </c:pt>
                <c:pt idx="101">
                  <c:v>4538.1030000000001</c:v>
                </c:pt>
                <c:pt idx="102">
                  <c:v>4517.6570000000002</c:v>
                </c:pt>
                <c:pt idx="103">
                  <c:v>4342.1840000000002</c:v>
                </c:pt>
                <c:pt idx="104">
                  <c:v>4332.96</c:v>
                </c:pt>
                <c:pt idx="105">
                  <c:v>4310.598</c:v>
                </c:pt>
                <c:pt idx="106">
                  <c:v>4108.4120000000003</c:v>
                </c:pt>
                <c:pt idx="107">
                  <c:v>4051.1869999999999</c:v>
                </c:pt>
                <c:pt idx="108">
                  <c:v>3978.96</c:v>
                </c:pt>
                <c:pt idx="109">
                  <c:v>3811.8180000000002</c:v>
                </c:pt>
                <c:pt idx="110">
                  <c:v>3607.9940000000001</c:v>
                </c:pt>
                <c:pt idx="111">
                  <c:v>3350.8789999999999</c:v>
                </c:pt>
                <c:pt idx="112">
                  <c:v>3209.6</c:v>
                </c:pt>
                <c:pt idx="113">
                  <c:v>3172.1550000000002</c:v>
                </c:pt>
                <c:pt idx="114">
                  <c:v>3140.4920000000002</c:v>
                </c:pt>
                <c:pt idx="115">
                  <c:v>2968.42</c:v>
                </c:pt>
                <c:pt idx="116">
                  <c:v>2794.24</c:v>
                </c:pt>
                <c:pt idx="117">
                  <c:v>2664.61</c:v>
                </c:pt>
                <c:pt idx="118">
                  <c:v>2647.2849999999999</c:v>
                </c:pt>
                <c:pt idx="119">
                  <c:v>2549.1080000000002</c:v>
                </c:pt>
                <c:pt idx="120">
                  <c:v>2503.96</c:v>
                </c:pt>
                <c:pt idx="121">
                  <c:v>2325.4490000000001</c:v>
                </c:pt>
                <c:pt idx="122">
                  <c:v>2120.3290000000002</c:v>
                </c:pt>
                <c:pt idx="123">
                  <c:v>2070.4389999999999</c:v>
                </c:pt>
                <c:pt idx="124">
                  <c:v>1836.08</c:v>
                </c:pt>
                <c:pt idx="125">
                  <c:v>1638.492</c:v>
                </c:pt>
                <c:pt idx="126">
                  <c:v>1553.307</c:v>
                </c:pt>
                <c:pt idx="127">
                  <c:v>1421.8430000000001</c:v>
                </c:pt>
                <c:pt idx="128">
                  <c:v>1290.92</c:v>
                </c:pt>
                <c:pt idx="129">
                  <c:v>1301.56</c:v>
                </c:pt>
                <c:pt idx="130">
                  <c:v>1222.4280000000001</c:v>
                </c:pt>
                <c:pt idx="131">
                  <c:v>1244.807</c:v>
                </c:pt>
                <c:pt idx="132">
                  <c:v>1279.1199999999999</c:v>
                </c:pt>
                <c:pt idx="133">
                  <c:v>1137.171</c:v>
                </c:pt>
                <c:pt idx="134">
                  <c:v>903.35900000000004</c:v>
                </c:pt>
                <c:pt idx="135">
                  <c:v>773.50099999999998</c:v>
                </c:pt>
                <c:pt idx="136">
                  <c:v>573.48</c:v>
                </c:pt>
                <c:pt idx="137">
                  <c:v>629.03499999999997</c:v>
                </c:pt>
                <c:pt idx="138">
                  <c:v>676.96400000000006</c:v>
                </c:pt>
                <c:pt idx="139">
                  <c:v>754.73400000000004</c:v>
                </c:pt>
                <c:pt idx="140">
                  <c:v>767</c:v>
                </c:pt>
                <c:pt idx="141">
                  <c:v>747</c:v>
                </c:pt>
                <c:pt idx="142">
                  <c:v>700.1</c:v>
                </c:pt>
                <c:pt idx="143">
                  <c:v>646.67200000000003</c:v>
                </c:pt>
                <c:pt idx="144">
                  <c:v>601.79999999999995</c:v>
                </c:pt>
                <c:pt idx="145">
                  <c:v>629.46500000000003</c:v>
                </c:pt>
                <c:pt idx="146">
                  <c:v>637.19600000000003</c:v>
                </c:pt>
                <c:pt idx="147">
                  <c:v>631.447</c:v>
                </c:pt>
                <c:pt idx="148">
                  <c:v>672.6</c:v>
                </c:pt>
                <c:pt idx="149">
                  <c:v>701.51199999999994</c:v>
                </c:pt>
                <c:pt idx="150">
                  <c:v>707.27499999999998</c:v>
                </c:pt>
                <c:pt idx="151">
                  <c:v>758.226</c:v>
                </c:pt>
                <c:pt idx="152">
                  <c:v>757.56</c:v>
                </c:pt>
                <c:pt idx="153">
                  <c:v>786.08500000000004</c:v>
                </c:pt>
                <c:pt idx="154">
                  <c:v>811.94500000000005</c:v>
                </c:pt>
                <c:pt idx="155">
                  <c:v>796.81700000000001</c:v>
                </c:pt>
                <c:pt idx="156">
                  <c:v>823.64</c:v>
                </c:pt>
                <c:pt idx="157">
                  <c:v>843.04700000000003</c:v>
                </c:pt>
                <c:pt idx="158">
                  <c:v>859.83</c:v>
                </c:pt>
                <c:pt idx="159">
                  <c:v>857.74699999999996</c:v>
                </c:pt>
                <c:pt idx="160">
                  <c:v>873.2</c:v>
                </c:pt>
                <c:pt idx="161">
                  <c:v>980.51400000000001</c:v>
                </c:pt>
                <c:pt idx="162">
                  <c:v>1108.5029999999999</c:v>
                </c:pt>
                <c:pt idx="163">
                  <c:v>1221.441</c:v>
                </c:pt>
                <c:pt idx="164">
                  <c:v>1326.32</c:v>
                </c:pt>
                <c:pt idx="165">
                  <c:v>1611.5909999999999</c:v>
                </c:pt>
                <c:pt idx="166">
                  <c:v>1858.5170000000001</c:v>
                </c:pt>
                <c:pt idx="167">
                  <c:v>2020.059</c:v>
                </c:pt>
                <c:pt idx="168">
                  <c:v>2263.2399999999998</c:v>
                </c:pt>
                <c:pt idx="169">
                  <c:v>2483.712</c:v>
                </c:pt>
                <c:pt idx="170">
                  <c:v>2756.1840000000002</c:v>
                </c:pt>
                <c:pt idx="171">
                  <c:v>2981.3409999999999</c:v>
                </c:pt>
                <c:pt idx="172">
                  <c:v>3164.76</c:v>
                </c:pt>
                <c:pt idx="173">
                  <c:v>3501.6750000000002</c:v>
                </c:pt>
                <c:pt idx="174">
                  <c:v>3810.4470000000001</c:v>
                </c:pt>
                <c:pt idx="175">
                  <c:v>4064.4490000000001</c:v>
                </c:pt>
                <c:pt idx="176">
                  <c:v>4361.28</c:v>
                </c:pt>
                <c:pt idx="177">
                  <c:v>4077.8809999999999</c:v>
                </c:pt>
                <c:pt idx="178">
                  <c:v>3858.1439999999998</c:v>
                </c:pt>
                <c:pt idx="179">
                  <c:v>3645.8420000000001</c:v>
                </c:pt>
                <c:pt idx="180">
                  <c:v>3525.84</c:v>
                </c:pt>
                <c:pt idx="181">
                  <c:v>3397.1410000000001</c:v>
                </c:pt>
                <c:pt idx="182">
                  <c:v>3448.223</c:v>
                </c:pt>
                <c:pt idx="183">
                  <c:v>3431.89</c:v>
                </c:pt>
                <c:pt idx="184">
                  <c:v>3358.28</c:v>
                </c:pt>
                <c:pt idx="185">
                  <c:v>3488.4810000000002</c:v>
                </c:pt>
                <c:pt idx="186">
                  <c:v>3556.4879999999998</c:v>
                </c:pt>
                <c:pt idx="187">
                  <c:v>3756.4180000000001</c:v>
                </c:pt>
                <c:pt idx="188">
                  <c:v>3844.44</c:v>
                </c:pt>
                <c:pt idx="189">
                  <c:v>3987.2620000000002</c:v>
                </c:pt>
                <c:pt idx="190">
                  <c:v>3890.7950000000001</c:v>
                </c:pt>
                <c:pt idx="191">
                  <c:v>4023.529</c:v>
                </c:pt>
                <c:pt idx="192">
                  <c:v>4007.28</c:v>
                </c:pt>
                <c:pt idx="193">
                  <c:v>3823.8240000000001</c:v>
                </c:pt>
                <c:pt idx="194">
                  <c:v>3532.511</c:v>
                </c:pt>
                <c:pt idx="195">
                  <c:v>3296.5070000000001</c:v>
                </c:pt>
                <c:pt idx="196">
                  <c:v>3079.8</c:v>
                </c:pt>
                <c:pt idx="197">
                  <c:v>3085.4609999999998</c:v>
                </c:pt>
                <c:pt idx="198">
                  <c:v>2767.4340000000002</c:v>
                </c:pt>
                <c:pt idx="199">
                  <c:v>2650.6309999999999</c:v>
                </c:pt>
                <c:pt idx="200">
                  <c:v>2593.64</c:v>
                </c:pt>
                <c:pt idx="201">
                  <c:v>2831.4690000000001</c:v>
                </c:pt>
                <c:pt idx="202">
                  <c:v>2891.3960000000002</c:v>
                </c:pt>
                <c:pt idx="203">
                  <c:v>3006.43</c:v>
                </c:pt>
                <c:pt idx="204">
                  <c:v>3221.4</c:v>
                </c:pt>
                <c:pt idx="205">
                  <c:v>3107.096</c:v>
                </c:pt>
                <c:pt idx="206">
                  <c:v>3020.5529999999999</c:v>
                </c:pt>
                <c:pt idx="207">
                  <c:v>2862.962</c:v>
                </c:pt>
                <c:pt idx="208">
                  <c:v>2631.4</c:v>
                </c:pt>
                <c:pt idx="209">
                  <c:v>2632.5889999999999</c:v>
                </c:pt>
                <c:pt idx="210">
                  <c:v>2652.1619999999998</c:v>
                </c:pt>
                <c:pt idx="211">
                  <c:v>2608.3969999999999</c:v>
                </c:pt>
                <c:pt idx="212">
                  <c:v>2756.48</c:v>
                </c:pt>
                <c:pt idx="213">
                  <c:v>2845.605</c:v>
                </c:pt>
                <c:pt idx="214">
                  <c:v>2686.1689999999999</c:v>
                </c:pt>
                <c:pt idx="215">
                  <c:v>2743.018</c:v>
                </c:pt>
                <c:pt idx="216">
                  <c:v>2749.4</c:v>
                </c:pt>
                <c:pt idx="217">
                  <c:v>2376.9360000000001</c:v>
                </c:pt>
                <c:pt idx="218">
                  <c:v>2030.5889999999999</c:v>
                </c:pt>
                <c:pt idx="219">
                  <c:v>1509.3869999999999</c:v>
                </c:pt>
                <c:pt idx="220">
                  <c:v>1154.04</c:v>
                </c:pt>
                <c:pt idx="221">
                  <c:v>995.15200000000004</c:v>
                </c:pt>
                <c:pt idx="222">
                  <c:v>733.11099999999999</c:v>
                </c:pt>
                <c:pt idx="223">
                  <c:v>491.649</c:v>
                </c:pt>
                <c:pt idx="224">
                  <c:v>302.08</c:v>
                </c:pt>
                <c:pt idx="225">
                  <c:v>436.36099999999999</c:v>
                </c:pt>
                <c:pt idx="226">
                  <c:v>542.947</c:v>
                </c:pt>
                <c:pt idx="227">
                  <c:v>679.13199999999995</c:v>
                </c:pt>
                <c:pt idx="228">
                  <c:v>809.48</c:v>
                </c:pt>
                <c:pt idx="229">
                  <c:v>1011.934</c:v>
                </c:pt>
                <c:pt idx="230">
                  <c:v>1182.8679999999999</c:v>
                </c:pt>
                <c:pt idx="231">
                  <c:v>1345.329</c:v>
                </c:pt>
                <c:pt idx="232">
                  <c:v>1526.92</c:v>
                </c:pt>
                <c:pt idx="233">
                  <c:v>1688.3979999999999</c:v>
                </c:pt>
                <c:pt idx="234">
                  <c:v>1806.3309999999999</c:v>
                </c:pt>
                <c:pt idx="235">
                  <c:v>1863.5640000000001</c:v>
                </c:pt>
                <c:pt idx="236">
                  <c:v>2076.8000000000002</c:v>
                </c:pt>
                <c:pt idx="237">
                  <c:v>2010.7149999999999</c:v>
                </c:pt>
                <c:pt idx="238">
                  <c:v>2078.2919999999999</c:v>
                </c:pt>
                <c:pt idx="239">
                  <c:v>1965.94</c:v>
                </c:pt>
                <c:pt idx="240">
                  <c:v>1991.84</c:v>
                </c:pt>
                <c:pt idx="241">
                  <c:v>2089.4929999999999</c:v>
                </c:pt>
                <c:pt idx="242">
                  <c:v>1973.088</c:v>
                </c:pt>
                <c:pt idx="243">
                  <c:v>2103.0050000000001</c:v>
                </c:pt>
                <c:pt idx="244">
                  <c:v>2072.08</c:v>
                </c:pt>
                <c:pt idx="245">
                  <c:v>2023.194</c:v>
                </c:pt>
                <c:pt idx="246">
                  <c:v>2094.741</c:v>
                </c:pt>
                <c:pt idx="247">
                  <c:v>1994.211</c:v>
                </c:pt>
                <c:pt idx="248">
                  <c:v>2022.52</c:v>
                </c:pt>
                <c:pt idx="249">
                  <c:v>1854.2819999999999</c:v>
                </c:pt>
                <c:pt idx="250">
                  <c:v>1803.288</c:v>
                </c:pt>
                <c:pt idx="251">
                  <c:v>1652.098</c:v>
                </c:pt>
                <c:pt idx="252">
                  <c:v>1595.36</c:v>
                </c:pt>
                <c:pt idx="253">
                  <c:v>1581.0119999999999</c:v>
                </c:pt>
                <c:pt idx="254">
                  <c:v>1524.2639999999999</c:v>
                </c:pt>
                <c:pt idx="255">
                  <c:v>1468.174</c:v>
                </c:pt>
                <c:pt idx="256">
                  <c:v>1425.44</c:v>
                </c:pt>
                <c:pt idx="257">
                  <c:v>1466.1410000000001</c:v>
                </c:pt>
                <c:pt idx="258">
                  <c:v>1473.1869999999999</c:v>
                </c:pt>
                <c:pt idx="259">
                  <c:v>1530.454</c:v>
                </c:pt>
                <c:pt idx="260">
                  <c:v>1600.08</c:v>
                </c:pt>
                <c:pt idx="261">
                  <c:v>1824.922</c:v>
                </c:pt>
                <c:pt idx="262">
                  <c:v>1928.6030000000001</c:v>
                </c:pt>
                <c:pt idx="263">
                  <c:v>2118.893</c:v>
                </c:pt>
                <c:pt idx="264">
                  <c:v>2291.56</c:v>
                </c:pt>
                <c:pt idx="265">
                  <c:v>2518.9650000000001</c:v>
                </c:pt>
                <c:pt idx="266">
                  <c:v>2755.2849999999999</c:v>
                </c:pt>
                <c:pt idx="267">
                  <c:v>3110.8380000000002</c:v>
                </c:pt>
                <c:pt idx="268">
                  <c:v>3237.92</c:v>
                </c:pt>
                <c:pt idx="269">
                  <c:v>3599.2359999999999</c:v>
                </c:pt>
                <c:pt idx="270">
                  <c:v>3780.127</c:v>
                </c:pt>
                <c:pt idx="271">
                  <c:v>4059.0210000000002</c:v>
                </c:pt>
                <c:pt idx="272">
                  <c:v>4276.32</c:v>
                </c:pt>
                <c:pt idx="273">
                  <c:v>4341.6530000000002</c:v>
                </c:pt>
                <c:pt idx="274">
                  <c:v>4326.8040000000001</c:v>
                </c:pt>
                <c:pt idx="275">
                  <c:v>4416.8900000000003</c:v>
                </c:pt>
                <c:pt idx="276">
                  <c:v>4602</c:v>
                </c:pt>
                <c:pt idx="277">
                  <c:v>4648.0510000000004</c:v>
                </c:pt>
                <c:pt idx="278">
                  <c:v>4792.5200000000004</c:v>
                </c:pt>
                <c:pt idx="279">
                  <c:v>5079.7759999999998</c:v>
                </c:pt>
                <c:pt idx="280">
                  <c:v>4998.4799999999996</c:v>
                </c:pt>
                <c:pt idx="281">
                  <c:v>4882.3149999999996</c:v>
                </c:pt>
                <c:pt idx="282">
                  <c:v>4832.9939999999997</c:v>
                </c:pt>
                <c:pt idx="283">
                  <c:v>4913.2259999999997</c:v>
                </c:pt>
                <c:pt idx="284">
                  <c:v>4838</c:v>
                </c:pt>
                <c:pt idx="285">
                  <c:v>4954.674</c:v>
                </c:pt>
                <c:pt idx="286">
                  <c:v>5175.3209999999999</c:v>
                </c:pt>
                <c:pt idx="287">
                  <c:v>5315.2950000000001</c:v>
                </c:pt>
                <c:pt idx="288">
                  <c:v>5418.56</c:v>
                </c:pt>
                <c:pt idx="289">
                  <c:v>5556.2650000000003</c:v>
                </c:pt>
                <c:pt idx="290">
                  <c:v>5618.5230000000001</c:v>
                </c:pt>
                <c:pt idx="291">
                  <c:v>5551.48</c:v>
                </c:pt>
                <c:pt idx="292">
                  <c:v>5571.96</c:v>
                </c:pt>
                <c:pt idx="293">
                  <c:v>5604.6040000000003</c:v>
                </c:pt>
                <c:pt idx="294">
                  <c:v>5289.5640000000003</c:v>
                </c:pt>
                <c:pt idx="295">
                  <c:v>5271.0889999999999</c:v>
                </c:pt>
                <c:pt idx="296">
                  <c:v>5088.16</c:v>
                </c:pt>
                <c:pt idx="297">
                  <c:v>4869.9620000000004</c:v>
                </c:pt>
                <c:pt idx="298">
                  <c:v>4967.4650000000001</c:v>
                </c:pt>
                <c:pt idx="299">
                  <c:v>4714.9369999999999</c:v>
                </c:pt>
                <c:pt idx="300">
                  <c:v>4675.16</c:v>
                </c:pt>
                <c:pt idx="301">
                  <c:v>4626.7020000000002</c:v>
                </c:pt>
                <c:pt idx="302">
                  <c:v>4309.9059999999999</c:v>
                </c:pt>
                <c:pt idx="303">
                  <c:v>4532.7449999999999</c:v>
                </c:pt>
                <c:pt idx="304">
                  <c:v>4354.2</c:v>
                </c:pt>
                <c:pt idx="305">
                  <c:v>4317.5469999999996</c:v>
                </c:pt>
                <c:pt idx="306">
                  <c:v>4134.5950000000003</c:v>
                </c:pt>
                <c:pt idx="307">
                  <c:v>4123.66</c:v>
                </c:pt>
                <c:pt idx="308">
                  <c:v>4101.68</c:v>
                </c:pt>
                <c:pt idx="309">
                  <c:v>4079.5129999999999</c:v>
                </c:pt>
                <c:pt idx="310">
                  <c:v>3906.4679999999998</c:v>
                </c:pt>
                <c:pt idx="311">
                  <c:v>3844.8530000000001</c:v>
                </c:pt>
                <c:pt idx="312">
                  <c:v>3901.08</c:v>
                </c:pt>
                <c:pt idx="313">
                  <c:v>3696.0390000000002</c:v>
                </c:pt>
                <c:pt idx="314">
                  <c:v>3401.8389999999999</c:v>
                </c:pt>
                <c:pt idx="315">
                  <c:v>3221.42</c:v>
                </c:pt>
                <c:pt idx="316">
                  <c:v>2985.4</c:v>
                </c:pt>
                <c:pt idx="317">
                  <c:v>2902.5970000000002</c:v>
                </c:pt>
                <c:pt idx="318">
                  <c:v>2556.549</c:v>
                </c:pt>
                <c:pt idx="319">
                  <c:v>2280.127</c:v>
                </c:pt>
                <c:pt idx="320">
                  <c:v>2124</c:v>
                </c:pt>
                <c:pt idx="321">
                  <c:v>2048.4340000000002</c:v>
                </c:pt>
                <c:pt idx="322">
                  <c:v>2008.0360000000001</c:v>
                </c:pt>
                <c:pt idx="323">
                  <c:v>2035.2760000000001</c:v>
                </c:pt>
                <c:pt idx="324">
                  <c:v>1968.24</c:v>
                </c:pt>
                <c:pt idx="325">
                  <c:v>1963.5319999999999</c:v>
                </c:pt>
                <c:pt idx="326">
                  <c:v>1943.961</c:v>
                </c:pt>
                <c:pt idx="327">
                  <c:v>1897.357</c:v>
                </c:pt>
                <c:pt idx="328">
                  <c:v>1873.84</c:v>
                </c:pt>
                <c:pt idx="329">
                  <c:v>1716.51</c:v>
                </c:pt>
                <c:pt idx="330">
                  <c:v>1590.316</c:v>
                </c:pt>
                <c:pt idx="331">
                  <c:v>1475.2149999999999</c:v>
                </c:pt>
                <c:pt idx="332">
                  <c:v>1316.88</c:v>
                </c:pt>
                <c:pt idx="333">
                  <c:v>1192.433</c:v>
                </c:pt>
                <c:pt idx="334">
                  <c:v>1019.48</c:v>
                </c:pt>
                <c:pt idx="335">
                  <c:v>886.85299999999995</c:v>
                </c:pt>
                <c:pt idx="336">
                  <c:v>767</c:v>
                </c:pt>
                <c:pt idx="337">
                  <c:v>778.38499999999999</c:v>
                </c:pt>
                <c:pt idx="338">
                  <c:v>773.61099999999999</c:v>
                </c:pt>
                <c:pt idx="339">
                  <c:v>750.5</c:v>
                </c:pt>
                <c:pt idx="340">
                  <c:v>755.2</c:v>
                </c:pt>
                <c:pt idx="341">
                  <c:v>739.17100000000005</c:v>
                </c:pt>
                <c:pt idx="342">
                  <c:v>680.68499999999995</c:v>
                </c:pt>
                <c:pt idx="343">
                  <c:v>608.71</c:v>
                </c:pt>
                <c:pt idx="344">
                  <c:v>597.08000000000004</c:v>
                </c:pt>
                <c:pt idx="345">
                  <c:v>595.61400000000003</c:v>
                </c:pt>
                <c:pt idx="346">
                  <c:v>644.04</c:v>
                </c:pt>
                <c:pt idx="347">
                  <c:v>629.46400000000006</c:v>
                </c:pt>
                <c:pt idx="348">
                  <c:v>641.91999999999996</c:v>
                </c:pt>
                <c:pt idx="349">
                  <c:v>601.08799999999997</c:v>
                </c:pt>
                <c:pt idx="350">
                  <c:v>549.74900000000002</c:v>
                </c:pt>
                <c:pt idx="351">
                  <c:v>516.14700000000005</c:v>
                </c:pt>
                <c:pt idx="352">
                  <c:v>495.6</c:v>
                </c:pt>
                <c:pt idx="353">
                  <c:v>479.74599999999998</c:v>
                </c:pt>
                <c:pt idx="354">
                  <c:v>401.19900000000001</c:v>
                </c:pt>
                <c:pt idx="355">
                  <c:v>344.23099999999999</c:v>
                </c:pt>
                <c:pt idx="356">
                  <c:v>304.44</c:v>
                </c:pt>
                <c:pt idx="357">
                  <c:v>461.76</c:v>
                </c:pt>
                <c:pt idx="358">
                  <c:v>614.178</c:v>
                </c:pt>
                <c:pt idx="359">
                  <c:v>755.86500000000001</c:v>
                </c:pt>
                <c:pt idx="360">
                  <c:v>892.08</c:v>
                </c:pt>
                <c:pt idx="361">
                  <c:v>897.43799999999999</c:v>
                </c:pt>
                <c:pt idx="362">
                  <c:v>892.74300000000005</c:v>
                </c:pt>
                <c:pt idx="363">
                  <c:v>936.43799999999999</c:v>
                </c:pt>
                <c:pt idx="364">
                  <c:v>910.96</c:v>
                </c:pt>
                <c:pt idx="365">
                  <c:v>1028.23</c:v>
                </c:pt>
                <c:pt idx="366">
                  <c:v>1113.789</c:v>
                </c:pt>
                <c:pt idx="367">
                  <c:v>1354.2570000000001</c:v>
                </c:pt>
                <c:pt idx="368">
                  <c:v>1380.6</c:v>
                </c:pt>
                <c:pt idx="369">
                  <c:v>1656.68</c:v>
                </c:pt>
                <c:pt idx="370">
                  <c:v>1923.7170000000001</c:v>
                </c:pt>
                <c:pt idx="371">
                  <c:v>2163.5880000000002</c:v>
                </c:pt>
                <c:pt idx="372">
                  <c:v>2374.16</c:v>
                </c:pt>
                <c:pt idx="373">
                  <c:v>2295.9389999999999</c:v>
                </c:pt>
                <c:pt idx="374">
                  <c:v>2147.1509999999998</c:v>
                </c:pt>
                <c:pt idx="375">
                  <c:v>2124.386</c:v>
                </c:pt>
                <c:pt idx="376">
                  <c:v>2093.3200000000002</c:v>
                </c:pt>
                <c:pt idx="377">
                  <c:v>2043.3240000000001</c:v>
                </c:pt>
                <c:pt idx="378">
                  <c:v>2088.37</c:v>
                </c:pt>
                <c:pt idx="379">
                  <c:v>2109.5160000000001</c:v>
                </c:pt>
                <c:pt idx="380">
                  <c:v>2006</c:v>
                </c:pt>
                <c:pt idx="381">
                  <c:v>1921.528</c:v>
                </c:pt>
                <c:pt idx="382">
                  <c:v>2002.2429999999999</c:v>
                </c:pt>
                <c:pt idx="383">
                  <c:v>2129.8069999999998</c:v>
                </c:pt>
                <c:pt idx="384">
                  <c:v>2178.2800000000002</c:v>
                </c:pt>
                <c:pt idx="385">
                  <c:v>2269.125</c:v>
                </c:pt>
                <c:pt idx="386">
                  <c:v>2233.4659999999999</c:v>
                </c:pt>
                <c:pt idx="387">
                  <c:v>2196.4259999999999</c:v>
                </c:pt>
                <c:pt idx="388">
                  <c:v>2279.7600000000002</c:v>
                </c:pt>
                <c:pt idx="389">
                  <c:v>2354.2629999999999</c:v>
                </c:pt>
                <c:pt idx="390">
                  <c:v>2314.2620000000002</c:v>
                </c:pt>
                <c:pt idx="391">
                  <c:v>2383.7330000000002</c:v>
                </c:pt>
                <c:pt idx="392">
                  <c:v>2362.36</c:v>
                </c:pt>
                <c:pt idx="393">
                  <c:v>2430.2489999999998</c:v>
                </c:pt>
                <c:pt idx="394">
                  <c:v>2778.3429999999998</c:v>
                </c:pt>
                <c:pt idx="395">
                  <c:v>2933.4319999999998</c:v>
                </c:pt>
                <c:pt idx="396">
                  <c:v>3079.8</c:v>
                </c:pt>
                <c:pt idx="397">
                  <c:v>3171.13</c:v>
                </c:pt>
                <c:pt idx="398">
                  <c:v>3283.442</c:v>
                </c:pt>
                <c:pt idx="399">
                  <c:v>3229.7559999999999</c:v>
                </c:pt>
                <c:pt idx="400">
                  <c:v>3355.92</c:v>
                </c:pt>
                <c:pt idx="401">
                  <c:v>3200.2040000000002</c:v>
                </c:pt>
                <c:pt idx="402">
                  <c:v>3126.3110000000001</c:v>
                </c:pt>
                <c:pt idx="403">
                  <c:v>3056.6320000000001</c:v>
                </c:pt>
                <c:pt idx="404">
                  <c:v>2954.72</c:v>
                </c:pt>
                <c:pt idx="405">
                  <c:v>2686.1759999999999</c:v>
                </c:pt>
                <c:pt idx="406">
                  <c:v>2659.8510000000001</c:v>
                </c:pt>
                <c:pt idx="407">
                  <c:v>2566.6120000000001</c:v>
                </c:pt>
                <c:pt idx="408">
                  <c:v>2371.8000000000002</c:v>
                </c:pt>
                <c:pt idx="409">
                  <c:v>2146.3629999999998</c:v>
                </c:pt>
                <c:pt idx="410">
                  <c:v>2040.162</c:v>
                </c:pt>
                <c:pt idx="411">
                  <c:v>1805.55</c:v>
                </c:pt>
                <c:pt idx="412">
                  <c:v>1611.88</c:v>
                </c:pt>
                <c:pt idx="413">
                  <c:v>1376.7760000000001</c:v>
                </c:pt>
                <c:pt idx="414">
                  <c:v>1300.7149999999999</c:v>
                </c:pt>
                <c:pt idx="415">
                  <c:v>1156.934</c:v>
                </c:pt>
                <c:pt idx="416">
                  <c:v>967.6</c:v>
                </c:pt>
                <c:pt idx="417">
                  <c:v>960.02599999999995</c:v>
                </c:pt>
                <c:pt idx="418">
                  <c:v>932.09500000000003</c:v>
                </c:pt>
                <c:pt idx="419">
                  <c:v>943.59699999999998</c:v>
                </c:pt>
                <c:pt idx="420">
                  <c:v>941.64</c:v>
                </c:pt>
                <c:pt idx="421">
                  <c:v>859.447</c:v>
                </c:pt>
                <c:pt idx="422">
                  <c:v>795.98800000000006</c:v>
                </c:pt>
                <c:pt idx="423">
                  <c:v>719.76099999999997</c:v>
                </c:pt>
                <c:pt idx="424">
                  <c:v>665.52</c:v>
                </c:pt>
                <c:pt idx="425">
                  <c:v>820.17100000000005</c:v>
                </c:pt>
                <c:pt idx="426">
                  <c:v>1038.7249999999999</c:v>
                </c:pt>
                <c:pt idx="427">
                  <c:v>1227.527</c:v>
                </c:pt>
                <c:pt idx="428">
                  <c:v>1359.36</c:v>
                </c:pt>
                <c:pt idx="429">
                  <c:v>1783.8630000000001</c:v>
                </c:pt>
                <c:pt idx="430">
                  <c:v>2095.2469999999998</c:v>
                </c:pt>
                <c:pt idx="431">
                  <c:v>2314.5459999999998</c:v>
                </c:pt>
                <c:pt idx="432">
                  <c:v>2737.6</c:v>
                </c:pt>
                <c:pt idx="433">
                  <c:v>2762.7849999999999</c:v>
                </c:pt>
                <c:pt idx="434">
                  <c:v>2938.587</c:v>
                </c:pt>
                <c:pt idx="435">
                  <c:v>3078.4789999999998</c:v>
                </c:pt>
                <c:pt idx="436">
                  <c:v>3075.08</c:v>
                </c:pt>
                <c:pt idx="437">
                  <c:v>3058.194</c:v>
                </c:pt>
                <c:pt idx="438">
                  <c:v>3096.7530000000002</c:v>
                </c:pt>
                <c:pt idx="439">
                  <c:v>3152.3649999999998</c:v>
                </c:pt>
                <c:pt idx="440">
                  <c:v>3025.52</c:v>
                </c:pt>
                <c:pt idx="441">
                  <c:v>2785.123</c:v>
                </c:pt>
                <c:pt idx="442">
                  <c:v>2675.47</c:v>
                </c:pt>
                <c:pt idx="443">
                  <c:v>2433.0720000000001</c:v>
                </c:pt>
                <c:pt idx="444">
                  <c:v>2175.92</c:v>
                </c:pt>
                <c:pt idx="445">
                  <c:v>2026.3510000000001</c:v>
                </c:pt>
                <c:pt idx="446">
                  <c:v>1789.075</c:v>
                </c:pt>
                <c:pt idx="447">
                  <c:v>1573.954</c:v>
                </c:pt>
                <c:pt idx="448">
                  <c:v>1425.44</c:v>
                </c:pt>
                <c:pt idx="449">
                  <c:v>1361.173</c:v>
                </c:pt>
                <c:pt idx="450">
                  <c:v>1233.1569999999999</c:v>
                </c:pt>
                <c:pt idx="451">
                  <c:v>1191.566</c:v>
                </c:pt>
                <c:pt idx="452">
                  <c:v>1104.48</c:v>
                </c:pt>
                <c:pt idx="453">
                  <c:v>1079.0260000000001</c:v>
                </c:pt>
                <c:pt idx="454">
                  <c:v>1033.8599999999999</c:v>
                </c:pt>
                <c:pt idx="455">
                  <c:v>1016.351</c:v>
                </c:pt>
                <c:pt idx="456">
                  <c:v>965.24</c:v>
                </c:pt>
                <c:pt idx="457">
                  <c:v>1317.8209999999999</c:v>
                </c:pt>
                <c:pt idx="458">
                  <c:v>1566.31</c:v>
                </c:pt>
                <c:pt idx="459">
                  <c:v>1917.154</c:v>
                </c:pt>
                <c:pt idx="460">
                  <c:v>2192.44</c:v>
                </c:pt>
                <c:pt idx="461">
                  <c:v>2591.5709999999999</c:v>
                </c:pt>
                <c:pt idx="462">
                  <c:v>3101.1309999999999</c:v>
                </c:pt>
                <c:pt idx="463">
                  <c:v>3530.27</c:v>
                </c:pt>
                <c:pt idx="464">
                  <c:v>3905.8</c:v>
                </c:pt>
                <c:pt idx="465">
                  <c:v>4355.3770000000004</c:v>
                </c:pt>
                <c:pt idx="466">
                  <c:v>4351.8370000000004</c:v>
                </c:pt>
                <c:pt idx="467">
                  <c:v>4717.2709999999997</c:v>
                </c:pt>
                <c:pt idx="468">
                  <c:v>4899.3599999999997</c:v>
                </c:pt>
                <c:pt idx="469">
                  <c:v>4939.8760000000002</c:v>
                </c:pt>
                <c:pt idx="470">
                  <c:v>4957.259</c:v>
                </c:pt>
                <c:pt idx="471">
                  <c:v>4949.3379999999997</c:v>
                </c:pt>
                <c:pt idx="472">
                  <c:v>4819.12</c:v>
                </c:pt>
                <c:pt idx="473">
                  <c:v>5126.1400000000003</c:v>
                </c:pt>
                <c:pt idx="474">
                  <c:v>5072.4620000000004</c:v>
                </c:pt>
                <c:pt idx="475">
                  <c:v>5502.8339999999998</c:v>
                </c:pt>
                <c:pt idx="476">
                  <c:v>5543.64</c:v>
                </c:pt>
                <c:pt idx="477">
                  <c:v>5428.4690000000001</c:v>
                </c:pt>
                <c:pt idx="478">
                  <c:v>5360.5050000000001</c:v>
                </c:pt>
                <c:pt idx="479">
                  <c:v>5126.201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Scenario3_15_TY_ED!$E$1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Scenario3_15_TY_ED!$A$2:$A$482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Scenario3_15_TY_ED!$E$2:$E$482</c:f>
              <c:numCache>
                <c:formatCode>General</c:formatCode>
                <c:ptCount val="481"/>
                <c:pt idx="21">
                  <c:v>2.3730000000000002</c:v>
                </c:pt>
                <c:pt idx="22">
                  <c:v>4.577</c:v>
                </c:pt>
                <c:pt idx="23">
                  <c:v>7.8109999999999999</c:v>
                </c:pt>
                <c:pt idx="24">
                  <c:v>10</c:v>
                </c:pt>
                <c:pt idx="25">
                  <c:v>64.847999999999999</c:v>
                </c:pt>
                <c:pt idx="26">
                  <c:v>124.71299999999999</c:v>
                </c:pt>
                <c:pt idx="27">
                  <c:v>173.54</c:v>
                </c:pt>
                <c:pt idx="28">
                  <c:v>228.75</c:v>
                </c:pt>
                <c:pt idx="29">
                  <c:v>370.80200000000002</c:v>
                </c:pt>
                <c:pt idx="30">
                  <c:v>505.15</c:v>
                </c:pt>
                <c:pt idx="31">
                  <c:v>631.61</c:v>
                </c:pt>
                <c:pt idx="32">
                  <c:v>801.25</c:v>
                </c:pt>
                <c:pt idx="33">
                  <c:v>963.11400000000003</c:v>
                </c:pt>
                <c:pt idx="34">
                  <c:v>1141.3389999999999</c:v>
                </c:pt>
                <c:pt idx="35">
                  <c:v>1266.211</c:v>
                </c:pt>
                <c:pt idx="36">
                  <c:v>1477.5</c:v>
                </c:pt>
                <c:pt idx="37">
                  <c:v>1606.104</c:v>
                </c:pt>
                <c:pt idx="38">
                  <c:v>1651.73</c:v>
                </c:pt>
                <c:pt idx="39">
                  <c:v>1814.001</c:v>
                </c:pt>
                <c:pt idx="40">
                  <c:v>1992.5</c:v>
                </c:pt>
                <c:pt idx="41">
                  <c:v>2094.817</c:v>
                </c:pt>
                <c:pt idx="42">
                  <c:v>2212.1819999999998</c:v>
                </c:pt>
                <c:pt idx="43">
                  <c:v>2223.2570000000001</c:v>
                </c:pt>
                <c:pt idx="44">
                  <c:v>2433.75</c:v>
                </c:pt>
                <c:pt idx="45">
                  <c:v>2446.9270000000001</c:v>
                </c:pt>
                <c:pt idx="46">
                  <c:v>2598.0590000000002</c:v>
                </c:pt>
                <c:pt idx="47">
                  <c:v>2604.2240000000002</c:v>
                </c:pt>
                <c:pt idx="48">
                  <c:v>2708.75</c:v>
                </c:pt>
                <c:pt idx="49">
                  <c:v>2594.7530000000002</c:v>
                </c:pt>
                <c:pt idx="50">
                  <c:v>2653.373</c:v>
                </c:pt>
                <c:pt idx="51">
                  <c:v>2607.431</c:v>
                </c:pt>
                <c:pt idx="52">
                  <c:v>2610</c:v>
                </c:pt>
                <c:pt idx="53">
                  <c:v>2637.2570000000001</c:v>
                </c:pt>
                <c:pt idx="54">
                  <c:v>2567.6909999999998</c:v>
                </c:pt>
                <c:pt idx="55">
                  <c:v>2584.2820000000002</c:v>
                </c:pt>
                <c:pt idx="56">
                  <c:v>2593.75</c:v>
                </c:pt>
                <c:pt idx="57">
                  <c:v>2472.2649999999999</c:v>
                </c:pt>
                <c:pt idx="58">
                  <c:v>2376.0050000000001</c:v>
                </c:pt>
                <c:pt idx="59">
                  <c:v>2261.9690000000001</c:v>
                </c:pt>
                <c:pt idx="60">
                  <c:v>2222.5</c:v>
                </c:pt>
                <c:pt idx="61">
                  <c:v>2126.3119999999999</c:v>
                </c:pt>
                <c:pt idx="62">
                  <c:v>2050.3209999999999</c:v>
                </c:pt>
                <c:pt idx="63">
                  <c:v>1862.924</c:v>
                </c:pt>
                <c:pt idx="64">
                  <c:v>1846.25</c:v>
                </c:pt>
                <c:pt idx="65">
                  <c:v>1698.098</c:v>
                </c:pt>
                <c:pt idx="66">
                  <c:v>1568.5450000000001</c:v>
                </c:pt>
                <c:pt idx="67">
                  <c:v>1397.3230000000001</c:v>
                </c:pt>
                <c:pt idx="68">
                  <c:v>1317.5</c:v>
                </c:pt>
                <c:pt idx="69">
                  <c:v>1130.2429999999999</c:v>
                </c:pt>
                <c:pt idx="70">
                  <c:v>1056.74</c:v>
                </c:pt>
                <c:pt idx="71">
                  <c:v>894.49400000000003</c:v>
                </c:pt>
                <c:pt idx="72">
                  <c:v>782.5</c:v>
                </c:pt>
                <c:pt idx="73">
                  <c:v>656.09500000000003</c:v>
                </c:pt>
                <c:pt idx="74">
                  <c:v>497.11200000000002</c:v>
                </c:pt>
                <c:pt idx="75">
                  <c:v>377.16</c:v>
                </c:pt>
                <c:pt idx="76">
                  <c:v>240</c:v>
                </c:pt>
                <c:pt idx="77">
                  <c:v>176.37700000000001</c:v>
                </c:pt>
                <c:pt idx="78">
                  <c:v>128.54400000000001</c:v>
                </c:pt>
                <c:pt idx="79">
                  <c:v>72.296000000000006</c:v>
                </c:pt>
                <c:pt idx="80">
                  <c:v>10</c:v>
                </c:pt>
                <c:pt idx="81">
                  <c:v>7.7370000000000001</c:v>
                </c:pt>
                <c:pt idx="82">
                  <c:v>5.08</c:v>
                </c:pt>
                <c:pt idx="83">
                  <c:v>2.1909999999999998</c:v>
                </c:pt>
                <c:pt idx="117">
                  <c:v>1.25</c:v>
                </c:pt>
                <c:pt idx="118">
                  <c:v>2.4369999999999998</c:v>
                </c:pt>
                <c:pt idx="119">
                  <c:v>4.1360000000000001</c:v>
                </c:pt>
                <c:pt idx="120">
                  <c:v>5</c:v>
                </c:pt>
                <c:pt idx="121">
                  <c:v>61.100999999999999</c:v>
                </c:pt>
                <c:pt idx="122">
                  <c:v>112.477</c:v>
                </c:pt>
                <c:pt idx="123">
                  <c:v>164.52</c:v>
                </c:pt>
                <c:pt idx="124">
                  <c:v>221.25</c:v>
                </c:pt>
                <c:pt idx="125">
                  <c:v>343.32799999999997</c:v>
                </c:pt>
                <c:pt idx="126">
                  <c:v>463.774</c:v>
                </c:pt>
                <c:pt idx="127">
                  <c:v>613.46600000000001</c:v>
                </c:pt>
                <c:pt idx="128">
                  <c:v>740</c:v>
                </c:pt>
                <c:pt idx="129">
                  <c:v>918.548</c:v>
                </c:pt>
                <c:pt idx="130">
                  <c:v>1085.585</c:v>
                </c:pt>
                <c:pt idx="131">
                  <c:v>1267.319</c:v>
                </c:pt>
                <c:pt idx="132">
                  <c:v>1432.5</c:v>
                </c:pt>
                <c:pt idx="133">
                  <c:v>1594.8140000000001</c:v>
                </c:pt>
                <c:pt idx="134">
                  <c:v>1686.0740000000001</c:v>
                </c:pt>
                <c:pt idx="135">
                  <c:v>1723.528</c:v>
                </c:pt>
                <c:pt idx="136">
                  <c:v>1876.25</c:v>
                </c:pt>
                <c:pt idx="137">
                  <c:v>2028.336</c:v>
                </c:pt>
                <c:pt idx="138">
                  <c:v>2166.442</c:v>
                </c:pt>
                <c:pt idx="139">
                  <c:v>2316.9540000000002</c:v>
                </c:pt>
                <c:pt idx="140">
                  <c:v>2441.25</c:v>
                </c:pt>
                <c:pt idx="141">
                  <c:v>2470.377</c:v>
                </c:pt>
                <c:pt idx="142">
                  <c:v>2597.6129999999998</c:v>
                </c:pt>
                <c:pt idx="143">
                  <c:v>2487.3960000000002</c:v>
                </c:pt>
                <c:pt idx="144">
                  <c:v>2696.25</c:v>
                </c:pt>
                <c:pt idx="145">
                  <c:v>2678.489</c:v>
                </c:pt>
                <c:pt idx="146">
                  <c:v>2754.9270000000001</c:v>
                </c:pt>
                <c:pt idx="147">
                  <c:v>2802.2449999999999</c:v>
                </c:pt>
                <c:pt idx="148">
                  <c:v>2728.75</c:v>
                </c:pt>
                <c:pt idx="149">
                  <c:v>2701.2269999999999</c:v>
                </c:pt>
                <c:pt idx="150">
                  <c:v>2608.8009999999999</c:v>
                </c:pt>
                <c:pt idx="151">
                  <c:v>2583.3009999999999</c:v>
                </c:pt>
                <c:pt idx="152">
                  <c:v>2608.75</c:v>
                </c:pt>
                <c:pt idx="153">
                  <c:v>2502.7150000000001</c:v>
                </c:pt>
                <c:pt idx="154">
                  <c:v>2550.6709999999998</c:v>
                </c:pt>
                <c:pt idx="155">
                  <c:v>2325.3330000000001</c:v>
                </c:pt>
                <c:pt idx="156">
                  <c:v>2331.25</c:v>
                </c:pt>
                <c:pt idx="157">
                  <c:v>2272.3090000000002</c:v>
                </c:pt>
                <c:pt idx="158">
                  <c:v>2162.4409999999998</c:v>
                </c:pt>
                <c:pt idx="159">
                  <c:v>2045.3610000000001</c:v>
                </c:pt>
                <c:pt idx="160">
                  <c:v>1963.75</c:v>
                </c:pt>
                <c:pt idx="161">
                  <c:v>1865.8789999999999</c:v>
                </c:pt>
                <c:pt idx="162">
                  <c:v>1664.8009999999999</c:v>
                </c:pt>
                <c:pt idx="163">
                  <c:v>1561.942</c:v>
                </c:pt>
                <c:pt idx="164">
                  <c:v>1421.25</c:v>
                </c:pt>
                <c:pt idx="165">
                  <c:v>1213.52</c:v>
                </c:pt>
                <c:pt idx="166">
                  <c:v>1117.7049999999999</c:v>
                </c:pt>
                <c:pt idx="167">
                  <c:v>889.68799999999999</c:v>
                </c:pt>
                <c:pt idx="168">
                  <c:v>755</c:v>
                </c:pt>
                <c:pt idx="169">
                  <c:v>642.76800000000003</c:v>
                </c:pt>
                <c:pt idx="170">
                  <c:v>514.54700000000003</c:v>
                </c:pt>
                <c:pt idx="171">
                  <c:v>386.346</c:v>
                </c:pt>
                <c:pt idx="172">
                  <c:v>262.5</c:v>
                </c:pt>
                <c:pt idx="173">
                  <c:v>197.679</c:v>
                </c:pt>
                <c:pt idx="174">
                  <c:v>136.33099999999999</c:v>
                </c:pt>
                <c:pt idx="175">
                  <c:v>74.176000000000002</c:v>
                </c:pt>
                <c:pt idx="176">
                  <c:v>10</c:v>
                </c:pt>
                <c:pt idx="177">
                  <c:v>8.3960000000000008</c:v>
                </c:pt>
                <c:pt idx="178">
                  <c:v>5.53</c:v>
                </c:pt>
                <c:pt idx="179">
                  <c:v>2.593</c:v>
                </c:pt>
                <c:pt idx="213">
                  <c:v>1.214</c:v>
                </c:pt>
                <c:pt idx="214">
                  <c:v>2.4729999999999999</c:v>
                </c:pt>
                <c:pt idx="215">
                  <c:v>3.726</c:v>
                </c:pt>
                <c:pt idx="216">
                  <c:v>5</c:v>
                </c:pt>
                <c:pt idx="217">
                  <c:v>62.573999999999998</c:v>
                </c:pt>
                <c:pt idx="218">
                  <c:v>124.05500000000001</c:v>
                </c:pt>
                <c:pt idx="219">
                  <c:v>173.33799999999999</c:v>
                </c:pt>
                <c:pt idx="220">
                  <c:v>233.75</c:v>
                </c:pt>
                <c:pt idx="221">
                  <c:v>383.88600000000002</c:v>
                </c:pt>
                <c:pt idx="222">
                  <c:v>520.88099999999997</c:v>
                </c:pt>
                <c:pt idx="223">
                  <c:v>700.17200000000003</c:v>
                </c:pt>
                <c:pt idx="224">
                  <c:v>840</c:v>
                </c:pt>
                <c:pt idx="225">
                  <c:v>1002.235</c:v>
                </c:pt>
                <c:pt idx="226">
                  <c:v>1209.9770000000001</c:v>
                </c:pt>
                <c:pt idx="227">
                  <c:v>1290.3209999999999</c:v>
                </c:pt>
                <c:pt idx="228">
                  <c:v>1506.25</c:v>
                </c:pt>
                <c:pt idx="229">
                  <c:v>1587.1030000000001</c:v>
                </c:pt>
                <c:pt idx="230">
                  <c:v>1755.163</c:v>
                </c:pt>
                <c:pt idx="231">
                  <c:v>1829.578</c:v>
                </c:pt>
                <c:pt idx="232">
                  <c:v>2007.5</c:v>
                </c:pt>
                <c:pt idx="233">
                  <c:v>2059.9929999999999</c:v>
                </c:pt>
                <c:pt idx="234">
                  <c:v>2304.0940000000001</c:v>
                </c:pt>
                <c:pt idx="235">
                  <c:v>2338.2150000000001</c:v>
                </c:pt>
                <c:pt idx="236">
                  <c:v>2450</c:v>
                </c:pt>
                <c:pt idx="237">
                  <c:v>2473.663</c:v>
                </c:pt>
                <c:pt idx="238">
                  <c:v>2540.7350000000001</c:v>
                </c:pt>
                <c:pt idx="239">
                  <c:v>2611.4650000000001</c:v>
                </c:pt>
                <c:pt idx="240">
                  <c:v>2628.75</c:v>
                </c:pt>
                <c:pt idx="241">
                  <c:v>2685.5419999999999</c:v>
                </c:pt>
                <c:pt idx="242">
                  <c:v>2770.4679999999998</c:v>
                </c:pt>
                <c:pt idx="243">
                  <c:v>2776.2950000000001</c:v>
                </c:pt>
                <c:pt idx="244">
                  <c:v>2835</c:v>
                </c:pt>
                <c:pt idx="245">
                  <c:v>2785.953</c:v>
                </c:pt>
                <c:pt idx="246">
                  <c:v>2735.4760000000001</c:v>
                </c:pt>
                <c:pt idx="247">
                  <c:v>2664.4059999999999</c:v>
                </c:pt>
                <c:pt idx="248">
                  <c:v>2610</c:v>
                </c:pt>
                <c:pt idx="249">
                  <c:v>2422.319</c:v>
                </c:pt>
                <c:pt idx="250">
                  <c:v>2486.473</c:v>
                </c:pt>
                <c:pt idx="251">
                  <c:v>2406.355</c:v>
                </c:pt>
                <c:pt idx="252">
                  <c:v>2325</c:v>
                </c:pt>
                <c:pt idx="253">
                  <c:v>2246.2840000000001</c:v>
                </c:pt>
                <c:pt idx="254">
                  <c:v>2189.5340000000001</c:v>
                </c:pt>
                <c:pt idx="255">
                  <c:v>1991.1980000000001</c:v>
                </c:pt>
                <c:pt idx="256">
                  <c:v>1928.75</c:v>
                </c:pt>
                <c:pt idx="257">
                  <c:v>1832.3009999999999</c:v>
                </c:pt>
                <c:pt idx="258">
                  <c:v>1776.7270000000001</c:v>
                </c:pt>
                <c:pt idx="259">
                  <c:v>1628.443</c:v>
                </c:pt>
                <c:pt idx="260">
                  <c:v>1455</c:v>
                </c:pt>
                <c:pt idx="261">
                  <c:v>1306.5540000000001</c:v>
                </c:pt>
                <c:pt idx="262">
                  <c:v>1150.83</c:v>
                </c:pt>
                <c:pt idx="263">
                  <c:v>954.947</c:v>
                </c:pt>
                <c:pt idx="264">
                  <c:v>825</c:v>
                </c:pt>
                <c:pt idx="265">
                  <c:v>673.36099999999999</c:v>
                </c:pt>
                <c:pt idx="266">
                  <c:v>551.48199999999997</c:v>
                </c:pt>
                <c:pt idx="267">
                  <c:v>398.63400000000001</c:v>
                </c:pt>
                <c:pt idx="268">
                  <c:v>245</c:v>
                </c:pt>
                <c:pt idx="269">
                  <c:v>183.88499999999999</c:v>
                </c:pt>
                <c:pt idx="270">
                  <c:v>130.52699999999999</c:v>
                </c:pt>
                <c:pt idx="271">
                  <c:v>68.861999999999995</c:v>
                </c:pt>
                <c:pt idx="272">
                  <c:v>10</c:v>
                </c:pt>
                <c:pt idx="273">
                  <c:v>8.0470000000000006</c:v>
                </c:pt>
                <c:pt idx="274">
                  <c:v>4.7060000000000004</c:v>
                </c:pt>
                <c:pt idx="275">
                  <c:v>2.5419999999999998</c:v>
                </c:pt>
                <c:pt idx="309">
                  <c:v>1.266</c:v>
                </c:pt>
                <c:pt idx="310">
                  <c:v>2.5259999999999998</c:v>
                </c:pt>
                <c:pt idx="311">
                  <c:v>3.2719999999999998</c:v>
                </c:pt>
                <c:pt idx="312">
                  <c:v>5</c:v>
                </c:pt>
                <c:pt idx="313">
                  <c:v>62.640999999999998</c:v>
                </c:pt>
                <c:pt idx="314">
                  <c:v>117.71299999999999</c:v>
                </c:pt>
                <c:pt idx="315">
                  <c:v>176.24100000000001</c:v>
                </c:pt>
                <c:pt idx="316">
                  <c:v>231.25</c:v>
                </c:pt>
                <c:pt idx="317">
                  <c:v>382.214</c:v>
                </c:pt>
                <c:pt idx="318">
                  <c:v>489.95600000000002</c:v>
                </c:pt>
                <c:pt idx="319">
                  <c:v>644.49599999999998</c:v>
                </c:pt>
                <c:pt idx="320">
                  <c:v>778.75</c:v>
                </c:pt>
                <c:pt idx="321">
                  <c:v>959.66399999999999</c:v>
                </c:pt>
                <c:pt idx="322">
                  <c:v>1122.864</c:v>
                </c:pt>
                <c:pt idx="323">
                  <c:v>1236.1869999999999</c:v>
                </c:pt>
                <c:pt idx="324">
                  <c:v>1437.5</c:v>
                </c:pt>
                <c:pt idx="325">
                  <c:v>1480.749</c:v>
                </c:pt>
                <c:pt idx="326">
                  <c:v>1614.2059999999999</c:v>
                </c:pt>
                <c:pt idx="327">
                  <c:v>1715.731</c:v>
                </c:pt>
                <c:pt idx="328">
                  <c:v>1866.25</c:v>
                </c:pt>
                <c:pt idx="329">
                  <c:v>1971.8969999999999</c:v>
                </c:pt>
                <c:pt idx="330">
                  <c:v>2068.759</c:v>
                </c:pt>
                <c:pt idx="331">
                  <c:v>2235.85</c:v>
                </c:pt>
                <c:pt idx="332">
                  <c:v>2295</c:v>
                </c:pt>
                <c:pt idx="333">
                  <c:v>2389.2339999999999</c:v>
                </c:pt>
                <c:pt idx="334">
                  <c:v>2379.7759999999998</c:v>
                </c:pt>
                <c:pt idx="335">
                  <c:v>2504.39</c:v>
                </c:pt>
                <c:pt idx="336">
                  <c:v>2578.75</c:v>
                </c:pt>
                <c:pt idx="337">
                  <c:v>2614.1149999999998</c:v>
                </c:pt>
                <c:pt idx="338">
                  <c:v>2782.9859999999999</c:v>
                </c:pt>
                <c:pt idx="339">
                  <c:v>2701.1190000000001</c:v>
                </c:pt>
                <c:pt idx="340">
                  <c:v>2763.75</c:v>
                </c:pt>
                <c:pt idx="341">
                  <c:v>2813.9470000000001</c:v>
                </c:pt>
                <c:pt idx="342">
                  <c:v>2596.5149999999999</c:v>
                </c:pt>
                <c:pt idx="343">
                  <c:v>2684.2539999999999</c:v>
                </c:pt>
                <c:pt idx="344">
                  <c:v>2646.25</c:v>
                </c:pt>
                <c:pt idx="345">
                  <c:v>2582.4470000000001</c:v>
                </c:pt>
                <c:pt idx="346">
                  <c:v>2585.4679999999998</c:v>
                </c:pt>
                <c:pt idx="347">
                  <c:v>2453.6860000000001</c:v>
                </c:pt>
                <c:pt idx="348">
                  <c:v>2381.25</c:v>
                </c:pt>
                <c:pt idx="349">
                  <c:v>2437.9090000000001</c:v>
                </c:pt>
                <c:pt idx="350">
                  <c:v>2233.27</c:v>
                </c:pt>
                <c:pt idx="351">
                  <c:v>2173.5050000000001</c:v>
                </c:pt>
                <c:pt idx="352">
                  <c:v>2156.25</c:v>
                </c:pt>
                <c:pt idx="353">
                  <c:v>1910.2829999999999</c:v>
                </c:pt>
                <c:pt idx="354">
                  <c:v>1874.99</c:v>
                </c:pt>
                <c:pt idx="355">
                  <c:v>1608.3510000000001</c:v>
                </c:pt>
                <c:pt idx="356">
                  <c:v>1438.75</c:v>
                </c:pt>
                <c:pt idx="357">
                  <c:v>1317.37</c:v>
                </c:pt>
                <c:pt idx="358">
                  <c:v>1088.9259999999999</c:v>
                </c:pt>
                <c:pt idx="359">
                  <c:v>920.81299999999999</c:v>
                </c:pt>
                <c:pt idx="360">
                  <c:v>746.25</c:v>
                </c:pt>
                <c:pt idx="361">
                  <c:v>623.44200000000001</c:v>
                </c:pt>
                <c:pt idx="362">
                  <c:v>501.14699999999999</c:v>
                </c:pt>
                <c:pt idx="363">
                  <c:v>367.29700000000003</c:v>
                </c:pt>
                <c:pt idx="364">
                  <c:v>245</c:v>
                </c:pt>
                <c:pt idx="365">
                  <c:v>189.12</c:v>
                </c:pt>
                <c:pt idx="366">
                  <c:v>122.039</c:v>
                </c:pt>
                <c:pt idx="367">
                  <c:v>70.947999999999993</c:v>
                </c:pt>
                <c:pt idx="368">
                  <c:v>15</c:v>
                </c:pt>
                <c:pt idx="369">
                  <c:v>10.613</c:v>
                </c:pt>
                <c:pt idx="370">
                  <c:v>6.9329999999999998</c:v>
                </c:pt>
                <c:pt idx="371">
                  <c:v>3.5190000000000001</c:v>
                </c:pt>
                <c:pt idx="405">
                  <c:v>1.226</c:v>
                </c:pt>
                <c:pt idx="406">
                  <c:v>2.4860000000000002</c:v>
                </c:pt>
                <c:pt idx="407">
                  <c:v>3.9820000000000002</c:v>
                </c:pt>
                <c:pt idx="408">
                  <c:v>5</c:v>
                </c:pt>
                <c:pt idx="409">
                  <c:v>52.12</c:v>
                </c:pt>
                <c:pt idx="410">
                  <c:v>106.498</c:v>
                </c:pt>
                <c:pt idx="411">
                  <c:v>156.02199999999999</c:v>
                </c:pt>
                <c:pt idx="412">
                  <c:v>201.25</c:v>
                </c:pt>
                <c:pt idx="413">
                  <c:v>329.95299999999997</c:v>
                </c:pt>
                <c:pt idx="414">
                  <c:v>454.76900000000001</c:v>
                </c:pt>
                <c:pt idx="415">
                  <c:v>580.51599999999996</c:v>
                </c:pt>
                <c:pt idx="416">
                  <c:v>720</c:v>
                </c:pt>
                <c:pt idx="417">
                  <c:v>858.22500000000002</c:v>
                </c:pt>
                <c:pt idx="418">
                  <c:v>1030.5540000000001</c:v>
                </c:pt>
                <c:pt idx="419">
                  <c:v>1201.0450000000001</c:v>
                </c:pt>
                <c:pt idx="420">
                  <c:v>1317.5</c:v>
                </c:pt>
                <c:pt idx="421">
                  <c:v>1421.288</c:v>
                </c:pt>
                <c:pt idx="422">
                  <c:v>1548.8240000000001</c:v>
                </c:pt>
                <c:pt idx="423">
                  <c:v>1680.5309999999999</c:v>
                </c:pt>
                <c:pt idx="424">
                  <c:v>1782.5</c:v>
                </c:pt>
                <c:pt idx="425">
                  <c:v>1951.94</c:v>
                </c:pt>
                <c:pt idx="426">
                  <c:v>2103.5749999999998</c:v>
                </c:pt>
                <c:pt idx="427">
                  <c:v>2181.6280000000002</c:v>
                </c:pt>
                <c:pt idx="428">
                  <c:v>2311.25</c:v>
                </c:pt>
                <c:pt idx="429">
                  <c:v>2392.6680000000001</c:v>
                </c:pt>
                <c:pt idx="430">
                  <c:v>2449.491</c:v>
                </c:pt>
                <c:pt idx="431">
                  <c:v>2657.5830000000001</c:v>
                </c:pt>
                <c:pt idx="432">
                  <c:v>2663.75</c:v>
                </c:pt>
                <c:pt idx="433">
                  <c:v>2606.174</c:v>
                </c:pt>
                <c:pt idx="434">
                  <c:v>2690.1439999999998</c:v>
                </c:pt>
                <c:pt idx="435">
                  <c:v>2838.3240000000001</c:v>
                </c:pt>
                <c:pt idx="436">
                  <c:v>2728.75</c:v>
                </c:pt>
                <c:pt idx="437">
                  <c:v>2790.0680000000002</c:v>
                </c:pt>
                <c:pt idx="438">
                  <c:v>2720.1289999999999</c:v>
                </c:pt>
                <c:pt idx="439">
                  <c:v>2718.5909999999999</c:v>
                </c:pt>
                <c:pt idx="440">
                  <c:v>2682.5</c:v>
                </c:pt>
                <c:pt idx="441">
                  <c:v>2695.9569999999999</c:v>
                </c:pt>
                <c:pt idx="442">
                  <c:v>2484.2330000000002</c:v>
                </c:pt>
                <c:pt idx="443">
                  <c:v>2455.511</c:v>
                </c:pt>
                <c:pt idx="444">
                  <c:v>2492.5</c:v>
                </c:pt>
                <c:pt idx="445">
                  <c:v>2395.0619999999999</c:v>
                </c:pt>
                <c:pt idx="446">
                  <c:v>2203.38</c:v>
                </c:pt>
                <c:pt idx="447">
                  <c:v>2027.5250000000001</c:v>
                </c:pt>
                <c:pt idx="448">
                  <c:v>1897.5</c:v>
                </c:pt>
                <c:pt idx="449">
                  <c:v>1790.374</c:v>
                </c:pt>
                <c:pt idx="450">
                  <c:v>1690.33</c:v>
                </c:pt>
                <c:pt idx="451">
                  <c:v>1640.828</c:v>
                </c:pt>
                <c:pt idx="452">
                  <c:v>1461.25</c:v>
                </c:pt>
                <c:pt idx="453">
                  <c:v>1323.8140000000001</c:v>
                </c:pt>
                <c:pt idx="454">
                  <c:v>1188.606</c:v>
                </c:pt>
                <c:pt idx="455">
                  <c:v>978.029</c:v>
                </c:pt>
                <c:pt idx="456">
                  <c:v>838.75</c:v>
                </c:pt>
                <c:pt idx="457">
                  <c:v>662.33500000000004</c:v>
                </c:pt>
                <c:pt idx="458">
                  <c:v>552.94399999999996</c:v>
                </c:pt>
                <c:pt idx="459">
                  <c:v>412.61200000000002</c:v>
                </c:pt>
                <c:pt idx="460">
                  <c:v>265</c:v>
                </c:pt>
                <c:pt idx="461">
                  <c:v>195.19</c:v>
                </c:pt>
                <c:pt idx="462">
                  <c:v>137.17699999999999</c:v>
                </c:pt>
                <c:pt idx="463">
                  <c:v>70.864000000000004</c:v>
                </c:pt>
                <c:pt idx="464">
                  <c:v>10</c:v>
                </c:pt>
                <c:pt idx="465">
                  <c:v>7.4119999999999999</c:v>
                </c:pt>
                <c:pt idx="466">
                  <c:v>4.7450000000000001</c:v>
                </c:pt>
                <c:pt idx="467">
                  <c:v>2.5529999999999999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8440"/>
        <c:axId val="469224520"/>
      </c:areaChart>
      <c:catAx>
        <c:axId val="469228440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24520"/>
        <c:crosses val="autoZero"/>
        <c:auto val="0"/>
        <c:lblAlgn val="ctr"/>
        <c:lblOffset val="100"/>
        <c:noMultiLvlLbl val="0"/>
      </c:catAx>
      <c:valAx>
        <c:axId val="4692245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8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Scenario3_15_TN_UC!$B$1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171.01</c:v>
                </c:pt>
                <c:pt idx="24">
                  <c:v>226.226</c:v>
                </c:pt>
                <c:pt idx="25">
                  <c:v>356.63200000000001</c:v>
                </c:pt>
                <c:pt idx="26">
                  <c:v>533.07899999999995</c:v>
                </c:pt>
                <c:pt idx="27">
                  <c:v>715.53599999999994</c:v>
                </c:pt>
                <c:pt idx="28">
                  <c:v>800</c:v>
                </c:pt>
                <c:pt idx="29">
                  <c:v>726.63099999999997</c:v>
                </c:pt>
                <c:pt idx="30">
                  <c:v>800</c:v>
                </c:pt>
                <c:pt idx="31">
                  <c:v>800</c:v>
                </c:pt>
                <c:pt idx="32">
                  <c:v>800</c:v>
                </c:pt>
                <c:pt idx="33">
                  <c:v>800</c:v>
                </c:pt>
                <c:pt idx="34">
                  <c:v>800</c:v>
                </c:pt>
                <c:pt idx="35">
                  <c:v>800</c:v>
                </c:pt>
                <c:pt idx="36">
                  <c:v>800</c:v>
                </c:pt>
                <c:pt idx="37">
                  <c:v>584.18600000000004</c:v>
                </c:pt>
                <c:pt idx="38">
                  <c:v>613.11699999999996</c:v>
                </c:pt>
                <c:pt idx="39">
                  <c:v>320</c:v>
                </c:pt>
                <c:pt idx="40">
                  <c:v>320</c:v>
                </c:pt>
                <c:pt idx="41">
                  <c:v>320</c:v>
                </c:pt>
                <c:pt idx="42">
                  <c:v>320</c:v>
                </c:pt>
                <c:pt idx="43">
                  <c:v>320</c:v>
                </c:pt>
                <c:pt idx="44">
                  <c:v>320</c:v>
                </c:pt>
                <c:pt idx="45">
                  <c:v>320</c:v>
                </c:pt>
                <c:pt idx="46">
                  <c:v>320</c:v>
                </c:pt>
                <c:pt idx="47">
                  <c:v>320</c:v>
                </c:pt>
                <c:pt idx="48">
                  <c:v>320</c:v>
                </c:pt>
                <c:pt idx="49">
                  <c:v>320</c:v>
                </c:pt>
                <c:pt idx="50">
                  <c:v>320</c:v>
                </c:pt>
                <c:pt idx="51">
                  <c:v>320</c:v>
                </c:pt>
                <c:pt idx="52">
                  <c:v>320</c:v>
                </c:pt>
                <c:pt idx="53">
                  <c:v>320</c:v>
                </c:pt>
                <c:pt idx="54">
                  <c:v>320</c:v>
                </c:pt>
                <c:pt idx="55">
                  <c:v>320</c:v>
                </c:pt>
                <c:pt idx="56">
                  <c:v>320</c:v>
                </c:pt>
                <c:pt idx="57">
                  <c:v>320</c:v>
                </c:pt>
                <c:pt idx="58">
                  <c:v>320</c:v>
                </c:pt>
                <c:pt idx="59">
                  <c:v>480.83699999999999</c:v>
                </c:pt>
                <c:pt idx="60">
                  <c:v>639.40800000000002</c:v>
                </c:pt>
                <c:pt idx="61">
                  <c:v>944.95500000000004</c:v>
                </c:pt>
                <c:pt idx="62">
                  <c:v>1182.49</c:v>
                </c:pt>
                <c:pt idx="63">
                  <c:v>1060.0940000000001</c:v>
                </c:pt>
                <c:pt idx="64">
                  <c:v>1575.443</c:v>
                </c:pt>
                <c:pt idx="65">
                  <c:v>1600</c:v>
                </c:pt>
                <c:pt idx="66">
                  <c:v>1600</c:v>
                </c:pt>
                <c:pt idx="67">
                  <c:v>1600</c:v>
                </c:pt>
                <c:pt idx="68">
                  <c:v>1600</c:v>
                </c:pt>
                <c:pt idx="69">
                  <c:v>1600</c:v>
                </c:pt>
                <c:pt idx="70">
                  <c:v>1600</c:v>
                </c:pt>
                <c:pt idx="71">
                  <c:v>1600</c:v>
                </c:pt>
                <c:pt idx="72">
                  <c:v>1600</c:v>
                </c:pt>
                <c:pt idx="73">
                  <c:v>1600</c:v>
                </c:pt>
                <c:pt idx="74">
                  <c:v>1600</c:v>
                </c:pt>
                <c:pt idx="75">
                  <c:v>1600</c:v>
                </c:pt>
                <c:pt idx="76">
                  <c:v>1600</c:v>
                </c:pt>
                <c:pt idx="77">
                  <c:v>1600</c:v>
                </c:pt>
                <c:pt idx="78">
                  <c:v>1158.2370000000001</c:v>
                </c:pt>
                <c:pt idx="79">
                  <c:v>760.59799999999996</c:v>
                </c:pt>
                <c:pt idx="80">
                  <c:v>640</c:v>
                </c:pt>
                <c:pt idx="81">
                  <c:v>640</c:v>
                </c:pt>
                <c:pt idx="82">
                  <c:v>640</c:v>
                </c:pt>
                <c:pt idx="83">
                  <c:v>640</c:v>
                </c:pt>
                <c:pt idx="84">
                  <c:v>640</c:v>
                </c:pt>
                <c:pt idx="85">
                  <c:v>640</c:v>
                </c:pt>
                <c:pt idx="86">
                  <c:v>640</c:v>
                </c:pt>
                <c:pt idx="87">
                  <c:v>640</c:v>
                </c:pt>
                <c:pt idx="88">
                  <c:v>640</c:v>
                </c:pt>
                <c:pt idx="89">
                  <c:v>640</c:v>
                </c:pt>
                <c:pt idx="90">
                  <c:v>640</c:v>
                </c:pt>
                <c:pt idx="91">
                  <c:v>640</c:v>
                </c:pt>
                <c:pt idx="92">
                  <c:v>640</c:v>
                </c:pt>
                <c:pt idx="93">
                  <c:v>640</c:v>
                </c:pt>
                <c:pt idx="94">
                  <c:v>640</c:v>
                </c:pt>
                <c:pt idx="95">
                  <c:v>640</c:v>
                </c:pt>
                <c:pt idx="96">
                  <c:v>640</c:v>
                </c:pt>
                <c:pt idx="97">
                  <c:v>640</c:v>
                </c:pt>
                <c:pt idx="98">
                  <c:v>640</c:v>
                </c:pt>
                <c:pt idx="99">
                  <c:v>640</c:v>
                </c:pt>
                <c:pt idx="100">
                  <c:v>640</c:v>
                </c:pt>
                <c:pt idx="101">
                  <c:v>640</c:v>
                </c:pt>
                <c:pt idx="102">
                  <c:v>640</c:v>
                </c:pt>
                <c:pt idx="103">
                  <c:v>640</c:v>
                </c:pt>
                <c:pt idx="104">
                  <c:v>640</c:v>
                </c:pt>
                <c:pt idx="105">
                  <c:v>640</c:v>
                </c:pt>
                <c:pt idx="106">
                  <c:v>640</c:v>
                </c:pt>
                <c:pt idx="107">
                  <c:v>640</c:v>
                </c:pt>
                <c:pt idx="108">
                  <c:v>640</c:v>
                </c:pt>
                <c:pt idx="109">
                  <c:v>640</c:v>
                </c:pt>
                <c:pt idx="110">
                  <c:v>640</c:v>
                </c:pt>
                <c:pt idx="111">
                  <c:v>640</c:v>
                </c:pt>
                <c:pt idx="112">
                  <c:v>640</c:v>
                </c:pt>
                <c:pt idx="113">
                  <c:v>640</c:v>
                </c:pt>
                <c:pt idx="114">
                  <c:v>782.61099999999999</c:v>
                </c:pt>
                <c:pt idx="115">
                  <c:v>1031.8689999999999</c:v>
                </c:pt>
                <c:pt idx="116">
                  <c:v>1052.4390000000001</c:v>
                </c:pt>
                <c:pt idx="117">
                  <c:v>905.78899999999999</c:v>
                </c:pt>
                <c:pt idx="118">
                  <c:v>1506.325</c:v>
                </c:pt>
                <c:pt idx="119">
                  <c:v>1579.77</c:v>
                </c:pt>
                <c:pt idx="120">
                  <c:v>1751.9770000000001</c:v>
                </c:pt>
                <c:pt idx="121">
                  <c:v>2177.125</c:v>
                </c:pt>
                <c:pt idx="122">
                  <c:v>2366.2510000000002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2373.8670000000002</c:v>
                </c:pt>
                <c:pt idx="142">
                  <c:v>2295.6379999999999</c:v>
                </c:pt>
                <c:pt idx="143">
                  <c:v>2261.3420000000001</c:v>
                </c:pt>
                <c:pt idx="144">
                  <c:v>2205.66</c:v>
                </c:pt>
                <c:pt idx="145">
                  <c:v>2273.2829999999999</c:v>
                </c:pt>
                <c:pt idx="146">
                  <c:v>1945.8140000000001</c:v>
                </c:pt>
                <c:pt idx="147">
                  <c:v>2175.6909999999998</c:v>
                </c:pt>
                <c:pt idx="148">
                  <c:v>2043.181</c:v>
                </c:pt>
                <c:pt idx="149">
                  <c:v>2023.5450000000001</c:v>
                </c:pt>
                <c:pt idx="150">
                  <c:v>2013.6759999999999</c:v>
                </c:pt>
                <c:pt idx="151">
                  <c:v>2089.498</c:v>
                </c:pt>
                <c:pt idx="152">
                  <c:v>1959.8610000000001</c:v>
                </c:pt>
                <c:pt idx="153">
                  <c:v>1950.13</c:v>
                </c:pt>
                <c:pt idx="154">
                  <c:v>2056.509</c:v>
                </c:pt>
                <c:pt idx="155">
                  <c:v>2002.8</c:v>
                </c:pt>
                <c:pt idx="156">
                  <c:v>2052.922</c:v>
                </c:pt>
                <c:pt idx="157">
                  <c:v>2195.5590000000002</c:v>
                </c:pt>
                <c:pt idx="158">
                  <c:v>2231.9879999999998</c:v>
                </c:pt>
                <c:pt idx="159">
                  <c:v>2400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2156.0140000000001</c:v>
                </c:pt>
                <c:pt idx="172">
                  <c:v>2372.3490000000002</c:v>
                </c:pt>
                <c:pt idx="173">
                  <c:v>1989.4960000000001</c:v>
                </c:pt>
                <c:pt idx="174">
                  <c:v>1910.002</c:v>
                </c:pt>
                <c:pt idx="175">
                  <c:v>1424.9559999999999</c:v>
                </c:pt>
                <c:pt idx="176">
                  <c:v>1309.9690000000001</c:v>
                </c:pt>
                <c:pt idx="177">
                  <c:v>1484.575</c:v>
                </c:pt>
                <c:pt idx="178">
                  <c:v>1664.5550000000001</c:v>
                </c:pt>
                <c:pt idx="179">
                  <c:v>1599.0940000000001</c:v>
                </c:pt>
                <c:pt idx="180">
                  <c:v>1800.3309999999999</c:v>
                </c:pt>
                <c:pt idx="181">
                  <c:v>1709.04</c:v>
                </c:pt>
                <c:pt idx="182">
                  <c:v>1734.703</c:v>
                </c:pt>
                <c:pt idx="183">
                  <c:v>1506.7149999999999</c:v>
                </c:pt>
                <c:pt idx="184">
                  <c:v>1376.0940000000001</c:v>
                </c:pt>
                <c:pt idx="185">
                  <c:v>1000.252</c:v>
                </c:pt>
                <c:pt idx="186">
                  <c:v>960</c:v>
                </c:pt>
                <c:pt idx="187">
                  <c:v>960</c:v>
                </c:pt>
                <c:pt idx="188">
                  <c:v>960</c:v>
                </c:pt>
                <c:pt idx="189">
                  <c:v>960</c:v>
                </c:pt>
                <c:pt idx="190">
                  <c:v>960</c:v>
                </c:pt>
                <c:pt idx="191">
                  <c:v>960</c:v>
                </c:pt>
                <c:pt idx="192">
                  <c:v>960</c:v>
                </c:pt>
                <c:pt idx="193">
                  <c:v>960</c:v>
                </c:pt>
                <c:pt idx="194">
                  <c:v>960</c:v>
                </c:pt>
                <c:pt idx="195">
                  <c:v>960</c:v>
                </c:pt>
                <c:pt idx="196">
                  <c:v>960</c:v>
                </c:pt>
                <c:pt idx="197">
                  <c:v>960</c:v>
                </c:pt>
                <c:pt idx="198">
                  <c:v>960</c:v>
                </c:pt>
                <c:pt idx="199">
                  <c:v>960</c:v>
                </c:pt>
                <c:pt idx="200">
                  <c:v>960</c:v>
                </c:pt>
                <c:pt idx="201">
                  <c:v>960</c:v>
                </c:pt>
                <c:pt idx="202">
                  <c:v>960</c:v>
                </c:pt>
                <c:pt idx="203">
                  <c:v>960</c:v>
                </c:pt>
                <c:pt idx="204">
                  <c:v>960</c:v>
                </c:pt>
                <c:pt idx="205">
                  <c:v>960</c:v>
                </c:pt>
                <c:pt idx="206">
                  <c:v>960</c:v>
                </c:pt>
                <c:pt idx="207">
                  <c:v>960</c:v>
                </c:pt>
                <c:pt idx="208">
                  <c:v>960</c:v>
                </c:pt>
                <c:pt idx="209">
                  <c:v>960</c:v>
                </c:pt>
                <c:pt idx="210">
                  <c:v>960</c:v>
                </c:pt>
                <c:pt idx="211">
                  <c:v>960</c:v>
                </c:pt>
                <c:pt idx="212">
                  <c:v>1010.06</c:v>
                </c:pt>
                <c:pt idx="213">
                  <c:v>1205.8219999999999</c:v>
                </c:pt>
                <c:pt idx="214">
                  <c:v>1252.076</c:v>
                </c:pt>
                <c:pt idx="215">
                  <c:v>1323.3209999999999</c:v>
                </c:pt>
                <c:pt idx="216">
                  <c:v>1417.7670000000001</c:v>
                </c:pt>
                <c:pt idx="217">
                  <c:v>2066.0889999999999</c:v>
                </c:pt>
                <c:pt idx="218">
                  <c:v>2400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2376.02</c:v>
                </c:pt>
                <c:pt idx="232">
                  <c:v>2260.2570000000001</c:v>
                </c:pt>
                <c:pt idx="233">
                  <c:v>2087.1529999999998</c:v>
                </c:pt>
                <c:pt idx="234">
                  <c:v>1543.538</c:v>
                </c:pt>
                <c:pt idx="235">
                  <c:v>1511.8879999999999</c:v>
                </c:pt>
                <c:pt idx="236">
                  <c:v>1209.93</c:v>
                </c:pt>
                <c:pt idx="237">
                  <c:v>1046.431</c:v>
                </c:pt>
                <c:pt idx="238">
                  <c:v>993.67399999999998</c:v>
                </c:pt>
                <c:pt idx="239">
                  <c:v>960</c:v>
                </c:pt>
                <c:pt idx="240">
                  <c:v>960</c:v>
                </c:pt>
                <c:pt idx="241">
                  <c:v>960</c:v>
                </c:pt>
                <c:pt idx="242">
                  <c:v>960</c:v>
                </c:pt>
                <c:pt idx="243">
                  <c:v>960</c:v>
                </c:pt>
                <c:pt idx="244">
                  <c:v>960</c:v>
                </c:pt>
                <c:pt idx="245">
                  <c:v>960</c:v>
                </c:pt>
                <c:pt idx="246">
                  <c:v>960</c:v>
                </c:pt>
                <c:pt idx="247">
                  <c:v>960</c:v>
                </c:pt>
                <c:pt idx="248">
                  <c:v>960</c:v>
                </c:pt>
                <c:pt idx="249">
                  <c:v>960</c:v>
                </c:pt>
                <c:pt idx="250">
                  <c:v>960</c:v>
                </c:pt>
                <c:pt idx="251">
                  <c:v>1082.348</c:v>
                </c:pt>
                <c:pt idx="252">
                  <c:v>1178.9559999999999</c:v>
                </c:pt>
                <c:pt idx="253">
                  <c:v>1262.674</c:v>
                </c:pt>
                <c:pt idx="254">
                  <c:v>1505.8040000000001</c:v>
                </c:pt>
                <c:pt idx="255">
                  <c:v>1774.8420000000001</c:v>
                </c:pt>
                <c:pt idx="256">
                  <c:v>1861.019</c:v>
                </c:pt>
                <c:pt idx="257">
                  <c:v>1919.1790000000001</c:v>
                </c:pt>
                <c:pt idx="258">
                  <c:v>2144.654</c:v>
                </c:pt>
                <c:pt idx="259">
                  <c:v>2255.4699999999998</c:v>
                </c:pt>
                <c:pt idx="260">
                  <c:v>2276.0230000000001</c:v>
                </c:pt>
                <c:pt idx="261">
                  <c:v>2233.9850000000001</c:v>
                </c:pt>
                <c:pt idx="262">
                  <c:v>2375.297</c:v>
                </c:pt>
                <c:pt idx="263">
                  <c:v>2336.8310000000001</c:v>
                </c:pt>
                <c:pt idx="264">
                  <c:v>2400</c:v>
                </c:pt>
                <c:pt idx="265">
                  <c:v>2400</c:v>
                </c:pt>
                <c:pt idx="266">
                  <c:v>2400</c:v>
                </c:pt>
                <c:pt idx="267">
                  <c:v>2279.8429999999998</c:v>
                </c:pt>
                <c:pt idx="268">
                  <c:v>2195.8629999999998</c:v>
                </c:pt>
                <c:pt idx="269">
                  <c:v>1909.277</c:v>
                </c:pt>
                <c:pt idx="270">
                  <c:v>1766.9159999999999</c:v>
                </c:pt>
                <c:pt idx="271">
                  <c:v>1360.87</c:v>
                </c:pt>
                <c:pt idx="272">
                  <c:v>1276.57</c:v>
                </c:pt>
                <c:pt idx="273">
                  <c:v>1260.115</c:v>
                </c:pt>
                <c:pt idx="274">
                  <c:v>960</c:v>
                </c:pt>
                <c:pt idx="275">
                  <c:v>960</c:v>
                </c:pt>
                <c:pt idx="276">
                  <c:v>960</c:v>
                </c:pt>
                <c:pt idx="277">
                  <c:v>960</c:v>
                </c:pt>
                <c:pt idx="278">
                  <c:v>960</c:v>
                </c:pt>
                <c:pt idx="279">
                  <c:v>960</c:v>
                </c:pt>
                <c:pt idx="280">
                  <c:v>960</c:v>
                </c:pt>
                <c:pt idx="281">
                  <c:v>960</c:v>
                </c:pt>
                <c:pt idx="282">
                  <c:v>960</c:v>
                </c:pt>
                <c:pt idx="283">
                  <c:v>960</c:v>
                </c:pt>
                <c:pt idx="284">
                  <c:v>960</c:v>
                </c:pt>
                <c:pt idx="285">
                  <c:v>960</c:v>
                </c:pt>
                <c:pt idx="286">
                  <c:v>960</c:v>
                </c:pt>
                <c:pt idx="287">
                  <c:v>960</c:v>
                </c:pt>
                <c:pt idx="288">
                  <c:v>960</c:v>
                </c:pt>
                <c:pt idx="289">
                  <c:v>960</c:v>
                </c:pt>
                <c:pt idx="290">
                  <c:v>960</c:v>
                </c:pt>
                <c:pt idx="291">
                  <c:v>960</c:v>
                </c:pt>
                <c:pt idx="292">
                  <c:v>960</c:v>
                </c:pt>
                <c:pt idx="293">
                  <c:v>960</c:v>
                </c:pt>
                <c:pt idx="294">
                  <c:v>960</c:v>
                </c:pt>
                <c:pt idx="295">
                  <c:v>960</c:v>
                </c:pt>
                <c:pt idx="296">
                  <c:v>960</c:v>
                </c:pt>
                <c:pt idx="297">
                  <c:v>960</c:v>
                </c:pt>
                <c:pt idx="298">
                  <c:v>960</c:v>
                </c:pt>
                <c:pt idx="299">
                  <c:v>960</c:v>
                </c:pt>
                <c:pt idx="300">
                  <c:v>960</c:v>
                </c:pt>
                <c:pt idx="301">
                  <c:v>960</c:v>
                </c:pt>
                <c:pt idx="302">
                  <c:v>960</c:v>
                </c:pt>
                <c:pt idx="303">
                  <c:v>960</c:v>
                </c:pt>
                <c:pt idx="304">
                  <c:v>960</c:v>
                </c:pt>
                <c:pt idx="305">
                  <c:v>960</c:v>
                </c:pt>
                <c:pt idx="306">
                  <c:v>960</c:v>
                </c:pt>
                <c:pt idx="307">
                  <c:v>960</c:v>
                </c:pt>
                <c:pt idx="308">
                  <c:v>960</c:v>
                </c:pt>
                <c:pt idx="309">
                  <c:v>960</c:v>
                </c:pt>
                <c:pt idx="310">
                  <c:v>960</c:v>
                </c:pt>
                <c:pt idx="311">
                  <c:v>960</c:v>
                </c:pt>
                <c:pt idx="312">
                  <c:v>960</c:v>
                </c:pt>
                <c:pt idx="313">
                  <c:v>960</c:v>
                </c:pt>
                <c:pt idx="314">
                  <c:v>960</c:v>
                </c:pt>
                <c:pt idx="315">
                  <c:v>960</c:v>
                </c:pt>
                <c:pt idx="316">
                  <c:v>960</c:v>
                </c:pt>
                <c:pt idx="317">
                  <c:v>960</c:v>
                </c:pt>
                <c:pt idx="318">
                  <c:v>960</c:v>
                </c:pt>
                <c:pt idx="319">
                  <c:v>978.27800000000002</c:v>
                </c:pt>
                <c:pt idx="320">
                  <c:v>1037.0139999999999</c:v>
                </c:pt>
                <c:pt idx="321">
                  <c:v>1043.3589999999999</c:v>
                </c:pt>
                <c:pt idx="322">
                  <c:v>992.28300000000002</c:v>
                </c:pt>
                <c:pt idx="323">
                  <c:v>960</c:v>
                </c:pt>
                <c:pt idx="324">
                  <c:v>960</c:v>
                </c:pt>
                <c:pt idx="325">
                  <c:v>960</c:v>
                </c:pt>
                <c:pt idx="326">
                  <c:v>960</c:v>
                </c:pt>
                <c:pt idx="327">
                  <c:v>960</c:v>
                </c:pt>
                <c:pt idx="328">
                  <c:v>960</c:v>
                </c:pt>
                <c:pt idx="329">
                  <c:v>960</c:v>
                </c:pt>
                <c:pt idx="330">
                  <c:v>960</c:v>
                </c:pt>
                <c:pt idx="331">
                  <c:v>960</c:v>
                </c:pt>
                <c:pt idx="332">
                  <c:v>960</c:v>
                </c:pt>
                <c:pt idx="333">
                  <c:v>960</c:v>
                </c:pt>
                <c:pt idx="334">
                  <c:v>960.78899999999999</c:v>
                </c:pt>
                <c:pt idx="335">
                  <c:v>960</c:v>
                </c:pt>
                <c:pt idx="336">
                  <c:v>973.75</c:v>
                </c:pt>
                <c:pt idx="337">
                  <c:v>987.02300000000002</c:v>
                </c:pt>
                <c:pt idx="338">
                  <c:v>960</c:v>
                </c:pt>
                <c:pt idx="339">
                  <c:v>960</c:v>
                </c:pt>
                <c:pt idx="340">
                  <c:v>960</c:v>
                </c:pt>
                <c:pt idx="341">
                  <c:v>960</c:v>
                </c:pt>
                <c:pt idx="342">
                  <c:v>960</c:v>
                </c:pt>
                <c:pt idx="343">
                  <c:v>966.05100000000004</c:v>
                </c:pt>
                <c:pt idx="344">
                  <c:v>1028.703</c:v>
                </c:pt>
                <c:pt idx="345">
                  <c:v>960</c:v>
                </c:pt>
                <c:pt idx="346">
                  <c:v>1036.213</c:v>
                </c:pt>
                <c:pt idx="347">
                  <c:v>960</c:v>
                </c:pt>
                <c:pt idx="348">
                  <c:v>1058.9949999999999</c:v>
                </c:pt>
                <c:pt idx="349">
                  <c:v>1151.289</c:v>
                </c:pt>
                <c:pt idx="350">
                  <c:v>1288.9549999999999</c:v>
                </c:pt>
                <c:pt idx="351">
                  <c:v>1252.8679999999999</c:v>
                </c:pt>
                <c:pt idx="352">
                  <c:v>1382.848</c:v>
                </c:pt>
                <c:pt idx="353">
                  <c:v>1704.88</c:v>
                </c:pt>
                <c:pt idx="354">
                  <c:v>2007.0550000000001</c:v>
                </c:pt>
                <c:pt idx="355">
                  <c:v>2197.5590000000002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2314.5329999999999</c:v>
                </c:pt>
                <c:pt idx="374">
                  <c:v>1991.85</c:v>
                </c:pt>
                <c:pt idx="375">
                  <c:v>2057.6239999999998</c:v>
                </c:pt>
                <c:pt idx="376">
                  <c:v>2178.7130000000002</c:v>
                </c:pt>
                <c:pt idx="377">
                  <c:v>2172.2330000000002</c:v>
                </c:pt>
                <c:pt idx="378">
                  <c:v>2116.9290000000001</c:v>
                </c:pt>
                <c:pt idx="379">
                  <c:v>2208.7379999999998</c:v>
                </c:pt>
                <c:pt idx="380">
                  <c:v>2028.6980000000001</c:v>
                </c:pt>
                <c:pt idx="381">
                  <c:v>1951.4290000000001</c:v>
                </c:pt>
                <c:pt idx="382">
                  <c:v>1683.2280000000001</c:v>
                </c:pt>
                <c:pt idx="383">
                  <c:v>1554.6210000000001</c:v>
                </c:pt>
                <c:pt idx="384">
                  <c:v>1289.279</c:v>
                </c:pt>
                <c:pt idx="385">
                  <c:v>1229.7940000000001</c:v>
                </c:pt>
                <c:pt idx="386">
                  <c:v>1181.8489999999999</c:v>
                </c:pt>
                <c:pt idx="387">
                  <c:v>1127.9190000000001</c:v>
                </c:pt>
                <c:pt idx="388">
                  <c:v>1095.3309999999999</c:v>
                </c:pt>
                <c:pt idx="389">
                  <c:v>1142.162</c:v>
                </c:pt>
                <c:pt idx="390">
                  <c:v>960</c:v>
                </c:pt>
                <c:pt idx="391">
                  <c:v>960</c:v>
                </c:pt>
                <c:pt idx="392">
                  <c:v>960</c:v>
                </c:pt>
                <c:pt idx="393">
                  <c:v>960</c:v>
                </c:pt>
                <c:pt idx="394">
                  <c:v>960</c:v>
                </c:pt>
                <c:pt idx="395">
                  <c:v>960</c:v>
                </c:pt>
                <c:pt idx="396">
                  <c:v>960</c:v>
                </c:pt>
                <c:pt idx="397">
                  <c:v>960</c:v>
                </c:pt>
                <c:pt idx="398">
                  <c:v>960</c:v>
                </c:pt>
                <c:pt idx="399">
                  <c:v>960</c:v>
                </c:pt>
                <c:pt idx="400">
                  <c:v>960</c:v>
                </c:pt>
                <c:pt idx="401">
                  <c:v>960</c:v>
                </c:pt>
                <c:pt idx="402">
                  <c:v>960</c:v>
                </c:pt>
                <c:pt idx="403">
                  <c:v>960</c:v>
                </c:pt>
                <c:pt idx="404">
                  <c:v>960</c:v>
                </c:pt>
                <c:pt idx="405">
                  <c:v>960</c:v>
                </c:pt>
                <c:pt idx="406">
                  <c:v>960</c:v>
                </c:pt>
                <c:pt idx="407">
                  <c:v>960</c:v>
                </c:pt>
                <c:pt idx="408">
                  <c:v>960</c:v>
                </c:pt>
                <c:pt idx="409">
                  <c:v>960</c:v>
                </c:pt>
                <c:pt idx="410">
                  <c:v>1193.4390000000001</c:v>
                </c:pt>
                <c:pt idx="411">
                  <c:v>1280.393</c:v>
                </c:pt>
                <c:pt idx="412">
                  <c:v>1608.1949999999999</c:v>
                </c:pt>
                <c:pt idx="413">
                  <c:v>1730.923</c:v>
                </c:pt>
                <c:pt idx="414">
                  <c:v>1909.079</c:v>
                </c:pt>
                <c:pt idx="415">
                  <c:v>2023.422</c:v>
                </c:pt>
                <c:pt idx="416">
                  <c:v>2149.8319999999999</c:v>
                </c:pt>
                <c:pt idx="417">
                  <c:v>2070.973</c:v>
                </c:pt>
                <c:pt idx="418">
                  <c:v>1913.348</c:v>
                </c:pt>
                <c:pt idx="419">
                  <c:v>1721.1079999999999</c:v>
                </c:pt>
                <c:pt idx="420">
                  <c:v>1855.6969999999999</c:v>
                </c:pt>
                <c:pt idx="421">
                  <c:v>1665.4349999999999</c:v>
                </c:pt>
                <c:pt idx="422">
                  <c:v>1856.625</c:v>
                </c:pt>
                <c:pt idx="423">
                  <c:v>1871.463</c:v>
                </c:pt>
                <c:pt idx="424">
                  <c:v>1805.519</c:v>
                </c:pt>
                <c:pt idx="425">
                  <c:v>1564.365</c:v>
                </c:pt>
                <c:pt idx="426">
                  <c:v>1184.4380000000001</c:v>
                </c:pt>
                <c:pt idx="427">
                  <c:v>1011.481</c:v>
                </c:pt>
                <c:pt idx="428">
                  <c:v>960</c:v>
                </c:pt>
                <c:pt idx="429">
                  <c:v>960</c:v>
                </c:pt>
                <c:pt idx="430">
                  <c:v>960</c:v>
                </c:pt>
                <c:pt idx="431">
                  <c:v>960</c:v>
                </c:pt>
                <c:pt idx="432">
                  <c:v>960</c:v>
                </c:pt>
                <c:pt idx="433">
                  <c:v>960</c:v>
                </c:pt>
                <c:pt idx="434">
                  <c:v>960</c:v>
                </c:pt>
                <c:pt idx="435">
                  <c:v>960</c:v>
                </c:pt>
                <c:pt idx="436">
                  <c:v>960</c:v>
                </c:pt>
                <c:pt idx="437">
                  <c:v>960</c:v>
                </c:pt>
                <c:pt idx="438">
                  <c:v>960</c:v>
                </c:pt>
                <c:pt idx="439">
                  <c:v>960</c:v>
                </c:pt>
                <c:pt idx="440">
                  <c:v>960</c:v>
                </c:pt>
                <c:pt idx="441">
                  <c:v>960</c:v>
                </c:pt>
                <c:pt idx="442">
                  <c:v>960</c:v>
                </c:pt>
                <c:pt idx="443">
                  <c:v>960</c:v>
                </c:pt>
                <c:pt idx="444">
                  <c:v>960</c:v>
                </c:pt>
                <c:pt idx="445">
                  <c:v>960</c:v>
                </c:pt>
                <c:pt idx="446">
                  <c:v>960</c:v>
                </c:pt>
                <c:pt idx="447">
                  <c:v>960</c:v>
                </c:pt>
                <c:pt idx="448">
                  <c:v>960</c:v>
                </c:pt>
                <c:pt idx="449">
                  <c:v>960</c:v>
                </c:pt>
                <c:pt idx="450">
                  <c:v>1041.473</c:v>
                </c:pt>
                <c:pt idx="451">
                  <c:v>1245.0160000000001</c:v>
                </c:pt>
                <c:pt idx="452">
                  <c:v>1502.873</c:v>
                </c:pt>
                <c:pt idx="453">
                  <c:v>1777.471</c:v>
                </c:pt>
                <c:pt idx="454">
                  <c:v>1935.6279999999999</c:v>
                </c:pt>
                <c:pt idx="455">
                  <c:v>2313.942</c:v>
                </c:pt>
                <c:pt idx="456">
                  <c:v>2400</c:v>
                </c:pt>
                <c:pt idx="457">
                  <c:v>2400</c:v>
                </c:pt>
                <c:pt idx="458">
                  <c:v>2382.0279999999998</c:v>
                </c:pt>
                <c:pt idx="459">
                  <c:v>2271.9380000000001</c:v>
                </c:pt>
                <c:pt idx="460">
                  <c:v>2165.9720000000002</c:v>
                </c:pt>
                <c:pt idx="461">
                  <c:v>1870.6020000000001</c:v>
                </c:pt>
                <c:pt idx="462">
                  <c:v>1514.4949999999999</c:v>
                </c:pt>
                <c:pt idx="463">
                  <c:v>1028.8699999999999</c:v>
                </c:pt>
                <c:pt idx="464">
                  <c:v>960</c:v>
                </c:pt>
                <c:pt idx="465">
                  <c:v>960</c:v>
                </c:pt>
                <c:pt idx="466">
                  <c:v>960</c:v>
                </c:pt>
                <c:pt idx="467">
                  <c:v>960</c:v>
                </c:pt>
                <c:pt idx="468">
                  <c:v>960</c:v>
                </c:pt>
                <c:pt idx="469">
                  <c:v>960</c:v>
                </c:pt>
                <c:pt idx="470">
                  <c:v>960</c:v>
                </c:pt>
                <c:pt idx="471">
                  <c:v>960</c:v>
                </c:pt>
                <c:pt idx="472">
                  <c:v>960</c:v>
                </c:pt>
                <c:pt idx="473">
                  <c:v>960</c:v>
                </c:pt>
                <c:pt idx="474">
                  <c:v>960</c:v>
                </c:pt>
                <c:pt idx="475">
                  <c:v>960</c:v>
                </c:pt>
                <c:pt idx="476">
                  <c:v>960</c:v>
                </c:pt>
                <c:pt idx="477">
                  <c:v>960</c:v>
                </c:pt>
                <c:pt idx="478">
                  <c:v>960</c:v>
                </c:pt>
                <c:pt idx="479">
                  <c:v>960</c:v>
                </c:pt>
                <c:pt idx="480">
                  <c:v>960</c:v>
                </c:pt>
              </c:numCache>
            </c:numRef>
          </c:val>
        </c:ser>
        <c:ser>
          <c:idx val="1"/>
          <c:order val="1"/>
          <c:tx>
            <c:strRef>
              <c:f>Scenario3_15_TN_UC!$C$1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Scenario3_15_TN_UC!$C$2:$C$482</c:f>
              <c:numCache>
                <c:formatCode>General</c:formatCode>
                <c:ptCount val="481"/>
                <c:pt idx="0">
                  <c:v>6195</c:v>
                </c:pt>
                <c:pt idx="1">
                  <c:v>6123.9629999999997</c:v>
                </c:pt>
                <c:pt idx="2">
                  <c:v>5957.3119999999999</c:v>
                </c:pt>
                <c:pt idx="3">
                  <c:v>5930.7730000000001</c:v>
                </c:pt>
                <c:pt idx="4">
                  <c:v>5841</c:v>
                </c:pt>
                <c:pt idx="5">
                  <c:v>5792.2860000000001</c:v>
                </c:pt>
                <c:pt idx="6">
                  <c:v>5768.4790000000003</c:v>
                </c:pt>
                <c:pt idx="7">
                  <c:v>5640.1710000000003</c:v>
                </c:pt>
                <c:pt idx="8">
                  <c:v>5671.08</c:v>
                </c:pt>
                <c:pt idx="9">
                  <c:v>5502.0860000000002</c:v>
                </c:pt>
                <c:pt idx="10">
                  <c:v>5472.1189999999997</c:v>
                </c:pt>
                <c:pt idx="11">
                  <c:v>5442.2340000000004</c:v>
                </c:pt>
                <c:pt idx="12">
                  <c:v>5392.6</c:v>
                </c:pt>
                <c:pt idx="13">
                  <c:v>5156.9440000000004</c:v>
                </c:pt>
                <c:pt idx="14">
                  <c:v>4929.7489999999998</c:v>
                </c:pt>
                <c:pt idx="15">
                  <c:v>4878.9570000000003</c:v>
                </c:pt>
                <c:pt idx="16">
                  <c:v>4665.72</c:v>
                </c:pt>
                <c:pt idx="17">
                  <c:v>4523.0230000000001</c:v>
                </c:pt>
                <c:pt idx="18">
                  <c:v>4580.567</c:v>
                </c:pt>
                <c:pt idx="19">
                  <c:v>4646.067</c:v>
                </c:pt>
                <c:pt idx="20">
                  <c:v>4538.28</c:v>
                </c:pt>
                <c:pt idx="21">
                  <c:v>4385.8900000000003</c:v>
                </c:pt>
                <c:pt idx="22">
                  <c:v>4423.3810000000003</c:v>
                </c:pt>
                <c:pt idx="23">
                  <c:v>4049.1129999999998</c:v>
                </c:pt>
                <c:pt idx="24">
                  <c:v>4113.4799999999996</c:v>
                </c:pt>
                <c:pt idx="25">
                  <c:v>4125.2950000000001</c:v>
                </c:pt>
                <c:pt idx="26">
                  <c:v>4124.2629999999999</c:v>
                </c:pt>
                <c:pt idx="27">
                  <c:v>4147.924</c:v>
                </c:pt>
                <c:pt idx="28">
                  <c:v>3962.44</c:v>
                </c:pt>
                <c:pt idx="29">
                  <c:v>3957.549</c:v>
                </c:pt>
                <c:pt idx="30">
                  <c:v>3821.6660000000002</c:v>
                </c:pt>
                <c:pt idx="31">
                  <c:v>3639.2779999999998</c:v>
                </c:pt>
                <c:pt idx="32">
                  <c:v>3827.92</c:v>
                </c:pt>
                <c:pt idx="33">
                  <c:v>3768.4409999999998</c:v>
                </c:pt>
                <c:pt idx="34">
                  <c:v>3796.3809999999999</c:v>
                </c:pt>
                <c:pt idx="35">
                  <c:v>3770.4789999999998</c:v>
                </c:pt>
                <c:pt idx="36">
                  <c:v>3676.88</c:v>
                </c:pt>
                <c:pt idx="37">
                  <c:v>3751.1390000000001</c:v>
                </c:pt>
                <c:pt idx="38">
                  <c:v>3904.2429999999999</c:v>
                </c:pt>
                <c:pt idx="39">
                  <c:v>4212.808</c:v>
                </c:pt>
                <c:pt idx="40">
                  <c:v>4170.12</c:v>
                </c:pt>
                <c:pt idx="41">
                  <c:v>4223.7510000000002</c:v>
                </c:pt>
                <c:pt idx="42">
                  <c:v>4239.2529999999997</c:v>
                </c:pt>
                <c:pt idx="43">
                  <c:v>4317.1090000000004</c:v>
                </c:pt>
                <c:pt idx="44">
                  <c:v>4337.68</c:v>
                </c:pt>
                <c:pt idx="45">
                  <c:v>4176.8969999999999</c:v>
                </c:pt>
                <c:pt idx="46">
                  <c:v>4094.6309999999999</c:v>
                </c:pt>
                <c:pt idx="47">
                  <c:v>3998.308</c:v>
                </c:pt>
                <c:pt idx="48">
                  <c:v>3827.92</c:v>
                </c:pt>
                <c:pt idx="49">
                  <c:v>3899.9340000000002</c:v>
                </c:pt>
                <c:pt idx="50">
                  <c:v>3693.683</c:v>
                </c:pt>
                <c:pt idx="51">
                  <c:v>3951.654</c:v>
                </c:pt>
                <c:pt idx="52">
                  <c:v>3825.56</c:v>
                </c:pt>
                <c:pt idx="53">
                  <c:v>3599.2260000000001</c:v>
                </c:pt>
                <c:pt idx="54">
                  <c:v>3332.1840000000002</c:v>
                </c:pt>
                <c:pt idx="55">
                  <c:v>3122.3069999999998</c:v>
                </c:pt>
                <c:pt idx="56">
                  <c:v>2912.24</c:v>
                </c:pt>
                <c:pt idx="57">
                  <c:v>2745.998</c:v>
                </c:pt>
                <c:pt idx="58">
                  <c:v>2770.5949999999998</c:v>
                </c:pt>
                <c:pt idx="59">
                  <c:v>2580.1509999999998</c:v>
                </c:pt>
                <c:pt idx="60">
                  <c:v>2454.4</c:v>
                </c:pt>
                <c:pt idx="61">
                  <c:v>2307.9</c:v>
                </c:pt>
                <c:pt idx="62">
                  <c:v>2262.683</c:v>
                </c:pt>
                <c:pt idx="63">
                  <c:v>2145.2629999999999</c:v>
                </c:pt>
                <c:pt idx="64">
                  <c:v>2015.44</c:v>
                </c:pt>
                <c:pt idx="65">
                  <c:v>2009.8510000000001</c:v>
                </c:pt>
                <c:pt idx="66">
                  <c:v>2033.953</c:v>
                </c:pt>
                <c:pt idx="67">
                  <c:v>2126.7660000000001</c:v>
                </c:pt>
                <c:pt idx="68">
                  <c:v>2109.84</c:v>
                </c:pt>
                <c:pt idx="69">
                  <c:v>2159.4430000000002</c:v>
                </c:pt>
                <c:pt idx="70">
                  <c:v>2351.212</c:v>
                </c:pt>
                <c:pt idx="71">
                  <c:v>2443.4679999999998</c:v>
                </c:pt>
                <c:pt idx="72">
                  <c:v>2485.08</c:v>
                </c:pt>
                <c:pt idx="73">
                  <c:v>2835.3339999999998</c:v>
                </c:pt>
                <c:pt idx="74">
                  <c:v>3163.5459999999998</c:v>
                </c:pt>
                <c:pt idx="75">
                  <c:v>3462.5740000000001</c:v>
                </c:pt>
                <c:pt idx="76">
                  <c:v>3794.88</c:v>
                </c:pt>
                <c:pt idx="77">
                  <c:v>4143.107</c:v>
                </c:pt>
                <c:pt idx="78">
                  <c:v>4436.1459999999997</c:v>
                </c:pt>
                <c:pt idx="79">
                  <c:v>5032.9629999999997</c:v>
                </c:pt>
                <c:pt idx="80">
                  <c:v>5246.28</c:v>
                </c:pt>
                <c:pt idx="81">
                  <c:v>5406.4080000000004</c:v>
                </c:pt>
                <c:pt idx="82">
                  <c:v>5285.5259999999998</c:v>
                </c:pt>
                <c:pt idx="83">
                  <c:v>5305.36</c:v>
                </c:pt>
                <c:pt idx="84">
                  <c:v>5295.84</c:v>
                </c:pt>
                <c:pt idx="85">
                  <c:v>5412.9589999999998</c:v>
                </c:pt>
                <c:pt idx="86">
                  <c:v>5536.201</c:v>
                </c:pt>
                <c:pt idx="87">
                  <c:v>5533.9219999999996</c:v>
                </c:pt>
                <c:pt idx="88">
                  <c:v>5574.32</c:v>
                </c:pt>
                <c:pt idx="89">
                  <c:v>5607.759</c:v>
                </c:pt>
                <c:pt idx="90">
                  <c:v>5458.9650000000001</c:v>
                </c:pt>
                <c:pt idx="91">
                  <c:v>5660.84</c:v>
                </c:pt>
                <c:pt idx="92">
                  <c:v>5687.6</c:v>
                </c:pt>
                <c:pt idx="93">
                  <c:v>5673.17</c:v>
                </c:pt>
                <c:pt idx="94">
                  <c:v>5437.0330000000004</c:v>
                </c:pt>
                <c:pt idx="95">
                  <c:v>5401.3530000000001</c:v>
                </c:pt>
                <c:pt idx="96">
                  <c:v>5243.92</c:v>
                </c:pt>
                <c:pt idx="97">
                  <c:v>5179.9629999999997</c:v>
                </c:pt>
                <c:pt idx="98">
                  <c:v>4964.348</c:v>
                </c:pt>
                <c:pt idx="99">
                  <c:v>4819.5259999999998</c:v>
                </c:pt>
                <c:pt idx="100">
                  <c:v>4738.88</c:v>
                </c:pt>
                <c:pt idx="101">
                  <c:v>4666.95</c:v>
                </c:pt>
                <c:pt idx="102">
                  <c:v>4577.5060000000003</c:v>
                </c:pt>
                <c:pt idx="103">
                  <c:v>4454.607</c:v>
                </c:pt>
                <c:pt idx="104">
                  <c:v>4332.96</c:v>
                </c:pt>
                <c:pt idx="105">
                  <c:v>4351.9269999999997</c:v>
                </c:pt>
                <c:pt idx="106">
                  <c:v>4068.6860000000001</c:v>
                </c:pt>
                <c:pt idx="107">
                  <c:v>3889.56</c:v>
                </c:pt>
                <c:pt idx="108">
                  <c:v>3978.96</c:v>
                </c:pt>
                <c:pt idx="109">
                  <c:v>3691.6039999999998</c:v>
                </c:pt>
                <c:pt idx="110">
                  <c:v>3539.462</c:v>
                </c:pt>
                <c:pt idx="111">
                  <c:v>3363.5239999999999</c:v>
                </c:pt>
                <c:pt idx="112">
                  <c:v>3209.6</c:v>
                </c:pt>
                <c:pt idx="113">
                  <c:v>3006.203</c:v>
                </c:pt>
                <c:pt idx="114">
                  <c:v>2896.1390000000001</c:v>
                </c:pt>
                <c:pt idx="115">
                  <c:v>2779.0210000000002</c:v>
                </c:pt>
                <c:pt idx="116">
                  <c:v>2794.24</c:v>
                </c:pt>
                <c:pt idx="117">
                  <c:v>2853.24</c:v>
                </c:pt>
                <c:pt idx="118">
                  <c:v>2561.2179999999998</c:v>
                </c:pt>
                <c:pt idx="119">
                  <c:v>2554.9760000000001</c:v>
                </c:pt>
                <c:pt idx="120">
                  <c:v>2503.96</c:v>
                </c:pt>
                <c:pt idx="121">
                  <c:v>2299.54</c:v>
                </c:pt>
                <c:pt idx="122">
                  <c:v>2153.0320000000002</c:v>
                </c:pt>
                <c:pt idx="123">
                  <c:v>2103.0120000000002</c:v>
                </c:pt>
                <c:pt idx="124">
                  <c:v>1836.08</c:v>
                </c:pt>
                <c:pt idx="125">
                  <c:v>1668.61</c:v>
                </c:pt>
                <c:pt idx="126">
                  <c:v>1540.5250000000001</c:v>
                </c:pt>
                <c:pt idx="127">
                  <c:v>1513.212</c:v>
                </c:pt>
                <c:pt idx="128">
                  <c:v>1290.92</c:v>
                </c:pt>
                <c:pt idx="129">
                  <c:v>1297.9110000000001</c:v>
                </c:pt>
                <c:pt idx="130">
                  <c:v>1250.203</c:v>
                </c:pt>
                <c:pt idx="131">
                  <c:v>1269.319</c:v>
                </c:pt>
                <c:pt idx="132">
                  <c:v>1279.1199999999999</c:v>
                </c:pt>
                <c:pt idx="133">
                  <c:v>1070.327</c:v>
                </c:pt>
                <c:pt idx="134">
                  <c:v>917.10400000000004</c:v>
                </c:pt>
                <c:pt idx="135">
                  <c:v>740.13699999999994</c:v>
                </c:pt>
                <c:pt idx="136">
                  <c:v>573.48</c:v>
                </c:pt>
                <c:pt idx="137">
                  <c:v>629.37400000000002</c:v>
                </c:pt>
                <c:pt idx="138">
                  <c:v>673.19899999999996</c:v>
                </c:pt>
                <c:pt idx="139">
                  <c:v>715.87199999999996</c:v>
                </c:pt>
                <c:pt idx="140">
                  <c:v>767</c:v>
                </c:pt>
                <c:pt idx="141">
                  <c:v>706.86199999999997</c:v>
                </c:pt>
                <c:pt idx="142">
                  <c:v>663.03499999999997</c:v>
                </c:pt>
                <c:pt idx="143">
                  <c:v>658.05499999999995</c:v>
                </c:pt>
                <c:pt idx="144">
                  <c:v>601.79999999999995</c:v>
                </c:pt>
                <c:pt idx="145">
                  <c:v>586.01199999999994</c:v>
                </c:pt>
                <c:pt idx="146">
                  <c:v>645.73500000000001</c:v>
                </c:pt>
                <c:pt idx="147">
                  <c:v>648.22</c:v>
                </c:pt>
                <c:pt idx="148">
                  <c:v>672.6</c:v>
                </c:pt>
                <c:pt idx="149">
                  <c:v>690.92</c:v>
                </c:pt>
                <c:pt idx="150">
                  <c:v>717.80600000000004</c:v>
                </c:pt>
                <c:pt idx="151">
                  <c:v>731.024</c:v>
                </c:pt>
                <c:pt idx="152">
                  <c:v>757.56</c:v>
                </c:pt>
                <c:pt idx="153">
                  <c:v>793.48199999999997</c:v>
                </c:pt>
                <c:pt idx="154">
                  <c:v>803.68100000000004</c:v>
                </c:pt>
                <c:pt idx="155">
                  <c:v>800.80600000000004</c:v>
                </c:pt>
                <c:pt idx="156">
                  <c:v>823.64</c:v>
                </c:pt>
                <c:pt idx="157">
                  <c:v>866.976</c:v>
                </c:pt>
                <c:pt idx="158">
                  <c:v>833.31600000000003</c:v>
                </c:pt>
                <c:pt idx="159">
                  <c:v>814.923</c:v>
                </c:pt>
                <c:pt idx="160">
                  <c:v>873.2</c:v>
                </c:pt>
                <c:pt idx="161">
                  <c:v>1016.585</c:v>
                </c:pt>
                <c:pt idx="162">
                  <c:v>1087.395</c:v>
                </c:pt>
                <c:pt idx="163">
                  <c:v>1203.325</c:v>
                </c:pt>
                <c:pt idx="164">
                  <c:v>1326.32</c:v>
                </c:pt>
                <c:pt idx="165">
                  <c:v>1567.172</c:v>
                </c:pt>
                <c:pt idx="166">
                  <c:v>1721.9739999999999</c:v>
                </c:pt>
                <c:pt idx="167">
                  <c:v>2070.7600000000002</c:v>
                </c:pt>
                <c:pt idx="168">
                  <c:v>2263.2399999999998</c:v>
                </c:pt>
                <c:pt idx="169">
                  <c:v>2507.123</c:v>
                </c:pt>
                <c:pt idx="170">
                  <c:v>2687.326</c:v>
                </c:pt>
                <c:pt idx="171">
                  <c:v>3018.0610000000001</c:v>
                </c:pt>
                <c:pt idx="172">
                  <c:v>3164.76</c:v>
                </c:pt>
                <c:pt idx="173">
                  <c:v>3478.855</c:v>
                </c:pt>
                <c:pt idx="174">
                  <c:v>3668.27</c:v>
                </c:pt>
                <c:pt idx="175">
                  <c:v>4264.8670000000002</c:v>
                </c:pt>
                <c:pt idx="176">
                  <c:v>4361.28</c:v>
                </c:pt>
                <c:pt idx="177">
                  <c:v>4130.5680000000002</c:v>
                </c:pt>
                <c:pt idx="178">
                  <c:v>3877.2689999999998</c:v>
                </c:pt>
                <c:pt idx="179">
                  <c:v>3700.85</c:v>
                </c:pt>
                <c:pt idx="180">
                  <c:v>3525.84</c:v>
                </c:pt>
                <c:pt idx="181">
                  <c:v>3453.65</c:v>
                </c:pt>
                <c:pt idx="182">
                  <c:v>3425.1219999999998</c:v>
                </c:pt>
                <c:pt idx="183">
                  <c:v>3423.6729999999998</c:v>
                </c:pt>
                <c:pt idx="184">
                  <c:v>3358.28</c:v>
                </c:pt>
                <c:pt idx="185">
                  <c:v>3595.1849999999999</c:v>
                </c:pt>
                <c:pt idx="186">
                  <c:v>3597.72</c:v>
                </c:pt>
                <c:pt idx="187">
                  <c:v>3622.2629999999999</c:v>
                </c:pt>
                <c:pt idx="188">
                  <c:v>3844.44</c:v>
                </c:pt>
                <c:pt idx="189">
                  <c:v>3968.703</c:v>
                </c:pt>
                <c:pt idx="190">
                  <c:v>3982.491</c:v>
                </c:pt>
                <c:pt idx="191">
                  <c:v>4030.7979999999998</c:v>
                </c:pt>
                <c:pt idx="192">
                  <c:v>4007.28</c:v>
                </c:pt>
                <c:pt idx="193">
                  <c:v>3743.607</c:v>
                </c:pt>
                <c:pt idx="194">
                  <c:v>3495.3409999999999</c:v>
                </c:pt>
                <c:pt idx="195">
                  <c:v>3319.174</c:v>
                </c:pt>
                <c:pt idx="196">
                  <c:v>3079.8</c:v>
                </c:pt>
                <c:pt idx="197">
                  <c:v>3006.1489999999999</c:v>
                </c:pt>
                <c:pt idx="198">
                  <c:v>3047.0619999999999</c:v>
                </c:pt>
                <c:pt idx="199">
                  <c:v>2767.7750000000001</c:v>
                </c:pt>
                <c:pt idx="200">
                  <c:v>2593.64</c:v>
                </c:pt>
                <c:pt idx="201">
                  <c:v>2639.7469999999998</c:v>
                </c:pt>
                <c:pt idx="202">
                  <c:v>3001.634</c:v>
                </c:pt>
                <c:pt idx="203">
                  <c:v>3040.2170000000001</c:v>
                </c:pt>
                <c:pt idx="204">
                  <c:v>3221.4</c:v>
                </c:pt>
                <c:pt idx="205">
                  <c:v>3091.058</c:v>
                </c:pt>
                <c:pt idx="206">
                  <c:v>2879.4250000000002</c:v>
                </c:pt>
                <c:pt idx="207">
                  <c:v>2749.346</c:v>
                </c:pt>
                <c:pt idx="208">
                  <c:v>2631.4</c:v>
                </c:pt>
                <c:pt idx="209">
                  <c:v>2657.779</c:v>
                </c:pt>
                <c:pt idx="210">
                  <c:v>2697.6460000000002</c:v>
                </c:pt>
                <c:pt idx="211">
                  <c:v>2793.4340000000002</c:v>
                </c:pt>
                <c:pt idx="212">
                  <c:v>2756.48</c:v>
                </c:pt>
                <c:pt idx="213">
                  <c:v>2781.806</c:v>
                </c:pt>
                <c:pt idx="214">
                  <c:v>2758.442</c:v>
                </c:pt>
                <c:pt idx="215">
                  <c:v>2765.297</c:v>
                </c:pt>
                <c:pt idx="216">
                  <c:v>2749.4</c:v>
                </c:pt>
                <c:pt idx="217">
                  <c:v>2337.096</c:v>
                </c:pt>
                <c:pt idx="218">
                  <c:v>1923.5150000000001</c:v>
                </c:pt>
                <c:pt idx="219">
                  <c:v>1586.9849999999999</c:v>
                </c:pt>
                <c:pt idx="220">
                  <c:v>1154.04</c:v>
                </c:pt>
                <c:pt idx="221">
                  <c:v>930.58</c:v>
                </c:pt>
                <c:pt idx="222">
                  <c:v>756.14300000000003</c:v>
                </c:pt>
                <c:pt idx="223">
                  <c:v>510.37200000000001</c:v>
                </c:pt>
                <c:pt idx="224">
                  <c:v>302.08</c:v>
                </c:pt>
                <c:pt idx="225">
                  <c:v>424.08300000000003</c:v>
                </c:pt>
                <c:pt idx="226">
                  <c:v>514.82899999999995</c:v>
                </c:pt>
                <c:pt idx="227">
                  <c:v>675.72799999999995</c:v>
                </c:pt>
                <c:pt idx="228">
                  <c:v>809.48</c:v>
                </c:pt>
                <c:pt idx="229">
                  <c:v>1007.75</c:v>
                </c:pt>
                <c:pt idx="230">
                  <c:v>1140.2650000000001</c:v>
                </c:pt>
                <c:pt idx="231">
                  <c:v>1365.7739999999999</c:v>
                </c:pt>
                <c:pt idx="232">
                  <c:v>1526.92</c:v>
                </c:pt>
                <c:pt idx="233">
                  <c:v>1650.5309999999999</c:v>
                </c:pt>
                <c:pt idx="234">
                  <c:v>1848.6569999999999</c:v>
                </c:pt>
                <c:pt idx="235">
                  <c:v>1936.0429999999999</c:v>
                </c:pt>
                <c:pt idx="236">
                  <c:v>2076.8000000000002</c:v>
                </c:pt>
                <c:pt idx="237">
                  <c:v>2046.0709999999999</c:v>
                </c:pt>
                <c:pt idx="238">
                  <c:v>2049.922</c:v>
                </c:pt>
                <c:pt idx="239">
                  <c:v>2031.7280000000001</c:v>
                </c:pt>
                <c:pt idx="240">
                  <c:v>1991.84</c:v>
                </c:pt>
                <c:pt idx="241">
                  <c:v>1930.9290000000001</c:v>
                </c:pt>
                <c:pt idx="242">
                  <c:v>2054.8130000000001</c:v>
                </c:pt>
                <c:pt idx="243">
                  <c:v>2017.6510000000001</c:v>
                </c:pt>
                <c:pt idx="244">
                  <c:v>2072.08</c:v>
                </c:pt>
                <c:pt idx="245">
                  <c:v>2093.0309999999999</c:v>
                </c:pt>
                <c:pt idx="246">
                  <c:v>1973.1610000000001</c:v>
                </c:pt>
                <c:pt idx="247">
                  <c:v>2086.9850000000001</c:v>
                </c:pt>
                <c:pt idx="248">
                  <c:v>2022.52</c:v>
                </c:pt>
                <c:pt idx="249">
                  <c:v>1856.9059999999999</c:v>
                </c:pt>
                <c:pt idx="250">
                  <c:v>1788.819</c:v>
                </c:pt>
                <c:pt idx="251">
                  <c:v>1716.7280000000001</c:v>
                </c:pt>
                <c:pt idx="252">
                  <c:v>1595.36</c:v>
                </c:pt>
                <c:pt idx="253">
                  <c:v>1587.1089999999999</c:v>
                </c:pt>
                <c:pt idx="254">
                  <c:v>1586.3309999999999</c:v>
                </c:pt>
                <c:pt idx="255">
                  <c:v>1363.576</c:v>
                </c:pt>
                <c:pt idx="256">
                  <c:v>1425.44</c:v>
                </c:pt>
                <c:pt idx="257">
                  <c:v>1518.537</c:v>
                </c:pt>
                <c:pt idx="258">
                  <c:v>1547.2349999999999</c:v>
                </c:pt>
                <c:pt idx="259">
                  <c:v>1511.328</c:v>
                </c:pt>
                <c:pt idx="260">
                  <c:v>1600.08</c:v>
                </c:pt>
                <c:pt idx="261">
                  <c:v>1834.951</c:v>
                </c:pt>
                <c:pt idx="262">
                  <c:v>1929.8130000000001</c:v>
                </c:pt>
                <c:pt idx="263">
                  <c:v>2138.3209999999999</c:v>
                </c:pt>
                <c:pt idx="264">
                  <c:v>2291.56</c:v>
                </c:pt>
                <c:pt idx="265">
                  <c:v>2519.498</c:v>
                </c:pt>
                <c:pt idx="266">
                  <c:v>2809.8330000000001</c:v>
                </c:pt>
                <c:pt idx="267">
                  <c:v>2983.2840000000001</c:v>
                </c:pt>
                <c:pt idx="268">
                  <c:v>3237.92</c:v>
                </c:pt>
                <c:pt idx="269">
                  <c:v>3586.2280000000001</c:v>
                </c:pt>
                <c:pt idx="270">
                  <c:v>3795.1060000000002</c:v>
                </c:pt>
                <c:pt idx="271">
                  <c:v>4051.509</c:v>
                </c:pt>
                <c:pt idx="272">
                  <c:v>4276.32</c:v>
                </c:pt>
                <c:pt idx="273">
                  <c:v>4335.9560000000001</c:v>
                </c:pt>
                <c:pt idx="274">
                  <c:v>4393.866</c:v>
                </c:pt>
                <c:pt idx="275">
                  <c:v>4550.6769999999997</c:v>
                </c:pt>
                <c:pt idx="276">
                  <c:v>4602</c:v>
                </c:pt>
                <c:pt idx="277">
                  <c:v>4531.598</c:v>
                </c:pt>
                <c:pt idx="278">
                  <c:v>4785.6350000000002</c:v>
                </c:pt>
                <c:pt idx="279">
                  <c:v>5054.6080000000002</c:v>
                </c:pt>
                <c:pt idx="280">
                  <c:v>4998.4799999999996</c:v>
                </c:pt>
                <c:pt idx="281">
                  <c:v>5005.402</c:v>
                </c:pt>
                <c:pt idx="282">
                  <c:v>5030.5479999999998</c:v>
                </c:pt>
                <c:pt idx="283">
                  <c:v>4848.9709999999995</c:v>
                </c:pt>
                <c:pt idx="284">
                  <c:v>4838</c:v>
                </c:pt>
                <c:pt idx="285">
                  <c:v>5006.0969999999998</c:v>
                </c:pt>
                <c:pt idx="286">
                  <c:v>5085.3500000000004</c:v>
                </c:pt>
                <c:pt idx="287">
                  <c:v>5341.3140000000003</c:v>
                </c:pt>
                <c:pt idx="288">
                  <c:v>5418.56</c:v>
                </c:pt>
                <c:pt idx="289">
                  <c:v>5646.3239999999996</c:v>
                </c:pt>
                <c:pt idx="290">
                  <c:v>5584.5519999999997</c:v>
                </c:pt>
                <c:pt idx="291">
                  <c:v>5426.3689999999997</c:v>
                </c:pt>
                <c:pt idx="292">
                  <c:v>5571.96</c:v>
                </c:pt>
                <c:pt idx="293">
                  <c:v>5402.5649999999996</c:v>
                </c:pt>
                <c:pt idx="294">
                  <c:v>5420.6959999999999</c:v>
                </c:pt>
                <c:pt idx="295">
                  <c:v>5248.0450000000001</c:v>
                </c:pt>
                <c:pt idx="296">
                  <c:v>5088.16</c:v>
                </c:pt>
                <c:pt idx="297">
                  <c:v>4778.982</c:v>
                </c:pt>
                <c:pt idx="298">
                  <c:v>4851.4089999999997</c:v>
                </c:pt>
                <c:pt idx="299">
                  <c:v>4822.8680000000004</c:v>
                </c:pt>
                <c:pt idx="300">
                  <c:v>4675.16</c:v>
                </c:pt>
                <c:pt idx="301">
                  <c:v>4697.1130000000003</c:v>
                </c:pt>
                <c:pt idx="302">
                  <c:v>4541.9290000000001</c:v>
                </c:pt>
                <c:pt idx="303">
                  <c:v>4390.6689999999999</c:v>
                </c:pt>
                <c:pt idx="304">
                  <c:v>4354.2</c:v>
                </c:pt>
                <c:pt idx="305">
                  <c:v>4242.1180000000004</c:v>
                </c:pt>
                <c:pt idx="306">
                  <c:v>4264.68</c:v>
                </c:pt>
                <c:pt idx="307">
                  <c:v>4044.319</c:v>
                </c:pt>
                <c:pt idx="308">
                  <c:v>4101.68</c:v>
                </c:pt>
                <c:pt idx="309">
                  <c:v>4208.4709999999995</c:v>
                </c:pt>
                <c:pt idx="310">
                  <c:v>3868.529</c:v>
                </c:pt>
                <c:pt idx="311">
                  <c:v>3875.2249999999999</c:v>
                </c:pt>
                <c:pt idx="312">
                  <c:v>3901.08</c:v>
                </c:pt>
                <c:pt idx="313">
                  <c:v>3496.6120000000001</c:v>
                </c:pt>
                <c:pt idx="314">
                  <c:v>3434.19</c:v>
                </c:pt>
                <c:pt idx="315">
                  <c:v>3263.38</c:v>
                </c:pt>
                <c:pt idx="316">
                  <c:v>2985.4</c:v>
                </c:pt>
                <c:pt idx="317">
                  <c:v>2822.953</c:v>
                </c:pt>
                <c:pt idx="318">
                  <c:v>2454.752</c:v>
                </c:pt>
                <c:pt idx="319">
                  <c:v>2278.0709999999999</c:v>
                </c:pt>
                <c:pt idx="320">
                  <c:v>2124</c:v>
                </c:pt>
                <c:pt idx="321">
                  <c:v>2037.1969999999999</c:v>
                </c:pt>
                <c:pt idx="322">
                  <c:v>2100.0929999999998</c:v>
                </c:pt>
                <c:pt idx="323">
                  <c:v>2089.3980000000001</c:v>
                </c:pt>
                <c:pt idx="324">
                  <c:v>1968.24</c:v>
                </c:pt>
                <c:pt idx="325">
                  <c:v>1933.4290000000001</c:v>
                </c:pt>
                <c:pt idx="326">
                  <c:v>1877.6990000000001</c:v>
                </c:pt>
                <c:pt idx="327">
                  <c:v>1887.46</c:v>
                </c:pt>
                <c:pt idx="328">
                  <c:v>1873.84</c:v>
                </c:pt>
                <c:pt idx="329">
                  <c:v>1817.327</c:v>
                </c:pt>
                <c:pt idx="330">
                  <c:v>1629.6020000000001</c:v>
                </c:pt>
                <c:pt idx="331">
                  <c:v>1488.8530000000001</c:v>
                </c:pt>
                <c:pt idx="332">
                  <c:v>1316.88</c:v>
                </c:pt>
                <c:pt idx="333">
                  <c:v>1229.1510000000001</c:v>
                </c:pt>
                <c:pt idx="334">
                  <c:v>1066.7739999999999</c:v>
                </c:pt>
                <c:pt idx="335">
                  <c:v>860.68700000000001</c:v>
                </c:pt>
                <c:pt idx="336">
                  <c:v>767</c:v>
                </c:pt>
                <c:pt idx="337">
                  <c:v>759.47299999999996</c:v>
                </c:pt>
                <c:pt idx="338">
                  <c:v>753.47900000000004</c:v>
                </c:pt>
                <c:pt idx="339">
                  <c:v>754.18600000000004</c:v>
                </c:pt>
                <c:pt idx="340">
                  <c:v>755.2</c:v>
                </c:pt>
                <c:pt idx="341">
                  <c:v>734.65700000000004</c:v>
                </c:pt>
                <c:pt idx="342">
                  <c:v>677.79899999999998</c:v>
                </c:pt>
                <c:pt idx="343">
                  <c:v>619.274</c:v>
                </c:pt>
                <c:pt idx="344">
                  <c:v>597.08000000000004</c:v>
                </c:pt>
                <c:pt idx="345">
                  <c:v>612.673</c:v>
                </c:pt>
                <c:pt idx="346">
                  <c:v>617.46100000000001</c:v>
                </c:pt>
                <c:pt idx="347">
                  <c:v>611.51800000000003</c:v>
                </c:pt>
                <c:pt idx="348">
                  <c:v>641.91999999999996</c:v>
                </c:pt>
                <c:pt idx="349">
                  <c:v>593.774</c:v>
                </c:pt>
                <c:pt idx="350">
                  <c:v>598.73599999999999</c:v>
                </c:pt>
                <c:pt idx="351">
                  <c:v>512.98699999999997</c:v>
                </c:pt>
                <c:pt idx="352">
                  <c:v>495.6</c:v>
                </c:pt>
                <c:pt idx="353">
                  <c:v>438.23200000000003</c:v>
                </c:pt>
                <c:pt idx="354">
                  <c:v>399.70600000000002</c:v>
                </c:pt>
                <c:pt idx="355">
                  <c:v>358.11799999999999</c:v>
                </c:pt>
                <c:pt idx="356">
                  <c:v>304.44</c:v>
                </c:pt>
                <c:pt idx="357">
                  <c:v>439.97800000000001</c:v>
                </c:pt>
                <c:pt idx="358">
                  <c:v>594.63599999999997</c:v>
                </c:pt>
                <c:pt idx="359">
                  <c:v>716.95299999999997</c:v>
                </c:pt>
                <c:pt idx="360">
                  <c:v>892.08</c:v>
                </c:pt>
                <c:pt idx="361">
                  <c:v>892.44799999999998</c:v>
                </c:pt>
                <c:pt idx="362">
                  <c:v>903.00599999999997</c:v>
                </c:pt>
                <c:pt idx="363">
                  <c:v>881.61400000000003</c:v>
                </c:pt>
                <c:pt idx="364">
                  <c:v>910.96</c:v>
                </c:pt>
                <c:pt idx="365">
                  <c:v>1033.2170000000001</c:v>
                </c:pt>
                <c:pt idx="366">
                  <c:v>1156.461</c:v>
                </c:pt>
                <c:pt idx="367">
                  <c:v>1284.441</c:v>
                </c:pt>
                <c:pt idx="368">
                  <c:v>1380.6</c:v>
                </c:pt>
                <c:pt idx="369">
                  <c:v>1638.98</c:v>
                </c:pt>
                <c:pt idx="370">
                  <c:v>1926.4269999999999</c:v>
                </c:pt>
                <c:pt idx="371">
                  <c:v>2190.7429999999999</c:v>
                </c:pt>
                <c:pt idx="372">
                  <c:v>2374.16</c:v>
                </c:pt>
                <c:pt idx="373">
                  <c:v>2299.1729999999998</c:v>
                </c:pt>
                <c:pt idx="374">
                  <c:v>2307.5349999999999</c:v>
                </c:pt>
                <c:pt idx="375">
                  <c:v>2204.125</c:v>
                </c:pt>
                <c:pt idx="376">
                  <c:v>2093.3200000000002</c:v>
                </c:pt>
                <c:pt idx="377">
                  <c:v>2021.4290000000001</c:v>
                </c:pt>
                <c:pt idx="378">
                  <c:v>2045.1130000000001</c:v>
                </c:pt>
                <c:pt idx="379">
                  <c:v>1989.6959999999999</c:v>
                </c:pt>
                <c:pt idx="380">
                  <c:v>2006</c:v>
                </c:pt>
                <c:pt idx="381">
                  <c:v>2010.597</c:v>
                </c:pt>
                <c:pt idx="382">
                  <c:v>2077.3710000000001</c:v>
                </c:pt>
                <c:pt idx="383">
                  <c:v>2076.75</c:v>
                </c:pt>
                <c:pt idx="384">
                  <c:v>2178.2800000000002</c:v>
                </c:pt>
                <c:pt idx="385">
                  <c:v>2216.855</c:v>
                </c:pt>
                <c:pt idx="386">
                  <c:v>2255.1750000000002</c:v>
                </c:pt>
                <c:pt idx="387">
                  <c:v>2284.9009999999998</c:v>
                </c:pt>
                <c:pt idx="388">
                  <c:v>2279.7600000000002</c:v>
                </c:pt>
                <c:pt idx="389">
                  <c:v>2319.279</c:v>
                </c:pt>
                <c:pt idx="390">
                  <c:v>2440.3069999999998</c:v>
                </c:pt>
                <c:pt idx="391">
                  <c:v>2272.8330000000001</c:v>
                </c:pt>
                <c:pt idx="392">
                  <c:v>2362.36</c:v>
                </c:pt>
                <c:pt idx="393">
                  <c:v>2504.3470000000002</c:v>
                </c:pt>
                <c:pt idx="394">
                  <c:v>2741.7249999999999</c:v>
                </c:pt>
                <c:pt idx="395">
                  <c:v>2831.2350000000001</c:v>
                </c:pt>
                <c:pt idx="396">
                  <c:v>3079.8</c:v>
                </c:pt>
                <c:pt idx="397">
                  <c:v>3121.3249999999998</c:v>
                </c:pt>
                <c:pt idx="398">
                  <c:v>3165.1179999999999</c:v>
                </c:pt>
                <c:pt idx="399">
                  <c:v>3196.1260000000002</c:v>
                </c:pt>
                <c:pt idx="400">
                  <c:v>3355.92</c:v>
                </c:pt>
                <c:pt idx="401">
                  <c:v>3259.643</c:v>
                </c:pt>
                <c:pt idx="402">
                  <c:v>3142.9209999999998</c:v>
                </c:pt>
                <c:pt idx="403">
                  <c:v>3051.1819999999998</c:v>
                </c:pt>
                <c:pt idx="404">
                  <c:v>2954.72</c:v>
                </c:pt>
                <c:pt idx="405">
                  <c:v>2839.1669999999999</c:v>
                </c:pt>
                <c:pt idx="406">
                  <c:v>2576.732</c:v>
                </c:pt>
                <c:pt idx="407">
                  <c:v>2459.7130000000002</c:v>
                </c:pt>
                <c:pt idx="408">
                  <c:v>2371.8000000000002</c:v>
                </c:pt>
                <c:pt idx="409">
                  <c:v>2221.9639999999999</c:v>
                </c:pt>
                <c:pt idx="410">
                  <c:v>1932.405</c:v>
                </c:pt>
                <c:pt idx="411">
                  <c:v>1766.6010000000001</c:v>
                </c:pt>
                <c:pt idx="412">
                  <c:v>1611.88</c:v>
                </c:pt>
                <c:pt idx="413">
                  <c:v>1442.867</c:v>
                </c:pt>
                <c:pt idx="414">
                  <c:v>1330.7650000000001</c:v>
                </c:pt>
                <c:pt idx="415">
                  <c:v>1084.8920000000001</c:v>
                </c:pt>
                <c:pt idx="416">
                  <c:v>967.6</c:v>
                </c:pt>
                <c:pt idx="417">
                  <c:v>961.04300000000001</c:v>
                </c:pt>
                <c:pt idx="418">
                  <c:v>940.80700000000002</c:v>
                </c:pt>
                <c:pt idx="419">
                  <c:v>984.84100000000001</c:v>
                </c:pt>
                <c:pt idx="420">
                  <c:v>941.64</c:v>
                </c:pt>
                <c:pt idx="421">
                  <c:v>904.78200000000004</c:v>
                </c:pt>
                <c:pt idx="422">
                  <c:v>803.505</c:v>
                </c:pt>
                <c:pt idx="423">
                  <c:v>735.58600000000001</c:v>
                </c:pt>
                <c:pt idx="424">
                  <c:v>665.52</c:v>
                </c:pt>
                <c:pt idx="425">
                  <c:v>867.19899999999996</c:v>
                </c:pt>
                <c:pt idx="426">
                  <c:v>957.61800000000005</c:v>
                </c:pt>
                <c:pt idx="427">
                  <c:v>1170.9939999999999</c:v>
                </c:pt>
                <c:pt idx="428">
                  <c:v>1359.36</c:v>
                </c:pt>
                <c:pt idx="429">
                  <c:v>1735.009</c:v>
                </c:pt>
                <c:pt idx="430">
                  <c:v>2041.6559999999999</c:v>
                </c:pt>
                <c:pt idx="431">
                  <c:v>2374.2800000000002</c:v>
                </c:pt>
                <c:pt idx="432">
                  <c:v>2737.6</c:v>
                </c:pt>
                <c:pt idx="433">
                  <c:v>2863.692</c:v>
                </c:pt>
                <c:pt idx="434">
                  <c:v>2824.067</c:v>
                </c:pt>
                <c:pt idx="435">
                  <c:v>2997.047</c:v>
                </c:pt>
                <c:pt idx="436">
                  <c:v>3075.08</c:v>
                </c:pt>
                <c:pt idx="437">
                  <c:v>3034.2739999999999</c:v>
                </c:pt>
                <c:pt idx="438">
                  <c:v>3036.4989999999998</c:v>
                </c:pt>
                <c:pt idx="439">
                  <c:v>2911.3530000000001</c:v>
                </c:pt>
                <c:pt idx="440">
                  <c:v>3025.52</c:v>
                </c:pt>
                <c:pt idx="441">
                  <c:v>2968.7620000000002</c:v>
                </c:pt>
                <c:pt idx="442">
                  <c:v>2556.373</c:v>
                </c:pt>
                <c:pt idx="443">
                  <c:v>2463.6109999999999</c:v>
                </c:pt>
                <c:pt idx="444">
                  <c:v>2175.92</c:v>
                </c:pt>
                <c:pt idx="445">
                  <c:v>1992.1510000000001</c:v>
                </c:pt>
                <c:pt idx="446">
                  <c:v>1851.1949999999999</c:v>
                </c:pt>
                <c:pt idx="447">
                  <c:v>1578.13</c:v>
                </c:pt>
                <c:pt idx="448">
                  <c:v>1425.44</c:v>
                </c:pt>
                <c:pt idx="449">
                  <c:v>1367.6969999999999</c:v>
                </c:pt>
                <c:pt idx="450">
                  <c:v>1269.2339999999999</c:v>
                </c:pt>
                <c:pt idx="451">
                  <c:v>1192.2339999999999</c:v>
                </c:pt>
                <c:pt idx="452">
                  <c:v>1104.48</c:v>
                </c:pt>
                <c:pt idx="453">
                  <c:v>1090.0740000000001</c:v>
                </c:pt>
                <c:pt idx="454">
                  <c:v>1013.4880000000001</c:v>
                </c:pt>
                <c:pt idx="455">
                  <c:v>1043.259</c:v>
                </c:pt>
                <c:pt idx="456">
                  <c:v>965.24</c:v>
                </c:pt>
                <c:pt idx="457">
                  <c:v>1226.489</c:v>
                </c:pt>
                <c:pt idx="458">
                  <c:v>1514.7750000000001</c:v>
                </c:pt>
                <c:pt idx="459">
                  <c:v>1933.5930000000001</c:v>
                </c:pt>
                <c:pt idx="460">
                  <c:v>2192.44</c:v>
                </c:pt>
                <c:pt idx="461">
                  <c:v>2595.4699999999998</c:v>
                </c:pt>
                <c:pt idx="462">
                  <c:v>2968.27</c:v>
                </c:pt>
                <c:pt idx="463">
                  <c:v>3408.3829999999998</c:v>
                </c:pt>
                <c:pt idx="464">
                  <c:v>3905.8</c:v>
                </c:pt>
                <c:pt idx="465">
                  <c:v>4134.884</c:v>
                </c:pt>
                <c:pt idx="466">
                  <c:v>4397.0479999999998</c:v>
                </c:pt>
                <c:pt idx="467">
                  <c:v>4669.2110000000002</c:v>
                </c:pt>
                <c:pt idx="468">
                  <c:v>4899.3599999999997</c:v>
                </c:pt>
                <c:pt idx="469">
                  <c:v>4719.1220000000003</c:v>
                </c:pt>
                <c:pt idx="470">
                  <c:v>4826.6549999999997</c:v>
                </c:pt>
                <c:pt idx="471">
                  <c:v>4827.0910000000003</c:v>
                </c:pt>
                <c:pt idx="472">
                  <c:v>4819.12</c:v>
                </c:pt>
                <c:pt idx="473">
                  <c:v>4929.8239999999996</c:v>
                </c:pt>
                <c:pt idx="474">
                  <c:v>5202.5659999999998</c:v>
                </c:pt>
                <c:pt idx="475">
                  <c:v>5350.97</c:v>
                </c:pt>
                <c:pt idx="476">
                  <c:v>5543.64</c:v>
                </c:pt>
                <c:pt idx="477">
                  <c:v>5397.2139999999999</c:v>
                </c:pt>
                <c:pt idx="478">
                  <c:v>5366.7820000000002</c:v>
                </c:pt>
                <c:pt idx="479">
                  <c:v>5187.55</c:v>
                </c:pt>
                <c:pt idx="480">
                  <c:v>5170.76</c:v>
                </c:pt>
              </c:numCache>
            </c:numRef>
          </c:val>
        </c:ser>
        <c:ser>
          <c:idx val="2"/>
          <c:order val="2"/>
          <c:tx>
            <c:strRef>
              <c:f>Scenario3_15_TN_UC!$D$1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Scenario3_15_TN_UC!$D$2:$D$482</c:f>
              <c:numCache>
                <c:formatCode>General</c:formatCode>
                <c:ptCount val="481"/>
                <c:pt idx="21">
                  <c:v>2.444</c:v>
                </c:pt>
                <c:pt idx="22">
                  <c:v>4.5449999999999999</c:v>
                </c:pt>
                <c:pt idx="23">
                  <c:v>7.5579999999999998</c:v>
                </c:pt>
                <c:pt idx="24">
                  <c:v>10</c:v>
                </c:pt>
                <c:pt idx="25">
                  <c:v>68.087999999999994</c:v>
                </c:pt>
                <c:pt idx="26">
                  <c:v>119.733</c:v>
                </c:pt>
                <c:pt idx="27">
                  <c:v>173.238</c:v>
                </c:pt>
                <c:pt idx="28">
                  <c:v>228.75</c:v>
                </c:pt>
                <c:pt idx="29">
                  <c:v>370.738</c:v>
                </c:pt>
                <c:pt idx="30">
                  <c:v>497.32900000000001</c:v>
                </c:pt>
                <c:pt idx="31">
                  <c:v>638.97</c:v>
                </c:pt>
                <c:pt idx="32">
                  <c:v>801.25</c:v>
                </c:pt>
                <c:pt idx="33">
                  <c:v>972.17499999999995</c:v>
                </c:pt>
                <c:pt idx="34">
                  <c:v>1165.527</c:v>
                </c:pt>
                <c:pt idx="35">
                  <c:v>1319.32</c:v>
                </c:pt>
                <c:pt idx="36">
                  <c:v>1477.5</c:v>
                </c:pt>
                <c:pt idx="37">
                  <c:v>1632.5160000000001</c:v>
                </c:pt>
                <c:pt idx="38">
                  <c:v>1702.6959999999999</c:v>
                </c:pt>
                <c:pt idx="39">
                  <c:v>1781.6010000000001</c:v>
                </c:pt>
                <c:pt idx="40">
                  <c:v>1992.5</c:v>
                </c:pt>
                <c:pt idx="41">
                  <c:v>2190.5709999999999</c:v>
                </c:pt>
                <c:pt idx="42">
                  <c:v>2130.3150000000001</c:v>
                </c:pt>
                <c:pt idx="43">
                  <c:v>2300.5639999999999</c:v>
                </c:pt>
                <c:pt idx="44">
                  <c:v>2433.75</c:v>
                </c:pt>
                <c:pt idx="45">
                  <c:v>2471.096</c:v>
                </c:pt>
                <c:pt idx="46">
                  <c:v>2641.28</c:v>
                </c:pt>
                <c:pt idx="47">
                  <c:v>2510.4560000000001</c:v>
                </c:pt>
                <c:pt idx="48">
                  <c:v>2708.75</c:v>
                </c:pt>
                <c:pt idx="49">
                  <c:v>2599.0129999999999</c:v>
                </c:pt>
                <c:pt idx="50">
                  <c:v>2679.7739999999999</c:v>
                </c:pt>
                <c:pt idx="51">
                  <c:v>2678.36</c:v>
                </c:pt>
                <c:pt idx="52">
                  <c:v>2610</c:v>
                </c:pt>
                <c:pt idx="53">
                  <c:v>2530.337</c:v>
                </c:pt>
                <c:pt idx="54">
                  <c:v>2561.777</c:v>
                </c:pt>
                <c:pt idx="55">
                  <c:v>2718.6260000000002</c:v>
                </c:pt>
                <c:pt idx="56">
                  <c:v>2593.75</c:v>
                </c:pt>
                <c:pt idx="57">
                  <c:v>2424.6860000000001</c:v>
                </c:pt>
                <c:pt idx="58">
                  <c:v>2378.0160000000001</c:v>
                </c:pt>
                <c:pt idx="59">
                  <c:v>2330.8009999999999</c:v>
                </c:pt>
                <c:pt idx="60">
                  <c:v>2222.5</c:v>
                </c:pt>
                <c:pt idx="61">
                  <c:v>2060.04</c:v>
                </c:pt>
                <c:pt idx="62">
                  <c:v>2025.894</c:v>
                </c:pt>
                <c:pt idx="63">
                  <c:v>1957.203</c:v>
                </c:pt>
                <c:pt idx="64">
                  <c:v>1846.25</c:v>
                </c:pt>
                <c:pt idx="65">
                  <c:v>1585.2829999999999</c:v>
                </c:pt>
                <c:pt idx="66">
                  <c:v>1593.2190000000001</c:v>
                </c:pt>
                <c:pt idx="67">
                  <c:v>1420.672</c:v>
                </c:pt>
                <c:pt idx="68">
                  <c:v>1317.5</c:v>
                </c:pt>
                <c:pt idx="69">
                  <c:v>1184.614</c:v>
                </c:pt>
                <c:pt idx="70">
                  <c:v>1057.116</c:v>
                </c:pt>
                <c:pt idx="71">
                  <c:v>900.23199999999997</c:v>
                </c:pt>
                <c:pt idx="72">
                  <c:v>782.5</c:v>
                </c:pt>
                <c:pt idx="73">
                  <c:v>613.46900000000005</c:v>
                </c:pt>
                <c:pt idx="74">
                  <c:v>503.60599999999999</c:v>
                </c:pt>
                <c:pt idx="75">
                  <c:v>377.33</c:v>
                </c:pt>
                <c:pt idx="76">
                  <c:v>240</c:v>
                </c:pt>
                <c:pt idx="77">
                  <c:v>186.57300000000001</c:v>
                </c:pt>
                <c:pt idx="78">
                  <c:v>119.83</c:v>
                </c:pt>
                <c:pt idx="79">
                  <c:v>66.272000000000006</c:v>
                </c:pt>
                <c:pt idx="80">
                  <c:v>10</c:v>
                </c:pt>
                <c:pt idx="81">
                  <c:v>7.6820000000000004</c:v>
                </c:pt>
                <c:pt idx="82">
                  <c:v>4.5599999999999996</c:v>
                </c:pt>
                <c:pt idx="83">
                  <c:v>2.4660000000000002</c:v>
                </c:pt>
                <c:pt idx="117">
                  <c:v>1.165</c:v>
                </c:pt>
                <c:pt idx="118">
                  <c:v>2.302</c:v>
                </c:pt>
                <c:pt idx="119">
                  <c:v>3.68</c:v>
                </c:pt>
                <c:pt idx="120">
                  <c:v>5</c:v>
                </c:pt>
                <c:pt idx="121">
                  <c:v>60.393999999999998</c:v>
                </c:pt>
                <c:pt idx="122">
                  <c:v>115.646</c:v>
                </c:pt>
                <c:pt idx="123">
                  <c:v>169.25299999999999</c:v>
                </c:pt>
                <c:pt idx="124">
                  <c:v>221.25</c:v>
                </c:pt>
                <c:pt idx="125">
                  <c:v>350.28899999999999</c:v>
                </c:pt>
                <c:pt idx="126">
                  <c:v>485.42899999999997</c:v>
                </c:pt>
                <c:pt idx="127">
                  <c:v>608.245</c:v>
                </c:pt>
                <c:pt idx="128">
                  <c:v>740</c:v>
                </c:pt>
                <c:pt idx="129">
                  <c:v>932.63800000000003</c:v>
                </c:pt>
                <c:pt idx="130">
                  <c:v>1095.9960000000001</c:v>
                </c:pt>
                <c:pt idx="131">
                  <c:v>1267.9939999999999</c:v>
                </c:pt>
                <c:pt idx="132">
                  <c:v>1432.5</c:v>
                </c:pt>
                <c:pt idx="133">
                  <c:v>1561.8109999999999</c:v>
                </c:pt>
                <c:pt idx="134">
                  <c:v>1703.355</c:v>
                </c:pt>
                <c:pt idx="135">
                  <c:v>1721.9749999999999</c:v>
                </c:pt>
                <c:pt idx="136">
                  <c:v>1876.25</c:v>
                </c:pt>
                <c:pt idx="137">
                  <c:v>2068.1210000000001</c:v>
                </c:pt>
                <c:pt idx="138">
                  <c:v>2145.4360000000001</c:v>
                </c:pt>
                <c:pt idx="139">
                  <c:v>2422.8339999999998</c:v>
                </c:pt>
                <c:pt idx="140">
                  <c:v>2441.25</c:v>
                </c:pt>
                <c:pt idx="141">
                  <c:v>2533.223</c:v>
                </c:pt>
                <c:pt idx="142">
                  <c:v>2587.1860000000001</c:v>
                </c:pt>
                <c:pt idx="143">
                  <c:v>2496.875</c:v>
                </c:pt>
                <c:pt idx="144">
                  <c:v>2696.25</c:v>
                </c:pt>
                <c:pt idx="145">
                  <c:v>2601.2220000000002</c:v>
                </c:pt>
                <c:pt idx="146">
                  <c:v>2831.357</c:v>
                </c:pt>
                <c:pt idx="147">
                  <c:v>2696.694</c:v>
                </c:pt>
                <c:pt idx="148">
                  <c:v>2728.75</c:v>
                </c:pt>
                <c:pt idx="149">
                  <c:v>2770.2959999999998</c:v>
                </c:pt>
                <c:pt idx="150">
                  <c:v>2649.4430000000002</c:v>
                </c:pt>
                <c:pt idx="151">
                  <c:v>2711.67</c:v>
                </c:pt>
                <c:pt idx="152">
                  <c:v>2608.75</c:v>
                </c:pt>
                <c:pt idx="153">
                  <c:v>2631.1370000000002</c:v>
                </c:pt>
                <c:pt idx="154">
                  <c:v>2451.6060000000002</c:v>
                </c:pt>
                <c:pt idx="155">
                  <c:v>2376.6320000000001</c:v>
                </c:pt>
                <c:pt idx="156">
                  <c:v>2331.25</c:v>
                </c:pt>
                <c:pt idx="157">
                  <c:v>2173.7469999999998</c:v>
                </c:pt>
                <c:pt idx="158">
                  <c:v>2154.114</c:v>
                </c:pt>
                <c:pt idx="159">
                  <c:v>2109.739</c:v>
                </c:pt>
                <c:pt idx="160">
                  <c:v>1963.75</c:v>
                </c:pt>
                <c:pt idx="161">
                  <c:v>1753.82</c:v>
                </c:pt>
                <c:pt idx="162">
                  <c:v>1642.65</c:v>
                </c:pt>
                <c:pt idx="163">
                  <c:v>1582.72</c:v>
                </c:pt>
                <c:pt idx="164">
                  <c:v>1421.25</c:v>
                </c:pt>
                <c:pt idx="165">
                  <c:v>1274.5899999999999</c:v>
                </c:pt>
                <c:pt idx="166">
                  <c:v>1081.866</c:v>
                </c:pt>
                <c:pt idx="167">
                  <c:v>938.45299999999997</c:v>
                </c:pt>
                <c:pt idx="168">
                  <c:v>755</c:v>
                </c:pt>
                <c:pt idx="169">
                  <c:v>646.83399999999995</c:v>
                </c:pt>
                <c:pt idx="170">
                  <c:v>516.31500000000005</c:v>
                </c:pt>
                <c:pt idx="171">
                  <c:v>386.61500000000001</c:v>
                </c:pt>
                <c:pt idx="172">
                  <c:v>262.5</c:v>
                </c:pt>
                <c:pt idx="173">
                  <c:v>193.46</c:v>
                </c:pt>
                <c:pt idx="174">
                  <c:v>137.91300000000001</c:v>
                </c:pt>
                <c:pt idx="175">
                  <c:v>73.971000000000004</c:v>
                </c:pt>
                <c:pt idx="176">
                  <c:v>10</c:v>
                </c:pt>
                <c:pt idx="177">
                  <c:v>7.81</c:v>
                </c:pt>
                <c:pt idx="178">
                  <c:v>5.4660000000000002</c:v>
                </c:pt>
                <c:pt idx="179">
                  <c:v>2.4550000000000001</c:v>
                </c:pt>
                <c:pt idx="213">
                  <c:v>1.21</c:v>
                </c:pt>
                <c:pt idx="214">
                  <c:v>2.4529999999999998</c:v>
                </c:pt>
                <c:pt idx="215">
                  <c:v>3.6869999999999998</c:v>
                </c:pt>
                <c:pt idx="216">
                  <c:v>5</c:v>
                </c:pt>
                <c:pt idx="217">
                  <c:v>60.966999999999999</c:v>
                </c:pt>
                <c:pt idx="218">
                  <c:v>118.691</c:v>
                </c:pt>
                <c:pt idx="219">
                  <c:v>174.33600000000001</c:v>
                </c:pt>
                <c:pt idx="220">
                  <c:v>233.75</c:v>
                </c:pt>
                <c:pt idx="221">
                  <c:v>393.93400000000003</c:v>
                </c:pt>
                <c:pt idx="222">
                  <c:v>557.50800000000004</c:v>
                </c:pt>
                <c:pt idx="223">
                  <c:v>663.779</c:v>
                </c:pt>
                <c:pt idx="224">
                  <c:v>840</c:v>
                </c:pt>
                <c:pt idx="225">
                  <c:v>1024.8979999999999</c:v>
                </c:pt>
                <c:pt idx="226">
                  <c:v>1185.932</c:v>
                </c:pt>
                <c:pt idx="227">
                  <c:v>1337.162</c:v>
                </c:pt>
                <c:pt idx="228">
                  <c:v>1506.25</c:v>
                </c:pt>
                <c:pt idx="229">
                  <c:v>1575.172</c:v>
                </c:pt>
                <c:pt idx="230">
                  <c:v>1672.181</c:v>
                </c:pt>
                <c:pt idx="231">
                  <c:v>1896.242</c:v>
                </c:pt>
                <c:pt idx="232">
                  <c:v>2007.5</c:v>
                </c:pt>
                <c:pt idx="233">
                  <c:v>2087.5790000000002</c:v>
                </c:pt>
                <c:pt idx="234">
                  <c:v>2285.741</c:v>
                </c:pt>
                <c:pt idx="235">
                  <c:v>2295.297</c:v>
                </c:pt>
                <c:pt idx="236">
                  <c:v>2450</c:v>
                </c:pt>
                <c:pt idx="237">
                  <c:v>2507.6570000000002</c:v>
                </c:pt>
                <c:pt idx="238">
                  <c:v>2512.3820000000001</c:v>
                </c:pt>
                <c:pt idx="239">
                  <c:v>2542.056</c:v>
                </c:pt>
                <c:pt idx="240">
                  <c:v>2628.75</c:v>
                </c:pt>
                <c:pt idx="241">
                  <c:v>2681.9459999999999</c:v>
                </c:pt>
                <c:pt idx="242">
                  <c:v>2698.9989999999998</c:v>
                </c:pt>
                <c:pt idx="243">
                  <c:v>2744.6289999999999</c:v>
                </c:pt>
                <c:pt idx="244">
                  <c:v>2835</c:v>
                </c:pt>
                <c:pt idx="245">
                  <c:v>2715.2959999999998</c:v>
                </c:pt>
                <c:pt idx="246">
                  <c:v>2755.047</c:v>
                </c:pt>
                <c:pt idx="247">
                  <c:v>2632.9490000000001</c:v>
                </c:pt>
                <c:pt idx="248">
                  <c:v>2610</c:v>
                </c:pt>
                <c:pt idx="249">
                  <c:v>2470.9110000000001</c:v>
                </c:pt>
                <c:pt idx="250">
                  <c:v>2434.6080000000002</c:v>
                </c:pt>
                <c:pt idx="251">
                  <c:v>2390.1970000000001</c:v>
                </c:pt>
                <c:pt idx="252">
                  <c:v>2325</c:v>
                </c:pt>
                <c:pt idx="253">
                  <c:v>2215.17</c:v>
                </c:pt>
                <c:pt idx="254">
                  <c:v>2139.0030000000002</c:v>
                </c:pt>
                <c:pt idx="255">
                  <c:v>2015.4970000000001</c:v>
                </c:pt>
                <c:pt idx="256">
                  <c:v>1928.75</c:v>
                </c:pt>
                <c:pt idx="257">
                  <c:v>1837.46</c:v>
                </c:pt>
                <c:pt idx="258">
                  <c:v>1681.337</c:v>
                </c:pt>
                <c:pt idx="259">
                  <c:v>1552.046</c:v>
                </c:pt>
                <c:pt idx="260">
                  <c:v>1455</c:v>
                </c:pt>
                <c:pt idx="261">
                  <c:v>1295.037</c:v>
                </c:pt>
                <c:pt idx="262">
                  <c:v>1156.991</c:v>
                </c:pt>
                <c:pt idx="263">
                  <c:v>1009.665</c:v>
                </c:pt>
                <c:pt idx="264">
                  <c:v>825</c:v>
                </c:pt>
                <c:pt idx="265">
                  <c:v>680.80399999999997</c:v>
                </c:pt>
                <c:pt idx="266">
                  <c:v>548.67399999999998</c:v>
                </c:pt>
                <c:pt idx="267">
                  <c:v>381.34500000000003</c:v>
                </c:pt>
                <c:pt idx="268">
                  <c:v>245</c:v>
                </c:pt>
                <c:pt idx="269">
                  <c:v>196.059</c:v>
                </c:pt>
                <c:pt idx="270">
                  <c:v>124.73699999999999</c:v>
                </c:pt>
                <c:pt idx="271">
                  <c:v>66.826999999999998</c:v>
                </c:pt>
                <c:pt idx="272">
                  <c:v>10</c:v>
                </c:pt>
                <c:pt idx="273">
                  <c:v>7.0090000000000003</c:v>
                </c:pt>
                <c:pt idx="274">
                  <c:v>5.2060000000000004</c:v>
                </c:pt>
                <c:pt idx="275">
                  <c:v>2.4049999999999998</c:v>
                </c:pt>
                <c:pt idx="309">
                  <c:v>1.1759999999999999</c:v>
                </c:pt>
                <c:pt idx="310">
                  <c:v>2.5960000000000001</c:v>
                </c:pt>
                <c:pt idx="311">
                  <c:v>3.419</c:v>
                </c:pt>
                <c:pt idx="312">
                  <c:v>5</c:v>
                </c:pt>
                <c:pt idx="313">
                  <c:v>60.963000000000001</c:v>
                </c:pt>
                <c:pt idx="314">
                  <c:v>121.27500000000001</c:v>
                </c:pt>
                <c:pt idx="315">
                  <c:v>174.88200000000001</c:v>
                </c:pt>
                <c:pt idx="316">
                  <c:v>231.25</c:v>
                </c:pt>
                <c:pt idx="317">
                  <c:v>369.52600000000001</c:v>
                </c:pt>
                <c:pt idx="318">
                  <c:v>496.11700000000002</c:v>
                </c:pt>
                <c:pt idx="319">
                  <c:v>645.68200000000002</c:v>
                </c:pt>
                <c:pt idx="320">
                  <c:v>778.75</c:v>
                </c:pt>
                <c:pt idx="321">
                  <c:v>935.32500000000005</c:v>
                </c:pt>
                <c:pt idx="322">
                  <c:v>1111.415</c:v>
                </c:pt>
                <c:pt idx="323">
                  <c:v>1247.5709999999999</c:v>
                </c:pt>
                <c:pt idx="324">
                  <c:v>1437.5</c:v>
                </c:pt>
                <c:pt idx="325">
                  <c:v>1583.7829999999999</c:v>
                </c:pt>
                <c:pt idx="326">
                  <c:v>1632.0039999999999</c:v>
                </c:pt>
                <c:pt idx="327">
                  <c:v>1728.2380000000001</c:v>
                </c:pt>
                <c:pt idx="328">
                  <c:v>1866.25</c:v>
                </c:pt>
                <c:pt idx="329">
                  <c:v>2012.6110000000001</c:v>
                </c:pt>
                <c:pt idx="330">
                  <c:v>2022.5129999999999</c:v>
                </c:pt>
                <c:pt idx="331">
                  <c:v>2173.0369999999998</c:v>
                </c:pt>
                <c:pt idx="332">
                  <c:v>2295</c:v>
                </c:pt>
                <c:pt idx="333">
                  <c:v>2304.9059999999999</c:v>
                </c:pt>
                <c:pt idx="334">
                  <c:v>2414.3000000000002</c:v>
                </c:pt>
                <c:pt idx="335">
                  <c:v>2539.692</c:v>
                </c:pt>
                <c:pt idx="336">
                  <c:v>2578.75</c:v>
                </c:pt>
                <c:pt idx="337">
                  <c:v>2582.2109999999998</c:v>
                </c:pt>
                <c:pt idx="338">
                  <c:v>2616.8330000000001</c:v>
                </c:pt>
                <c:pt idx="339">
                  <c:v>2715.6329999999998</c:v>
                </c:pt>
                <c:pt idx="340">
                  <c:v>2763.75</c:v>
                </c:pt>
                <c:pt idx="341">
                  <c:v>2791.7289999999998</c:v>
                </c:pt>
                <c:pt idx="342">
                  <c:v>2705.5169999999998</c:v>
                </c:pt>
                <c:pt idx="343">
                  <c:v>2661.49</c:v>
                </c:pt>
                <c:pt idx="344">
                  <c:v>2646.25</c:v>
                </c:pt>
                <c:pt idx="345">
                  <c:v>2657.607</c:v>
                </c:pt>
                <c:pt idx="346">
                  <c:v>2564.3029999999999</c:v>
                </c:pt>
                <c:pt idx="347">
                  <c:v>2485.826</c:v>
                </c:pt>
                <c:pt idx="348">
                  <c:v>2381.25</c:v>
                </c:pt>
                <c:pt idx="349">
                  <c:v>2357.33</c:v>
                </c:pt>
                <c:pt idx="350">
                  <c:v>2189.7719999999999</c:v>
                </c:pt>
                <c:pt idx="351">
                  <c:v>2158.4589999999998</c:v>
                </c:pt>
                <c:pt idx="352">
                  <c:v>2156.25</c:v>
                </c:pt>
                <c:pt idx="353">
                  <c:v>2010.296</c:v>
                </c:pt>
                <c:pt idx="354">
                  <c:v>1778.883</c:v>
                </c:pt>
                <c:pt idx="355">
                  <c:v>1628.9549999999999</c:v>
                </c:pt>
                <c:pt idx="356">
                  <c:v>1438.75</c:v>
                </c:pt>
                <c:pt idx="357">
                  <c:v>1300.1690000000001</c:v>
                </c:pt>
                <c:pt idx="358">
                  <c:v>1091.5429999999999</c:v>
                </c:pt>
                <c:pt idx="359">
                  <c:v>904.70799999999997</c:v>
                </c:pt>
                <c:pt idx="360">
                  <c:v>746.25</c:v>
                </c:pt>
                <c:pt idx="361">
                  <c:v>610.51499999999999</c:v>
                </c:pt>
                <c:pt idx="362">
                  <c:v>511.42</c:v>
                </c:pt>
                <c:pt idx="363">
                  <c:v>379.33300000000003</c:v>
                </c:pt>
                <c:pt idx="364">
                  <c:v>245</c:v>
                </c:pt>
                <c:pt idx="365">
                  <c:v>187.107</c:v>
                </c:pt>
                <c:pt idx="366">
                  <c:v>135.93100000000001</c:v>
                </c:pt>
                <c:pt idx="367">
                  <c:v>68.444000000000003</c:v>
                </c:pt>
                <c:pt idx="368">
                  <c:v>15</c:v>
                </c:pt>
                <c:pt idx="369">
                  <c:v>10.648999999999999</c:v>
                </c:pt>
                <c:pt idx="370">
                  <c:v>6.9610000000000003</c:v>
                </c:pt>
                <c:pt idx="371">
                  <c:v>3.8639999999999999</c:v>
                </c:pt>
                <c:pt idx="405">
                  <c:v>1.2350000000000001</c:v>
                </c:pt>
                <c:pt idx="406">
                  <c:v>2.4260000000000002</c:v>
                </c:pt>
                <c:pt idx="407">
                  <c:v>3.6160000000000001</c:v>
                </c:pt>
                <c:pt idx="408">
                  <c:v>5</c:v>
                </c:pt>
                <c:pt idx="409">
                  <c:v>55.548999999999999</c:v>
                </c:pt>
                <c:pt idx="410">
                  <c:v>107.322</c:v>
                </c:pt>
                <c:pt idx="411">
                  <c:v>153.95699999999999</c:v>
                </c:pt>
                <c:pt idx="412">
                  <c:v>201.25</c:v>
                </c:pt>
                <c:pt idx="413">
                  <c:v>345.97699999999998</c:v>
                </c:pt>
                <c:pt idx="414">
                  <c:v>465.81</c:v>
                </c:pt>
                <c:pt idx="415">
                  <c:v>582.12400000000002</c:v>
                </c:pt>
                <c:pt idx="416">
                  <c:v>720</c:v>
                </c:pt>
                <c:pt idx="417">
                  <c:v>890.99599999999998</c:v>
                </c:pt>
                <c:pt idx="418">
                  <c:v>1031.67</c:v>
                </c:pt>
                <c:pt idx="419">
                  <c:v>1169.0640000000001</c:v>
                </c:pt>
                <c:pt idx="420">
                  <c:v>1317.5</c:v>
                </c:pt>
                <c:pt idx="421">
                  <c:v>1463.2940000000001</c:v>
                </c:pt>
                <c:pt idx="422">
                  <c:v>1572.1569999999999</c:v>
                </c:pt>
                <c:pt idx="423">
                  <c:v>1677.5239999999999</c:v>
                </c:pt>
                <c:pt idx="424">
                  <c:v>1782.5</c:v>
                </c:pt>
                <c:pt idx="425">
                  <c:v>1948.8420000000001</c:v>
                </c:pt>
                <c:pt idx="426">
                  <c:v>2067.1309999999999</c:v>
                </c:pt>
                <c:pt idx="427">
                  <c:v>2173.3690000000001</c:v>
                </c:pt>
                <c:pt idx="428">
                  <c:v>2311.25</c:v>
                </c:pt>
                <c:pt idx="429">
                  <c:v>2420.4229999999998</c:v>
                </c:pt>
                <c:pt idx="430">
                  <c:v>2480.9630000000002</c:v>
                </c:pt>
                <c:pt idx="431">
                  <c:v>2586.3829999999998</c:v>
                </c:pt>
                <c:pt idx="432">
                  <c:v>2663.75</c:v>
                </c:pt>
                <c:pt idx="433">
                  <c:v>2637.9789999999998</c:v>
                </c:pt>
                <c:pt idx="434">
                  <c:v>2751.7130000000002</c:v>
                </c:pt>
                <c:pt idx="435">
                  <c:v>2617.1439999999998</c:v>
                </c:pt>
                <c:pt idx="436">
                  <c:v>2728.75</c:v>
                </c:pt>
                <c:pt idx="437">
                  <c:v>2692.5639999999999</c:v>
                </c:pt>
                <c:pt idx="438">
                  <c:v>2704.1889999999999</c:v>
                </c:pt>
                <c:pt idx="439">
                  <c:v>2690.076</c:v>
                </c:pt>
                <c:pt idx="440">
                  <c:v>2682.5</c:v>
                </c:pt>
                <c:pt idx="441">
                  <c:v>2574.23</c:v>
                </c:pt>
                <c:pt idx="442">
                  <c:v>2653.2159999999999</c:v>
                </c:pt>
                <c:pt idx="443">
                  <c:v>2592.683</c:v>
                </c:pt>
                <c:pt idx="444">
                  <c:v>2492.5</c:v>
                </c:pt>
                <c:pt idx="445">
                  <c:v>2333.3110000000001</c:v>
                </c:pt>
                <c:pt idx="446">
                  <c:v>2240.9029999999998</c:v>
                </c:pt>
                <c:pt idx="447">
                  <c:v>2067.7460000000001</c:v>
                </c:pt>
                <c:pt idx="448">
                  <c:v>1897.5</c:v>
                </c:pt>
                <c:pt idx="449">
                  <c:v>1831.6990000000001</c:v>
                </c:pt>
                <c:pt idx="450">
                  <c:v>1683.068</c:v>
                </c:pt>
                <c:pt idx="451">
                  <c:v>1645.778</c:v>
                </c:pt>
                <c:pt idx="452">
                  <c:v>1461.25</c:v>
                </c:pt>
                <c:pt idx="453">
                  <c:v>1305.386</c:v>
                </c:pt>
                <c:pt idx="454">
                  <c:v>1137.6690000000001</c:v>
                </c:pt>
                <c:pt idx="455">
                  <c:v>995.77200000000005</c:v>
                </c:pt>
                <c:pt idx="456">
                  <c:v>838.75</c:v>
                </c:pt>
                <c:pt idx="457">
                  <c:v>694.26</c:v>
                </c:pt>
                <c:pt idx="458">
                  <c:v>543.46500000000003</c:v>
                </c:pt>
                <c:pt idx="459">
                  <c:v>402.17</c:v>
                </c:pt>
                <c:pt idx="460">
                  <c:v>265</c:v>
                </c:pt>
                <c:pt idx="461">
                  <c:v>205.12700000000001</c:v>
                </c:pt>
                <c:pt idx="462">
                  <c:v>138.17500000000001</c:v>
                </c:pt>
                <c:pt idx="463">
                  <c:v>69.462999999999994</c:v>
                </c:pt>
                <c:pt idx="464">
                  <c:v>10</c:v>
                </c:pt>
                <c:pt idx="465">
                  <c:v>7.3970000000000002</c:v>
                </c:pt>
                <c:pt idx="466">
                  <c:v>4.8390000000000004</c:v>
                </c:pt>
                <c:pt idx="467">
                  <c:v>2.7210000000000001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4912"/>
        <c:axId val="469227656"/>
      </c:areaChart>
      <c:catAx>
        <c:axId val="46922491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27656"/>
        <c:crosses val="autoZero"/>
        <c:auto val="0"/>
        <c:lblAlgn val="ctr"/>
        <c:lblOffset val="100"/>
        <c:noMultiLvlLbl val="0"/>
      </c:catAx>
      <c:valAx>
        <c:axId val="4692276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4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Scenario3_15_TN_ED!$B$1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Scenario3_15_TN_ED!$B$2:$B$482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226.226</c:v>
                </c:pt>
                <c:pt idx="25">
                  <c:v>352.916</c:v>
                </c:pt>
                <c:pt idx="26">
                  <c:v>535.14700000000005</c:v>
                </c:pt>
                <c:pt idx="27">
                  <c:v>639.27599999999995</c:v>
                </c:pt>
                <c:pt idx="28">
                  <c:v>943.88</c:v>
                </c:pt>
                <c:pt idx="29">
                  <c:v>885.82500000000005</c:v>
                </c:pt>
                <c:pt idx="30">
                  <c:v>841.35500000000002</c:v>
                </c:pt>
                <c:pt idx="31">
                  <c:v>886.77200000000005</c:v>
                </c:pt>
                <c:pt idx="32">
                  <c:v>1110.0260000000001</c:v>
                </c:pt>
                <c:pt idx="33">
                  <c:v>1284.1179999999999</c:v>
                </c:pt>
                <c:pt idx="34">
                  <c:v>1029.9880000000001</c:v>
                </c:pt>
                <c:pt idx="35">
                  <c:v>813.30700000000002</c:v>
                </c:pt>
                <c:pt idx="36">
                  <c:v>826.46600000000001</c:v>
                </c:pt>
                <c:pt idx="37">
                  <c:v>662.50099999999998</c:v>
                </c:pt>
                <c:pt idx="38">
                  <c:v>415.447</c:v>
                </c:pt>
                <c:pt idx="39">
                  <c:v>160.708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70.244</c:v>
                </c:pt>
                <c:pt idx="58">
                  <c:v>186.542</c:v>
                </c:pt>
                <c:pt idx="59">
                  <c:v>523.40300000000002</c:v>
                </c:pt>
                <c:pt idx="60">
                  <c:v>639.40800000000002</c:v>
                </c:pt>
                <c:pt idx="61">
                  <c:v>893.62199999999996</c:v>
                </c:pt>
                <c:pt idx="62">
                  <c:v>1152.076</c:v>
                </c:pt>
                <c:pt idx="63">
                  <c:v>1221.125</c:v>
                </c:pt>
                <c:pt idx="64">
                  <c:v>1575.443</c:v>
                </c:pt>
                <c:pt idx="65">
                  <c:v>1784.9839999999999</c:v>
                </c:pt>
                <c:pt idx="66">
                  <c:v>1800.5050000000001</c:v>
                </c:pt>
                <c:pt idx="67">
                  <c:v>1924.3979999999999</c:v>
                </c:pt>
                <c:pt idx="68">
                  <c:v>2130.6179999999999</c:v>
                </c:pt>
                <c:pt idx="69">
                  <c:v>2150.634</c:v>
                </c:pt>
                <c:pt idx="70">
                  <c:v>2400</c:v>
                </c:pt>
                <c:pt idx="71">
                  <c:v>2400</c:v>
                </c:pt>
                <c:pt idx="72">
                  <c:v>2400</c:v>
                </c:pt>
                <c:pt idx="73">
                  <c:v>2400</c:v>
                </c:pt>
                <c:pt idx="74">
                  <c:v>2140.683</c:v>
                </c:pt>
                <c:pt idx="75">
                  <c:v>2026.848</c:v>
                </c:pt>
                <c:pt idx="76">
                  <c:v>1885.5540000000001</c:v>
                </c:pt>
                <c:pt idx="77">
                  <c:v>1385.027</c:v>
                </c:pt>
                <c:pt idx="78">
                  <c:v>1466.646</c:v>
                </c:pt>
                <c:pt idx="79">
                  <c:v>845.49400000000003</c:v>
                </c:pt>
                <c:pt idx="80">
                  <c:v>543.32899999999995</c:v>
                </c:pt>
                <c:pt idx="81">
                  <c:v>501.97399999999999</c:v>
                </c:pt>
                <c:pt idx="82">
                  <c:v>121.726</c:v>
                </c:pt>
                <c:pt idx="83">
                  <c:v>13.856999999999999</c:v>
                </c:pt>
                <c:pt idx="84">
                  <c:v>141.29300000000001</c:v>
                </c:pt>
                <c:pt idx="85">
                  <c:v>7.4029999999999996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282.00099999999998</c:v>
                </c:pt>
                <c:pt idx="113">
                  <c:v>365.06</c:v>
                </c:pt>
                <c:pt idx="114">
                  <c:v>654.43100000000004</c:v>
                </c:pt>
                <c:pt idx="115">
                  <c:v>818.68499999999995</c:v>
                </c:pt>
                <c:pt idx="116">
                  <c:v>1052.4390000000001</c:v>
                </c:pt>
                <c:pt idx="117">
                  <c:v>1423.1310000000001</c:v>
                </c:pt>
                <c:pt idx="118">
                  <c:v>1385.21</c:v>
                </c:pt>
                <c:pt idx="119">
                  <c:v>1512.7280000000001</c:v>
                </c:pt>
                <c:pt idx="120">
                  <c:v>1751.9770000000001</c:v>
                </c:pt>
                <c:pt idx="121">
                  <c:v>2005.0640000000001</c:v>
                </c:pt>
                <c:pt idx="122">
                  <c:v>2312.6709999999998</c:v>
                </c:pt>
                <c:pt idx="123">
                  <c:v>2400</c:v>
                </c:pt>
                <c:pt idx="124">
                  <c:v>2400</c:v>
                </c:pt>
                <c:pt idx="125">
                  <c:v>2400</c:v>
                </c:pt>
                <c:pt idx="126">
                  <c:v>2400</c:v>
                </c:pt>
                <c:pt idx="127">
                  <c:v>2400</c:v>
                </c:pt>
                <c:pt idx="128">
                  <c:v>2400</c:v>
                </c:pt>
                <c:pt idx="129">
                  <c:v>2400</c:v>
                </c:pt>
                <c:pt idx="130">
                  <c:v>2400</c:v>
                </c:pt>
                <c:pt idx="131">
                  <c:v>2400</c:v>
                </c:pt>
                <c:pt idx="132">
                  <c:v>2400</c:v>
                </c:pt>
                <c:pt idx="133">
                  <c:v>2400</c:v>
                </c:pt>
                <c:pt idx="134">
                  <c:v>2400</c:v>
                </c:pt>
                <c:pt idx="135">
                  <c:v>2400</c:v>
                </c:pt>
                <c:pt idx="136">
                  <c:v>2400</c:v>
                </c:pt>
                <c:pt idx="137">
                  <c:v>2400</c:v>
                </c:pt>
                <c:pt idx="138">
                  <c:v>2400</c:v>
                </c:pt>
                <c:pt idx="139">
                  <c:v>2400</c:v>
                </c:pt>
                <c:pt idx="140">
                  <c:v>2400</c:v>
                </c:pt>
                <c:pt idx="141">
                  <c:v>2400</c:v>
                </c:pt>
                <c:pt idx="142">
                  <c:v>2400</c:v>
                </c:pt>
                <c:pt idx="143">
                  <c:v>2400</c:v>
                </c:pt>
                <c:pt idx="144">
                  <c:v>2205.66</c:v>
                </c:pt>
                <c:pt idx="145">
                  <c:v>2055.7449999999999</c:v>
                </c:pt>
                <c:pt idx="146">
                  <c:v>2138.8530000000001</c:v>
                </c:pt>
                <c:pt idx="147">
                  <c:v>2018.8030000000001</c:v>
                </c:pt>
                <c:pt idx="148">
                  <c:v>2043.181</c:v>
                </c:pt>
                <c:pt idx="149">
                  <c:v>2097.6219999999998</c:v>
                </c:pt>
                <c:pt idx="150">
                  <c:v>1972.4380000000001</c:v>
                </c:pt>
                <c:pt idx="151">
                  <c:v>1935.3130000000001</c:v>
                </c:pt>
                <c:pt idx="152">
                  <c:v>1959.8610000000001</c:v>
                </c:pt>
                <c:pt idx="153">
                  <c:v>1832.0709999999999</c:v>
                </c:pt>
                <c:pt idx="154">
                  <c:v>2110.8710000000001</c:v>
                </c:pt>
                <c:pt idx="155">
                  <c:v>2145.3809999999999</c:v>
                </c:pt>
                <c:pt idx="156">
                  <c:v>2052.922</c:v>
                </c:pt>
                <c:pt idx="157">
                  <c:v>2225.915</c:v>
                </c:pt>
                <c:pt idx="158">
                  <c:v>2255.748</c:v>
                </c:pt>
                <c:pt idx="159">
                  <c:v>2190.7130000000002</c:v>
                </c:pt>
                <c:pt idx="160">
                  <c:v>2400</c:v>
                </c:pt>
                <c:pt idx="161">
                  <c:v>2400</c:v>
                </c:pt>
                <c:pt idx="162">
                  <c:v>2400</c:v>
                </c:pt>
                <c:pt idx="163">
                  <c:v>2400</c:v>
                </c:pt>
                <c:pt idx="164">
                  <c:v>2400</c:v>
                </c:pt>
                <c:pt idx="165">
                  <c:v>2400</c:v>
                </c:pt>
                <c:pt idx="166">
                  <c:v>2400</c:v>
                </c:pt>
                <c:pt idx="167">
                  <c:v>2400</c:v>
                </c:pt>
                <c:pt idx="168">
                  <c:v>2400</c:v>
                </c:pt>
                <c:pt idx="169">
                  <c:v>2400</c:v>
                </c:pt>
                <c:pt idx="170">
                  <c:v>2400</c:v>
                </c:pt>
                <c:pt idx="171">
                  <c:v>2308.9169999999999</c:v>
                </c:pt>
                <c:pt idx="172">
                  <c:v>2372.3490000000002</c:v>
                </c:pt>
                <c:pt idx="173">
                  <c:v>2199.0569999999998</c:v>
                </c:pt>
                <c:pt idx="174">
                  <c:v>1831.221</c:v>
                </c:pt>
                <c:pt idx="175">
                  <c:v>1843.306</c:v>
                </c:pt>
                <c:pt idx="176">
                  <c:v>1309.9690000000001</c:v>
                </c:pt>
                <c:pt idx="177">
                  <c:v>1457.393</c:v>
                </c:pt>
                <c:pt idx="178">
                  <c:v>1467.53</c:v>
                </c:pt>
                <c:pt idx="179">
                  <c:v>1376.796</c:v>
                </c:pt>
                <c:pt idx="180">
                  <c:v>1800.3309999999999</c:v>
                </c:pt>
                <c:pt idx="181">
                  <c:v>1725.0540000000001</c:v>
                </c:pt>
                <c:pt idx="182">
                  <c:v>1536.4949999999999</c:v>
                </c:pt>
                <c:pt idx="183">
                  <c:v>1179.402</c:v>
                </c:pt>
                <c:pt idx="184">
                  <c:v>1376.0940000000001</c:v>
                </c:pt>
                <c:pt idx="185">
                  <c:v>1080.8050000000001</c:v>
                </c:pt>
                <c:pt idx="186">
                  <c:v>854.28700000000003</c:v>
                </c:pt>
                <c:pt idx="187">
                  <c:v>623.10900000000004</c:v>
                </c:pt>
                <c:pt idx="188">
                  <c:v>298.13799999999998</c:v>
                </c:pt>
                <c:pt idx="189">
                  <c:v>236.399</c:v>
                </c:pt>
                <c:pt idx="190">
                  <c:v>13.541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63.603000000000002</c:v>
                </c:pt>
                <c:pt idx="195">
                  <c:v>309.87799999999999</c:v>
                </c:pt>
                <c:pt idx="196">
                  <c:v>512.9</c:v>
                </c:pt>
                <c:pt idx="197">
                  <c:v>644.54399999999998</c:v>
                </c:pt>
                <c:pt idx="198">
                  <c:v>624.20399999999995</c:v>
                </c:pt>
                <c:pt idx="199">
                  <c:v>976.38599999999997</c:v>
                </c:pt>
                <c:pt idx="200">
                  <c:v>883.16600000000005</c:v>
                </c:pt>
                <c:pt idx="201">
                  <c:v>740.12400000000002</c:v>
                </c:pt>
                <c:pt idx="202">
                  <c:v>578.39700000000005</c:v>
                </c:pt>
                <c:pt idx="203">
                  <c:v>352.83</c:v>
                </c:pt>
                <c:pt idx="204">
                  <c:v>139.51300000000001</c:v>
                </c:pt>
                <c:pt idx="205">
                  <c:v>140.19800000000001</c:v>
                </c:pt>
                <c:pt idx="206">
                  <c:v>551.91499999999996</c:v>
                </c:pt>
                <c:pt idx="207">
                  <c:v>516.452</c:v>
                </c:pt>
                <c:pt idx="208">
                  <c:v>787.45899999999995</c:v>
                </c:pt>
                <c:pt idx="209">
                  <c:v>844.14</c:v>
                </c:pt>
                <c:pt idx="210">
                  <c:v>972.88599999999997</c:v>
                </c:pt>
                <c:pt idx="211">
                  <c:v>940.34</c:v>
                </c:pt>
                <c:pt idx="212">
                  <c:v>1010.06</c:v>
                </c:pt>
                <c:pt idx="213">
                  <c:v>1070.896</c:v>
                </c:pt>
                <c:pt idx="214">
                  <c:v>1216.008</c:v>
                </c:pt>
                <c:pt idx="215">
                  <c:v>1549.415</c:v>
                </c:pt>
                <c:pt idx="216">
                  <c:v>1417.7670000000001</c:v>
                </c:pt>
                <c:pt idx="217">
                  <c:v>1996.9749999999999</c:v>
                </c:pt>
                <c:pt idx="218">
                  <c:v>2359.6329999999998</c:v>
                </c:pt>
                <c:pt idx="219">
                  <c:v>2400</c:v>
                </c:pt>
                <c:pt idx="220">
                  <c:v>2400</c:v>
                </c:pt>
                <c:pt idx="221">
                  <c:v>2400</c:v>
                </c:pt>
                <c:pt idx="222">
                  <c:v>2400</c:v>
                </c:pt>
                <c:pt idx="223">
                  <c:v>2400</c:v>
                </c:pt>
                <c:pt idx="224">
                  <c:v>2400</c:v>
                </c:pt>
                <c:pt idx="225">
                  <c:v>2400</c:v>
                </c:pt>
                <c:pt idx="226">
                  <c:v>2400</c:v>
                </c:pt>
                <c:pt idx="227">
                  <c:v>2400</c:v>
                </c:pt>
                <c:pt idx="228">
                  <c:v>2400</c:v>
                </c:pt>
                <c:pt idx="229">
                  <c:v>2400</c:v>
                </c:pt>
                <c:pt idx="230">
                  <c:v>2400</c:v>
                </c:pt>
                <c:pt idx="231">
                  <c:v>2400</c:v>
                </c:pt>
                <c:pt idx="232">
                  <c:v>2260.2570000000001</c:v>
                </c:pt>
                <c:pt idx="233">
                  <c:v>1806.99</c:v>
                </c:pt>
                <c:pt idx="234">
                  <c:v>1778.0319999999999</c:v>
                </c:pt>
                <c:pt idx="235">
                  <c:v>1427.1610000000001</c:v>
                </c:pt>
                <c:pt idx="236">
                  <c:v>1209.93</c:v>
                </c:pt>
                <c:pt idx="237">
                  <c:v>1266.5139999999999</c:v>
                </c:pt>
                <c:pt idx="238">
                  <c:v>1047.473</c:v>
                </c:pt>
                <c:pt idx="239">
                  <c:v>908.46699999999998</c:v>
                </c:pt>
                <c:pt idx="240">
                  <c:v>768.46</c:v>
                </c:pt>
                <c:pt idx="241">
                  <c:v>468.428</c:v>
                </c:pt>
                <c:pt idx="242">
                  <c:v>460.56</c:v>
                </c:pt>
                <c:pt idx="243">
                  <c:v>401.78300000000002</c:v>
                </c:pt>
                <c:pt idx="244">
                  <c:v>424.02300000000002</c:v>
                </c:pt>
                <c:pt idx="245">
                  <c:v>424.93200000000002</c:v>
                </c:pt>
                <c:pt idx="246">
                  <c:v>377.81900000000002</c:v>
                </c:pt>
                <c:pt idx="247">
                  <c:v>452.95400000000001</c:v>
                </c:pt>
                <c:pt idx="248">
                  <c:v>582.68899999999996</c:v>
                </c:pt>
                <c:pt idx="249">
                  <c:v>716.28399999999999</c:v>
                </c:pt>
                <c:pt idx="250">
                  <c:v>925.94299999999998</c:v>
                </c:pt>
                <c:pt idx="251">
                  <c:v>1021.639</c:v>
                </c:pt>
                <c:pt idx="252">
                  <c:v>1178.9559999999999</c:v>
                </c:pt>
                <c:pt idx="253">
                  <c:v>1419.796</c:v>
                </c:pt>
                <c:pt idx="254">
                  <c:v>1651.825</c:v>
                </c:pt>
                <c:pt idx="255">
                  <c:v>1766.0170000000001</c:v>
                </c:pt>
                <c:pt idx="256">
                  <c:v>1861.019</c:v>
                </c:pt>
                <c:pt idx="257">
                  <c:v>2147.6129999999998</c:v>
                </c:pt>
                <c:pt idx="258">
                  <c:v>2102.3850000000002</c:v>
                </c:pt>
                <c:pt idx="259">
                  <c:v>2036.6869999999999</c:v>
                </c:pt>
                <c:pt idx="260">
                  <c:v>2276.0230000000001</c:v>
                </c:pt>
                <c:pt idx="261">
                  <c:v>2400</c:v>
                </c:pt>
                <c:pt idx="262">
                  <c:v>2400</c:v>
                </c:pt>
                <c:pt idx="263">
                  <c:v>2400</c:v>
                </c:pt>
                <c:pt idx="264">
                  <c:v>2400</c:v>
                </c:pt>
                <c:pt idx="265">
                  <c:v>2394.7640000000001</c:v>
                </c:pt>
                <c:pt idx="266">
                  <c:v>2312.4490000000001</c:v>
                </c:pt>
                <c:pt idx="267">
                  <c:v>2288.1060000000002</c:v>
                </c:pt>
                <c:pt idx="268">
                  <c:v>2195.8629999999998</c:v>
                </c:pt>
                <c:pt idx="269">
                  <c:v>1956.3979999999999</c:v>
                </c:pt>
                <c:pt idx="270">
                  <c:v>1782.84</c:v>
                </c:pt>
                <c:pt idx="271">
                  <c:v>1513.4549999999999</c:v>
                </c:pt>
                <c:pt idx="272">
                  <c:v>1276.57</c:v>
                </c:pt>
                <c:pt idx="273">
                  <c:v>920.45699999999999</c:v>
                </c:pt>
                <c:pt idx="274">
                  <c:v>1015.569</c:v>
                </c:pt>
                <c:pt idx="275">
                  <c:v>878.58500000000004</c:v>
                </c:pt>
                <c:pt idx="276">
                  <c:v>613.20899999999995</c:v>
                </c:pt>
                <c:pt idx="277">
                  <c:v>416.40300000000002</c:v>
                </c:pt>
                <c:pt idx="278">
                  <c:v>0</c:v>
                </c:pt>
                <c:pt idx="279">
                  <c:v>25.4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99.572000000000003</c:v>
                </c:pt>
                <c:pt idx="316">
                  <c:v>295.911</c:v>
                </c:pt>
                <c:pt idx="317">
                  <c:v>360.76499999999999</c:v>
                </c:pt>
                <c:pt idx="318">
                  <c:v>595.97400000000005</c:v>
                </c:pt>
                <c:pt idx="319">
                  <c:v>829.51300000000003</c:v>
                </c:pt>
                <c:pt idx="320">
                  <c:v>1037.0139999999999</c:v>
                </c:pt>
                <c:pt idx="321">
                  <c:v>946.00800000000004</c:v>
                </c:pt>
                <c:pt idx="322">
                  <c:v>891.05899999999997</c:v>
                </c:pt>
                <c:pt idx="323">
                  <c:v>858.30799999999999</c:v>
                </c:pt>
                <c:pt idx="324">
                  <c:v>818.82600000000002</c:v>
                </c:pt>
                <c:pt idx="325">
                  <c:v>664.35699999999997</c:v>
                </c:pt>
                <c:pt idx="326">
                  <c:v>588.79700000000003</c:v>
                </c:pt>
                <c:pt idx="327">
                  <c:v>665.76099999999997</c:v>
                </c:pt>
                <c:pt idx="328">
                  <c:v>626.87699999999995</c:v>
                </c:pt>
                <c:pt idx="329">
                  <c:v>779.39300000000003</c:v>
                </c:pt>
                <c:pt idx="330">
                  <c:v>791.25699999999995</c:v>
                </c:pt>
                <c:pt idx="331">
                  <c:v>916.07600000000002</c:v>
                </c:pt>
                <c:pt idx="332">
                  <c:v>850.02099999999996</c:v>
                </c:pt>
                <c:pt idx="333">
                  <c:v>941.61</c:v>
                </c:pt>
                <c:pt idx="334">
                  <c:v>903.62599999999998</c:v>
                </c:pt>
                <c:pt idx="335">
                  <c:v>998.79200000000003</c:v>
                </c:pt>
                <c:pt idx="336">
                  <c:v>973.75</c:v>
                </c:pt>
                <c:pt idx="337">
                  <c:v>1133.4639999999999</c:v>
                </c:pt>
                <c:pt idx="338">
                  <c:v>985.46199999999999</c:v>
                </c:pt>
                <c:pt idx="339">
                  <c:v>756.41499999999996</c:v>
                </c:pt>
                <c:pt idx="340">
                  <c:v>753.08299999999997</c:v>
                </c:pt>
                <c:pt idx="341">
                  <c:v>676.96</c:v>
                </c:pt>
                <c:pt idx="342">
                  <c:v>830.49800000000005</c:v>
                </c:pt>
                <c:pt idx="343">
                  <c:v>888.43899999999996</c:v>
                </c:pt>
                <c:pt idx="344">
                  <c:v>1028.703</c:v>
                </c:pt>
                <c:pt idx="345">
                  <c:v>1048.316</c:v>
                </c:pt>
                <c:pt idx="346">
                  <c:v>1074.354</c:v>
                </c:pt>
                <c:pt idx="347">
                  <c:v>1118.21</c:v>
                </c:pt>
                <c:pt idx="348">
                  <c:v>1058.9949999999999</c:v>
                </c:pt>
                <c:pt idx="349">
                  <c:v>1117.7729999999999</c:v>
                </c:pt>
                <c:pt idx="350">
                  <c:v>1309.6189999999999</c:v>
                </c:pt>
                <c:pt idx="351">
                  <c:v>1262.903</c:v>
                </c:pt>
                <c:pt idx="352">
                  <c:v>1382.848</c:v>
                </c:pt>
                <c:pt idx="353">
                  <c:v>1602.1790000000001</c:v>
                </c:pt>
                <c:pt idx="354">
                  <c:v>1837.6320000000001</c:v>
                </c:pt>
                <c:pt idx="355">
                  <c:v>2221.049</c:v>
                </c:pt>
                <c:pt idx="356">
                  <c:v>2400</c:v>
                </c:pt>
                <c:pt idx="357">
                  <c:v>2400</c:v>
                </c:pt>
                <c:pt idx="358">
                  <c:v>2400</c:v>
                </c:pt>
                <c:pt idx="359">
                  <c:v>2400</c:v>
                </c:pt>
                <c:pt idx="360">
                  <c:v>2400</c:v>
                </c:pt>
                <c:pt idx="361">
                  <c:v>2400</c:v>
                </c:pt>
                <c:pt idx="362">
                  <c:v>2400</c:v>
                </c:pt>
                <c:pt idx="363">
                  <c:v>2400</c:v>
                </c:pt>
                <c:pt idx="364">
                  <c:v>2400</c:v>
                </c:pt>
                <c:pt idx="365">
                  <c:v>2400</c:v>
                </c:pt>
                <c:pt idx="366">
                  <c:v>2400</c:v>
                </c:pt>
                <c:pt idx="367">
                  <c:v>2400</c:v>
                </c:pt>
                <c:pt idx="368">
                  <c:v>2400</c:v>
                </c:pt>
                <c:pt idx="369">
                  <c:v>2400</c:v>
                </c:pt>
                <c:pt idx="370">
                  <c:v>2400</c:v>
                </c:pt>
                <c:pt idx="371">
                  <c:v>2400</c:v>
                </c:pt>
                <c:pt idx="372">
                  <c:v>2135.2080000000001</c:v>
                </c:pt>
                <c:pt idx="373">
                  <c:v>2064.2199999999998</c:v>
                </c:pt>
                <c:pt idx="374">
                  <c:v>2213.7939999999999</c:v>
                </c:pt>
                <c:pt idx="375">
                  <c:v>2160.319</c:v>
                </c:pt>
                <c:pt idx="376">
                  <c:v>2178.7130000000002</c:v>
                </c:pt>
                <c:pt idx="377">
                  <c:v>2221.0940000000001</c:v>
                </c:pt>
                <c:pt idx="378">
                  <c:v>2180.8420000000001</c:v>
                </c:pt>
                <c:pt idx="379">
                  <c:v>2101.4960000000001</c:v>
                </c:pt>
                <c:pt idx="380">
                  <c:v>2028.6980000000001</c:v>
                </c:pt>
                <c:pt idx="381">
                  <c:v>1909.1859999999999</c:v>
                </c:pt>
                <c:pt idx="382">
                  <c:v>1618.875</c:v>
                </c:pt>
                <c:pt idx="383">
                  <c:v>1457.289</c:v>
                </c:pt>
                <c:pt idx="384">
                  <c:v>1289.279</c:v>
                </c:pt>
                <c:pt idx="385">
                  <c:v>1360.2170000000001</c:v>
                </c:pt>
                <c:pt idx="386">
                  <c:v>1163.567</c:v>
                </c:pt>
                <c:pt idx="387">
                  <c:v>1105.797</c:v>
                </c:pt>
                <c:pt idx="388">
                  <c:v>1095.3309999999999</c:v>
                </c:pt>
                <c:pt idx="389">
                  <c:v>1132.1410000000001</c:v>
                </c:pt>
                <c:pt idx="390">
                  <c:v>917.13199999999995</c:v>
                </c:pt>
                <c:pt idx="391">
                  <c:v>895.90200000000004</c:v>
                </c:pt>
                <c:pt idx="392">
                  <c:v>827.79499999999996</c:v>
                </c:pt>
                <c:pt idx="393">
                  <c:v>579.85500000000002</c:v>
                </c:pt>
                <c:pt idx="394">
                  <c:v>397.76499999999999</c:v>
                </c:pt>
                <c:pt idx="395">
                  <c:v>195.76900000000001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50.497999999999998</c:v>
                </c:pt>
                <c:pt idx="405">
                  <c:v>277.60700000000003</c:v>
                </c:pt>
                <c:pt idx="406">
                  <c:v>483.73500000000001</c:v>
                </c:pt>
                <c:pt idx="407">
                  <c:v>530.03200000000004</c:v>
                </c:pt>
                <c:pt idx="408">
                  <c:v>767.12099999999998</c:v>
                </c:pt>
                <c:pt idx="409">
                  <c:v>1080.595</c:v>
                </c:pt>
                <c:pt idx="410">
                  <c:v>1177.99</c:v>
                </c:pt>
                <c:pt idx="411">
                  <c:v>1351.5409999999999</c:v>
                </c:pt>
                <c:pt idx="412">
                  <c:v>1608.1949999999999</c:v>
                </c:pt>
                <c:pt idx="413">
                  <c:v>1670.809</c:v>
                </c:pt>
                <c:pt idx="414">
                  <c:v>1871.7180000000001</c:v>
                </c:pt>
                <c:pt idx="415">
                  <c:v>2000.191</c:v>
                </c:pt>
                <c:pt idx="416">
                  <c:v>2149.8319999999999</c:v>
                </c:pt>
                <c:pt idx="417">
                  <c:v>2085.1289999999999</c:v>
                </c:pt>
                <c:pt idx="418">
                  <c:v>1962.694</c:v>
                </c:pt>
                <c:pt idx="419">
                  <c:v>1983.0740000000001</c:v>
                </c:pt>
                <c:pt idx="420">
                  <c:v>1855.6969999999999</c:v>
                </c:pt>
                <c:pt idx="421">
                  <c:v>1756.645</c:v>
                </c:pt>
                <c:pt idx="422">
                  <c:v>1812.107</c:v>
                </c:pt>
                <c:pt idx="423">
                  <c:v>1826.4839999999999</c:v>
                </c:pt>
                <c:pt idx="424">
                  <c:v>1805.519</c:v>
                </c:pt>
                <c:pt idx="425">
                  <c:v>1530.3630000000001</c:v>
                </c:pt>
                <c:pt idx="426">
                  <c:v>1316.481</c:v>
                </c:pt>
                <c:pt idx="427">
                  <c:v>985.58699999999999</c:v>
                </c:pt>
                <c:pt idx="428">
                  <c:v>675.39800000000002</c:v>
                </c:pt>
                <c:pt idx="429">
                  <c:v>321.072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166.97300000000001</c:v>
                </c:pt>
                <c:pt idx="447">
                  <c:v>196.02500000000001</c:v>
                </c:pt>
                <c:pt idx="448">
                  <c:v>606.96100000000001</c:v>
                </c:pt>
                <c:pt idx="449">
                  <c:v>711.78399999999999</c:v>
                </c:pt>
                <c:pt idx="450">
                  <c:v>1000.616</c:v>
                </c:pt>
                <c:pt idx="451">
                  <c:v>1193.662</c:v>
                </c:pt>
                <c:pt idx="452">
                  <c:v>1502.873</c:v>
                </c:pt>
                <c:pt idx="453">
                  <c:v>1629.9780000000001</c:v>
                </c:pt>
                <c:pt idx="454">
                  <c:v>1933.9770000000001</c:v>
                </c:pt>
                <c:pt idx="455">
                  <c:v>2208.3580000000002</c:v>
                </c:pt>
                <c:pt idx="456">
                  <c:v>2400</c:v>
                </c:pt>
                <c:pt idx="457">
                  <c:v>2340.8249999999998</c:v>
                </c:pt>
                <c:pt idx="458">
                  <c:v>2314.6350000000002</c:v>
                </c:pt>
                <c:pt idx="459">
                  <c:v>2094.8530000000001</c:v>
                </c:pt>
                <c:pt idx="460">
                  <c:v>2165.9720000000002</c:v>
                </c:pt>
                <c:pt idx="461">
                  <c:v>1847.395</c:v>
                </c:pt>
                <c:pt idx="462">
                  <c:v>1411.152</c:v>
                </c:pt>
                <c:pt idx="463">
                  <c:v>1084.4670000000001</c:v>
                </c:pt>
                <c:pt idx="464">
                  <c:v>568.91</c:v>
                </c:pt>
                <c:pt idx="465">
                  <c:v>208.67400000000001</c:v>
                </c:pt>
                <c:pt idx="466">
                  <c:v>164.012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1"/>
          <c:order val="1"/>
          <c:tx>
            <c:strRef>
              <c:f>Scenario3_15_TN_ED!$C$1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16.27</c:v>
                </c:pt>
                <c:pt idx="71">
                  <c:v>209.124</c:v>
                </c:pt>
                <c:pt idx="72">
                  <c:v>132.029</c:v>
                </c:pt>
                <c:pt idx="73">
                  <c:v>125.276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300</c:v>
                </c:pt>
                <c:pt idx="124">
                  <c:v>300</c:v>
                </c:pt>
                <c:pt idx="125">
                  <c:v>300</c:v>
                </c:pt>
                <c:pt idx="126">
                  <c:v>300</c:v>
                </c:pt>
                <c:pt idx="127">
                  <c:v>300</c:v>
                </c:pt>
                <c:pt idx="128">
                  <c:v>300</c:v>
                </c:pt>
                <c:pt idx="129">
                  <c:v>300</c:v>
                </c:pt>
                <c:pt idx="130">
                  <c:v>300</c:v>
                </c:pt>
                <c:pt idx="131">
                  <c:v>300</c:v>
                </c:pt>
                <c:pt idx="132">
                  <c:v>300</c:v>
                </c:pt>
                <c:pt idx="133">
                  <c:v>300</c:v>
                </c:pt>
                <c:pt idx="134">
                  <c:v>300</c:v>
                </c:pt>
                <c:pt idx="135">
                  <c:v>300</c:v>
                </c:pt>
                <c:pt idx="136">
                  <c:v>300</c:v>
                </c:pt>
                <c:pt idx="137">
                  <c:v>300</c:v>
                </c:pt>
                <c:pt idx="138">
                  <c:v>300</c:v>
                </c:pt>
                <c:pt idx="139">
                  <c:v>233.03</c:v>
                </c:pt>
                <c:pt idx="140">
                  <c:v>250.53800000000001</c:v>
                </c:pt>
                <c:pt idx="141">
                  <c:v>46.854999999999997</c:v>
                </c:pt>
                <c:pt idx="142">
                  <c:v>136.18100000000001</c:v>
                </c:pt>
                <c:pt idx="143">
                  <c:v>174.928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89.221000000000004</c:v>
                </c:pt>
                <c:pt idx="161">
                  <c:v>300</c:v>
                </c:pt>
                <c:pt idx="162">
                  <c:v>300</c:v>
                </c:pt>
                <c:pt idx="163">
                  <c:v>241.21199999999999</c:v>
                </c:pt>
                <c:pt idx="164">
                  <c:v>296.96100000000001</c:v>
                </c:pt>
                <c:pt idx="165">
                  <c:v>300</c:v>
                </c:pt>
                <c:pt idx="166">
                  <c:v>192.67500000000001</c:v>
                </c:pt>
                <c:pt idx="167">
                  <c:v>300</c:v>
                </c:pt>
                <c:pt idx="168">
                  <c:v>263.00900000000001</c:v>
                </c:pt>
                <c:pt idx="169">
                  <c:v>175.82900000000001</c:v>
                </c:pt>
                <c:pt idx="170">
                  <c:v>258.88099999999997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300</c:v>
                </c:pt>
                <c:pt idx="220">
                  <c:v>300</c:v>
                </c:pt>
                <c:pt idx="221">
                  <c:v>300</c:v>
                </c:pt>
                <c:pt idx="222">
                  <c:v>300</c:v>
                </c:pt>
                <c:pt idx="223">
                  <c:v>300</c:v>
                </c:pt>
                <c:pt idx="224">
                  <c:v>300</c:v>
                </c:pt>
                <c:pt idx="225">
                  <c:v>300</c:v>
                </c:pt>
                <c:pt idx="226">
                  <c:v>300</c:v>
                </c:pt>
                <c:pt idx="227">
                  <c:v>300</c:v>
                </c:pt>
                <c:pt idx="228">
                  <c:v>300</c:v>
                </c:pt>
                <c:pt idx="229">
                  <c:v>300</c:v>
                </c:pt>
                <c:pt idx="230">
                  <c:v>300</c:v>
                </c:pt>
                <c:pt idx="231">
                  <c:v>0.29099999999999998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22.550999999999998</c:v>
                </c:pt>
                <c:pt idx="262">
                  <c:v>108.599</c:v>
                </c:pt>
                <c:pt idx="263">
                  <c:v>25.596</c:v>
                </c:pt>
                <c:pt idx="264">
                  <c:v>46.33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33.908999999999999</c:v>
                </c:pt>
                <c:pt idx="357">
                  <c:v>132.71</c:v>
                </c:pt>
                <c:pt idx="358">
                  <c:v>222.16200000000001</c:v>
                </c:pt>
                <c:pt idx="359">
                  <c:v>300</c:v>
                </c:pt>
                <c:pt idx="360">
                  <c:v>300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78.037999999999997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49.55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</c:numCache>
            </c:numRef>
          </c:val>
        </c:ser>
        <c:ser>
          <c:idx val="2"/>
          <c:order val="2"/>
          <c:tx>
            <c:strRef>
              <c:f>Scenario3_15_TN_ED!$D$1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Scenario3_15_TN_ED!$D$2:$D$482</c:f>
              <c:numCache>
                <c:formatCode>General</c:formatCode>
                <c:ptCount val="481"/>
                <c:pt idx="0">
                  <c:v>6195</c:v>
                </c:pt>
                <c:pt idx="1">
                  <c:v>6242.2039999999997</c:v>
                </c:pt>
                <c:pt idx="2">
                  <c:v>6051.63</c:v>
                </c:pt>
                <c:pt idx="3">
                  <c:v>6049.384</c:v>
                </c:pt>
                <c:pt idx="4">
                  <c:v>5841</c:v>
                </c:pt>
                <c:pt idx="5">
                  <c:v>5860.3639999999996</c:v>
                </c:pt>
                <c:pt idx="6">
                  <c:v>5515.6580000000004</c:v>
                </c:pt>
                <c:pt idx="7">
                  <c:v>5474.9309999999996</c:v>
                </c:pt>
                <c:pt idx="8">
                  <c:v>5671.08</c:v>
                </c:pt>
                <c:pt idx="9">
                  <c:v>5554.2209999999995</c:v>
                </c:pt>
                <c:pt idx="10">
                  <c:v>5534.17</c:v>
                </c:pt>
                <c:pt idx="11">
                  <c:v>5287.3829999999998</c:v>
                </c:pt>
                <c:pt idx="12">
                  <c:v>5392.6</c:v>
                </c:pt>
                <c:pt idx="13">
                  <c:v>5330.1289999999999</c:v>
                </c:pt>
                <c:pt idx="14">
                  <c:v>5044.0770000000002</c:v>
                </c:pt>
                <c:pt idx="15">
                  <c:v>4749.0339999999997</c:v>
                </c:pt>
                <c:pt idx="16">
                  <c:v>4665.72</c:v>
                </c:pt>
                <c:pt idx="17">
                  <c:v>4772.0029999999997</c:v>
                </c:pt>
                <c:pt idx="18">
                  <c:v>4571.4880000000003</c:v>
                </c:pt>
                <c:pt idx="19">
                  <c:v>4387.6149999999998</c:v>
                </c:pt>
                <c:pt idx="20">
                  <c:v>4538.28</c:v>
                </c:pt>
                <c:pt idx="21">
                  <c:v>4364.2619999999997</c:v>
                </c:pt>
                <c:pt idx="22">
                  <c:v>4288.8710000000001</c:v>
                </c:pt>
                <c:pt idx="23">
                  <c:v>4370.74</c:v>
                </c:pt>
                <c:pt idx="24">
                  <c:v>4113.4799999999996</c:v>
                </c:pt>
                <c:pt idx="25">
                  <c:v>4132.3310000000001</c:v>
                </c:pt>
                <c:pt idx="26">
                  <c:v>4032.7840000000001</c:v>
                </c:pt>
                <c:pt idx="27">
                  <c:v>4004.5990000000002</c:v>
                </c:pt>
                <c:pt idx="28">
                  <c:v>3962.44</c:v>
                </c:pt>
                <c:pt idx="29">
                  <c:v>3860.6529999999998</c:v>
                </c:pt>
                <c:pt idx="30">
                  <c:v>4034.3539999999998</c:v>
                </c:pt>
                <c:pt idx="31">
                  <c:v>3860.2730000000001</c:v>
                </c:pt>
                <c:pt idx="32">
                  <c:v>3827.92</c:v>
                </c:pt>
                <c:pt idx="33">
                  <c:v>3679.2809999999999</c:v>
                </c:pt>
                <c:pt idx="34">
                  <c:v>3689.2350000000001</c:v>
                </c:pt>
                <c:pt idx="35">
                  <c:v>3768.7869999999998</c:v>
                </c:pt>
                <c:pt idx="36">
                  <c:v>3676.88</c:v>
                </c:pt>
                <c:pt idx="37">
                  <c:v>3852.6019999999999</c:v>
                </c:pt>
                <c:pt idx="38">
                  <c:v>3975.2579999999998</c:v>
                </c:pt>
                <c:pt idx="39">
                  <c:v>4009.2489999999998</c:v>
                </c:pt>
                <c:pt idx="40">
                  <c:v>4170.12</c:v>
                </c:pt>
                <c:pt idx="41">
                  <c:v>4277.4279999999999</c:v>
                </c:pt>
                <c:pt idx="42">
                  <c:v>4220.7489999999998</c:v>
                </c:pt>
                <c:pt idx="43">
                  <c:v>4163.4470000000001</c:v>
                </c:pt>
                <c:pt idx="44">
                  <c:v>4337.68</c:v>
                </c:pt>
                <c:pt idx="45">
                  <c:v>4149.7879999999996</c:v>
                </c:pt>
                <c:pt idx="46">
                  <c:v>4254.0889999999999</c:v>
                </c:pt>
                <c:pt idx="47">
                  <c:v>3888.03</c:v>
                </c:pt>
                <c:pt idx="48">
                  <c:v>3827.92</c:v>
                </c:pt>
                <c:pt idx="49">
                  <c:v>3880.1320000000001</c:v>
                </c:pt>
                <c:pt idx="50">
                  <c:v>3799.6019999999999</c:v>
                </c:pt>
                <c:pt idx="51">
                  <c:v>3903.5990000000002</c:v>
                </c:pt>
                <c:pt idx="52">
                  <c:v>3825.56</c:v>
                </c:pt>
                <c:pt idx="53">
                  <c:v>3728.4760000000001</c:v>
                </c:pt>
                <c:pt idx="54">
                  <c:v>3316.58</c:v>
                </c:pt>
                <c:pt idx="55">
                  <c:v>3080.2820000000002</c:v>
                </c:pt>
                <c:pt idx="56">
                  <c:v>2912.24</c:v>
                </c:pt>
                <c:pt idx="57">
                  <c:v>2906.453</c:v>
                </c:pt>
                <c:pt idx="58">
                  <c:v>2737.0419999999999</c:v>
                </c:pt>
                <c:pt idx="59">
                  <c:v>2547.902</c:v>
                </c:pt>
                <c:pt idx="60">
                  <c:v>2454.4</c:v>
                </c:pt>
                <c:pt idx="61">
                  <c:v>2361.6840000000002</c:v>
                </c:pt>
                <c:pt idx="62">
                  <c:v>2284.02</c:v>
                </c:pt>
                <c:pt idx="63">
                  <c:v>2165.7829999999999</c:v>
                </c:pt>
                <c:pt idx="64">
                  <c:v>2015.44</c:v>
                </c:pt>
                <c:pt idx="65">
                  <c:v>2077.2600000000002</c:v>
                </c:pt>
                <c:pt idx="66">
                  <c:v>2160.0659999999998</c:v>
                </c:pt>
                <c:pt idx="67">
                  <c:v>2134.3789999999999</c:v>
                </c:pt>
                <c:pt idx="68">
                  <c:v>2109.84</c:v>
                </c:pt>
                <c:pt idx="69">
                  <c:v>2171.953</c:v>
                </c:pt>
                <c:pt idx="70">
                  <c:v>2234.366</c:v>
                </c:pt>
                <c:pt idx="71">
                  <c:v>2395.9409999999998</c:v>
                </c:pt>
                <c:pt idx="72">
                  <c:v>2485.08</c:v>
                </c:pt>
                <c:pt idx="73">
                  <c:v>2742.0680000000002</c:v>
                </c:pt>
                <c:pt idx="74">
                  <c:v>3197.5680000000002</c:v>
                </c:pt>
                <c:pt idx="75">
                  <c:v>3479.9430000000002</c:v>
                </c:pt>
                <c:pt idx="76">
                  <c:v>3794.88</c:v>
                </c:pt>
                <c:pt idx="77">
                  <c:v>4224.3999999999996</c:v>
                </c:pt>
                <c:pt idx="78">
                  <c:v>4364.777</c:v>
                </c:pt>
                <c:pt idx="79">
                  <c:v>4930.9089999999997</c:v>
                </c:pt>
                <c:pt idx="80">
                  <c:v>5246.28</c:v>
                </c:pt>
                <c:pt idx="81">
                  <c:v>5090.951</c:v>
                </c:pt>
                <c:pt idx="82">
                  <c:v>5345.7749999999996</c:v>
                </c:pt>
                <c:pt idx="83">
                  <c:v>5313.7129999999997</c:v>
                </c:pt>
                <c:pt idx="84">
                  <c:v>5295.84</c:v>
                </c:pt>
                <c:pt idx="85">
                  <c:v>5355.4309999999996</c:v>
                </c:pt>
                <c:pt idx="86">
                  <c:v>5454.5339999999997</c:v>
                </c:pt>
                <c:pt idx="87">
                  <c:v>5658.2749999999996</c:v>
                </c:pt>
                <c:pt idx="88">
                  <c:v>5574.32</c:v>
                </c:pt>
                <c:pt idx="89">
                  <c:v>5609.1139999999996</c:v>
                </c:pt>
                <c:pt idx="90">
                  <c:v>5761.4830000000002</c:v>
                </c:pt>
                <c:pt idx="91">
                  <c:v>5678.96</c:v>
                </c:pt>
                <c:pt idx="92">
                  <c:v>5687.6</c:v>
                </c:pt>
                <c:pt idx="93">
                  <c:v>5556.232</c:v>
                </c:pt>
                <c:pt idx="94">
                  <c:v>5390.2219999999998</c:v>
                </c:pt>
                <c:pt idx="95">
                  <c:v>5438.116</c:v>
                </c:pt>
                <c:pt idx="96">
                  <c:v>5243.92</c:v>
                </c:pt>
                <c:pt idx="97">
                  <c:v>5119.3940000000002</c:v>
                </c:pt>
                <c:pt idx="98">
                  <c:v>5077.8270000000002</c:v>
                </c:pt>
                <c:pt idx="99">
                  <c:v>4897.5690000000004</c:v>
                </c:pt>
                <c:pt idx="100">
                  <c:v>4738.88</c:v>
                </c:pt>
                <c:pt idx="101">
                  <c:v>4803.5370000000003</c:v>
                </c:pt>
                <c:pt idx="102">
                  <c:v>4560.4480000000003</c:v>
                </c:pt>
                <c:pt idx="103">
                  <c:v>4332.8689999999997</c:v>
                </c:pt>
                <c:pt idx="104">
                  <c:v>4332.96</c:v>
                </c:pt>
                <c:pt idx="105">
                  <c:v>4217.5339999999997</c:v>
                </c:pt>
                <c:pt idx="106">
                  <c:v>4242.5630000000001</c:v>
                </c:pt>
                <c:pt idx="107">
                  <c:v>3961.9209999999998</c:v>
                </c:pt>
                <c:pt idx="108">
                  <c:v>3978.96</c:v>
                </c:pt>
                <c:pt idx="109">
                  <c:v>3865.808</c:v>
                </c:pt>
                <c:pt idx="110">
                  <c:v>3593.66</c:v>
                </c:pt>
                <c:pt idx="111">
                  <c:v>3448.9290000000001</c:v>
                </c:pt>
                <c:pt idx="112">
                  <c:v>3209.6</c:v>
                </c:pt>
                <c:pt idx="113">
                  <c:v>3200.616</c:v>
                </c:pt>
                <c:pt idx="114">
                  <c:v>2971.355</c:v>
                </c:pt>
                <c:pt idx="115">
                  <c:v>2951.1030000000001</c:v>
                </c:pt>
                <c:pt idx="116">
                  <c:v>2794.24</c:v>
                </c:pt>
                <c:pt idx="117">
                  <c:v>2636.0219999999999</c:v>
                </c:pt>
                <c:pt idx="118">
                  <c:v>2744.6840000000002</c:v>
                </c:pt>
                <c:pt idx="119">
                  <c:v>2575.4279999999999</c:v>
                </c:pt>
                <c:pt idx="120">
                  <c:v>2503.96</c:v>
                </c:pt>
                <c:pt idx="121">
                  <c:v>2368.232</c:v>
                </c:pt>
                <c:pt idx="122">
                  <c:v>2145.0700000000002</c:v>
                </c:pt>
                <c:pt idx="123">
                  <c:v>1997.4449999999999</c:v>
                </c:pt>
                <c:pt idx="124">
                  <c:v>1836.08</c:v>
                </c:pt>
                <c:pt idx="125">
                  <c:v>1649.6079999999999</c:v>
                </c:pt>
                <c:pt idx="126">
                  <c:v>1639.463</c:v>
                </c:pt>
                <c:pt idx="127">
                  <c:v>1390.8119999999999</c:v>
                </c:pt>
                <c:pt idx="128">
                  <c:v>1290.92</c:v>
                </c:pt>
                <c:pt idx="129">
                  <c:v>1319.117</c:v>
                </c:pt>
                <c:pt idx="130">
                  <c:v>1279.683</c:v>
                </c:pt>
                <c:pt idx="131">
                  <c:v>1288.8589999999999</c:v>
                </c:pt>
                <c:pt idx="132">
                  <c:v>1279.1199999999999</c:v>
                </c:pt>
                <c:pt idx="133">
                  <c:v>1114.6959999999999</c:v>
                </c:pt>
                <c:pt idx="134">
                  <c:v>909.87699999999995</c:v>
                </c:pt>
                <c:pt idx="135">
                  <c:v>752.49699999999996</c:v>
                </c:pt>
                <c:pt idx="136">
                  <c:v>573.48</c:v>
                </c:pt>
                <c:pt idx="137">
                  <c:v>623.79499999999996</c:v>
                </c:pt>
                <c:pt idx="138">
                  <c:v>696.48199999999997</c:v>
                </c:pt>
                <c:pt idx="139">
                  <c:v>713.93299999999999</c:v>
                </c:pt>
                <c:pt idx="140">
                  <c:v>767</c:v>
                </c:pt>
                <c:pt idx="141">
                  <c:v>699.76300000000003</c:v>
                </c:pt>
                <c:pt idx="142">
                  <c:v>694.32299999999998</c:v>
                </c:pt>
                <c:pt idx="143">
                  <c:v>635.36</c:v>
                </c:pt>
                <c:pt idx="144">
                  <c:v>601.79999999999995</c:v>
                </c:pt>
                <c:pt idx="145">
                  <c:v>627.58699999999999</c:v>
                </c:pt>
                <c:pt idx="146">
                  <c:v>685.71900000000005</c:v>
                </c:pt>
                <c:pt idx="147">
                  <c:v>670.65300000000002</c:v>
                </c:pt>
                <c:pt idx="148">
                  <c:v>672.6</c:v>
                </c:pt>
                <c:pt idx="149">
                  <c:v>669.33100000000002</c:v>
                </c:pt>
                <c:pt idx="150">
                  <c:v>722.68299999999999</c:v>
                </c:pt>
                <c:pt idx="151">
                  <c:v>744.03899999999999</c:v>
                </c:pt>
                <c:pt idx="152">
                  <c:v>757.56</c:v>
                </c:pt>
                <c:pt idx="153">
                  <c:v>769.02200000000005</c:v>
                </c:pt>
                <c:pt idx="154">
                  <c:v>800.81200000000001</c:v>
                </c:pt>
                <c:pt idx="155">
                  <c:v>830.47</c:v>
                </c:pt>
                <c:pt idx="156">
                  <c:v>823.64</c:v>
                </c:pt>
                <c:pt idx="157">
                  <c:v>821.67200000000003</c:v>
                </c:pt>
                <c:pt idx="158">
                  <c:v>847.83</c:v>
                </c:pt>
                <c:pt idx="159">
                  <c:v>908.60599999999999</c:v>
                </c:pt>
                <c:pt idx="160">
                  <c:v>873.2</c:v>
                </c:pt>
                <c:pt idx="161">
                  <c:v>1003.401</c:v>
                </c:pt>
                <c:pt idx="162">
                  <c:v>1067.7650000000001</c:v>
                </c:pt>
                <c:pt idx="163">
                  <c:v>1223.953</c:v>
                </c:pt>
                <c:pt idx="164">
                  <c:v>1326.32</c:v>
                </c:pt>
                <c:pt idx="165">
                  <c:v>1582.8309999999999</c:v>
                </c:pt>
                <c:pt idx="166">
                  <c:v>1883.2829999999999</c:v>
                </c:pt>
                <c:pt idx="167">
                  <c:v>1988.44</c:v>
                </c:pt>
                <c:pt idx="168">
                  <c:v>2263.2399999999998</c:v>
                </c:pt>
                <c:pt idx="169">
                  <c:v>2527.8530000000001</c:v>
                </c:pt>
                <c:pt idx="170">
                  <c:v>2729.0830000000001</c:v>
                </c:pt>
                <c:pt idx="171">
                  <c:v>2992.5740000000001</c:v>
                </c:pt>
                <c:pt idx="172">
                  <c:v>3164.76</c:v>
                </c:pt>
                <c:pt idx="173">
                  <c:v>3437.2159999999999</c:v>
                </c:pt>
                <c:pt idx="174">
                  <c:v>3766.6880000000001</c:v>
                </c:pt>
                <c:pt idx="175">
                  <c:v>4003.4090000000001</c:v>
                </c:pt>
                <c:pt idx="176">
                  <c:v>4361.28</c:v>
                </c:pt>
                <c:pt idx="177">
                  <c:v>4170.2529999999997</c:v>
                </c:pt>
                <c:pt idx="178">
                  <c:v>3963.0250000000001</c:v>
                </c:pt>
                <c:pt idx="179">
                  <c:v>3931.6729999999998</c:v>
                </c:pt>
                <c:pt idx="180">
                  <c:v>3525.84</c:v>
                </c:pt>
                <c:pt idx="181">
                  <c:v>3622.2190000000001</c:v>
                </c:pt>
                <c:pt idx="182">
                  <c:v>3437.2089999999998</c:v>
                </c:pt>
                <c:pt idx="183">
                  <c:v>3514.4879999999998</c:v>
                </c:pt>
                <c:pt idx="184">
                  <c:v>3358.28</c:v>
                </c:pt>
                <c:pt idx="185">
                  <c:v>3452.7080000000001</c:v>
                </c:pt>
                <c:pt idx="186">
                  <c:v>3710.3780000000002</c:v>
                </c:pt>
                <c:pt idx="187">
                  <c:v>3750.058</c:v>
                </c:pt>
                <c:pt idx="188">
                  <c:v>3844.44</c:v>
                </c:pt>
                <c:pt idx="189">
                  <c:v>3910.33</c:v>
                </c:pt>
                <c:pt idx="190">
                  <c:v>3926.0720000000001</c:v>
                </c:pt>
                <c:pt idx="191">
                  <c:v>4017.9059999999999</c:v>
                </c:pt>
                <c:pt idx="192">
                  <c:v>4007.28</c:v>
                </c:pt>
                <c:pt idx="193">
                  <c:v>3778.056</c:v>
                </c:pt>
                <c:pt idx="194">
                  <c:v>3525.2260000000001</c:v>
                </c:pt>
                <c:pt idx="195">
                  <c:v>3365.0509999999999</c:v>
                </c:pt>
                <c:pt idx="196">
                  <c:v>3079.8</c:v>
                </c:pt>
                <c:pt idx="197">
                  <c:v>2878.5070000000001</c:v>
                </c:pt>
                <c:pt idx="198">
                  <c:v>2805.99</c:v>
                </c:pt>
                <c:pt idx="199">
                  <c:v>2642.9760000000001</c:v>
                </c:pt>
                <c:pt idx="200">
                  <c:v>2593.64</c:v>
                </c:pt>
                <c:pt idx="201">
                  <c:v>2726.3850000000002</c:v>
                </c:pt>
                <c:pt idx="202">
                  <c:v>2820.3679999999999</c:v>
                </c:pt>
                <c:pt idx="203">
                  <c:v>3136.4769999999999</c:v>
                </c:pt>
                <c:pt idx="204">
                  <c:v>3221.4</c:v>
                </c:pt>
                <c:pt idx="205">
                  <c:v>3081.0360000000001</c:v>
                </c:pt>
                <c:pt idx="206">
                  <c:v>2915.4259999999999</c:v>
                </c:pt>
                <c:pt idx="207">
                  <c:v>2826.7089999999998</c:v>
                </c:pt>
                <c:pt idx="208">
                  <c:v>2631.4</c:v>
                </c:pt>
                <c:pt idx="209">
                  <c:v>2703.1570000000002</c:v>
                </c:pt>
                <c:pt idx="210">
                  <c:v>2687.47</c:v>
                </c:pt>
                <c:pt idx="211">
                  <c:v>2720.8029999999999</c:v>
                </c:pt>
                <c:pt idx="212">
                  <c:v>2756.48</c:v>
                </c:pt>
                <c:pt idx="213">
                  <c:v>2769.8110000000001</c:v>
                </c:pt>
                <c:pt idx="214">
                  <c:v>2737.2280000000001</c:v>
                </c:pt>
                <c:pt idx="215">
                  <c:v>2635.056</c:v>
                </c:pt>
                <c:pt idx="216">
                  <c:v>2749.4</c:v>
                </c:pt>
                <c:pt idx="217">
                  <c:v>2335.1950000000002</c:v>
                </c:pt>
                <c:pt idx="218">
                  <c:v>1906.1880000000001</c:v>
                </c:pt>
                <c:pt idx="219">
                  <c:v>1569.6590000000001</c:v>
                </c:pt>
                <c:pt idx="220">
                  <c:v>1154.04</c:v>
                </c:pt>
                <c:pt idx="221">
                  <c:v>958.09100000000001</c:v>
                </c:pt>
                <c:pt idx="222">
                  <c:v>738.84299999999996</c:v>
                </c:pt>
                <c:pt idx="223">
                  <c:v>525.95399999999995</c:v>
                </c:pt>
                <c:pt idx="224">
                  <c:v>302.08</c:v>
                </c:pt>
                <c:pt idx="225">
                  <c:v>438.72899999999998</c:v>
                </c:pt>
                <c:pt idx="226">
                  <c:v>565.60299999999995</c:v>
                </c:pt>
                <c:pt idx="227">
                  <c:v>689.12099999999998</c:v>
                </c:pt>
                <c:pt idx="228">
                  <c:v>809.48</c:v>
                </c:pt>
                <c:pt idx="229">
                  <c:v>1000.675</c:v>
                </c:pt>
                <c:pt idx="230">
                  <c:v>1148.7560000000001</c:v>
                </c:pt>
                <c:pt idx="231">
                  <c:v>1408.6590000000001</c:v>
                </c:pt>
                <c:pt idx="232">
                  <c:v>1526.92</c:v>
                </c:pt>
                <c:pt idx="233">
                  <c:v>1669.8040000000001</c:v>
                </c:pt>
                <c:pt idx="234">
                  <c:v>1852.7439999999999</c:v>
                </c:pt>
                <c:pt idx="235">
                  <c:v>1932.2470000000001</c:v>
                </c:pt>
                <c:pt idx="236">
                  <c:v>2076.8000000000002</c:v>
                </c:pt>
                <c:pt idx="237">
                  <c:v>2097.6350000000002</c:v>
                </c:pt>
                <c:pt idx="238">
                  <c:v>1935.11</c:v>
                </c:pt>
                <c:pt idx="239">
                  <c:v>2045.9929999999999</c:v>
                </c:pt>
                <c:pt idx="240">
                  <c:v>1991.84</c:v>
                </c:pt>
                <c:pt idx="241">
                  <c:v>2117.4250000000002</c:v>
                </c:pt>
                <c:pt idx="242">
                  <c:v>2099.46</c:v>
                </c:pt>
                <c:pt idx="243">
                  <c:v>2097.3159999999998</c:v>
                </c:pt>
                <c:pt idx="244">
                  <c:v>2072.08</c:v>
                </c:pt>
                <c:pt idx="245">
                  <c:v>2064.6280000000002</c:v>
                </c:pt>
                <c:pt idx="246">
                  <c:v>2096.9090000000001</c:v>
                </c:pt>
                <c:pt idx="247">
                  <c:v>2103.788</c:v>
                </c:pt>
                <c:pt idx="248">
                  <c:v>2022.52</c:v>
                </c:pt>
                <c:pt idx="249">
                  <c:v>1927.297</c:v>
                </c:pt>
                <c:pt idx="250">
                  <c:v>1836.04</c:v>
                </c:pt>
                <c:pt idx="251">
                  <c:v>1693.98</c:v>
                </c:pt>
                <c:pt idx="252">
                  <c:v>1595.36</c:v>
                </c:pt>
                <c:pt idx="253">
                  <c:v>1571.8019999999999</c:v>
                </c:pt>
                <c:pt idx="254">
                  <c:v>1538.146</c:v>
                </c:pt>
                <c:pt idx="255">
                  <c:v>1451.627</c:v>
                </c:pt>
                <c:pt idx="256">
                  <c:v>1425.44</c:v>
                </c:pt>
                <c:pt idx="257">
                  <c:v>1406.5650000000001</c:v>
                </c:pt>
                <c:pt idx="258">
                  <c:v>1531.54</c:v>
                </c:pt>
                <c:pt idx="259">
                  <c:v>1562.066</c:v>
                </c:pt>
                <c:pt idx="260">
                  <c:v>1600.08</c:v>
                </c:pt>
                <c:pt idx="261">
                  <c:v>1757.2619999999999</c:v>
                </c:pt>
                <c:pt idx="262">
                  <c:v>1937.425</c:v>
                </c:pt>
                <c:pt idx="263">
                  <c:v>2056.768</c:v>
                </c:pt>
                <c:pt idx="264">
                  <c:v>2291.56</c:v>
                </c:pt>
                <c:pt idx="265">
                  <c:v>2635.692</c:v>
                </c:pt>
                <c:pt idx="266">
                  <c:v>2722.5070000000001</c:v>
                </c:pt>
                <c:pt idx="267">
                  <c:v>3076.038</c:v>
                </c:pt>
                <c:pt idx="268">
                  <c:v>3237.92</c:v>
                </c:pt>
                <c:pt idx="269">
                  <c:v>3495.87</c:v>
                </c:pt>
                <c:pt idx="270">
                  <c:v>3653.7550000000001</c:v>
                </c:pt>
                <c:pt idx="271">
                  <c:v>4078.2930000000001</c:v>
                </c:pt>
                <c:pt idx="272">
                  <c:v>4276.32</c:v>
                </c:pt>
                <c:pt idx="273">
                  <c:v>4456.2539999999999</c:v>
                </c:pt>
                <c:pt idx="274">
                  <c:v>4426.7120000000004</c:v>
                </c:pt>
                <c:pt idx="275">
                  <c:v>4486.2489999999998</c:v>
                </c:pt>
                <c:pt idx="276">
                  <c:v>4602</c:v>
                </c:pt>
                <c:pt idx="277">
                  <c:v>4581.6040000000003</c:v>
                </c:pt>
                <c:pt idx="278">
                  <c:v>4716.1639999999998</c:v>
                </c:pt>
                <c:pt idx="279">
                  <c:v>4858.0119999999997</c:v>
                </c:pt>
                <c:pt idx="280">
                  <c:v>4998.4799999999996</c:v>
                </c:pt>
                <c:pt idx="281">
                  <c:v>4935.6989999999996</c:v>
                </c:pt>
                <c:pt idx="282">
                  <c:v>4965.3010000000004</c:v>
                </c:pt>
                <c:pt idx="283">
                  <c:v>5002.7690000000002</c:v>
                </c:pt>
                <c:pt idx="284">
                  <c:v>4838</c:v>
                </c:pt>
                <c:pt idx="285">
                  <c:v>4975.97</c:v>
                </c:pt>
                <c:pt idx="286">
                  <c:v>5232.4799999999996</c:v>
                </c:pt>
                <c:pt idx="287">
                  <c:v>5407.4809999999998</c:v>
                </c:pt>
                <c:pt idx="288">
                  <c:v>5418.56</c:v>
                </c:pt>
                <c:pt idx="289">
                  <c:v>5339.9719999999998</c:v>
                </c:pt>
                <c:pt idx="290">
                  <c:v>5446.857</c:v>
                </c:pt>
                <c:pt idx="291">
                  <c:v>5481.4369999999999</c:v>
                </c:pt>
                <c:pt idx="292">
                  <c:v>5571.96</c:v>
                </c:pt>
                <c:pt idx="293">
                  <c:v>5488.74</c:v>
                </c:pt>
                <c:pt idx="294">
                  <c:v>5236.3940000000002</c:v>
                </c:pt>
                <c:pt idx="295">
                  <c:v>5130.5959999999995</c:v>
                </c:pt>
                <c:pt idx="296">
                  <c:v>5088.16</c:v>
                </c:pt>
                <c:pt idx="297">
                  <c:v>5073.3689999999997</c:v>
                </c:pt>
                <c:pt idx="298">
                  <c:v>4954.4589999999998</c:v>
                </c:pt>
                <c:pt idx="299">
                  <c:v>4892.7640000000001</c:v>
                </c:pt>
                <c:pt idx="300">
                  <c:v>4675.16</c:v>
                </c:pt>
                <c:pt idx="301">
                  <c:v>4605.5969999999998</c:v>
                </c:pt>
                <c:pt idx="302">
                  <c:v>4464.5559999999996</c:v>
                </c:pt>
                <c:pt idx="303">
                  <c:v>4549.0919999999996</c:v>
                </c:pt>
                <c:pt idx="304">
                  <c:v>4354.2</c:v>
                </c:pt>
                <c:pt idx="305">
                  <c:v>4241.0529999999999</c:v>
                </c:pt>
                <c:pt idx="306">
                  <c:v>4318.4430000000002</c:v>
                </c:pt>
                <c:pt idx="307">
                  <c:v>4254.4719999999998</c:v>
                </c:pt>
                <c:pt idx="308">
                  <c:v>4101.68</c:v>
                </c:pt>
                <c:pt idx="309">
                  <c:v>4106.6279999999997</c:v>
                </c:pt>
                <c:pt idx="310">
                  <c:v>4099.9629999999997</c:v>
                </c:pt>
                <c:pt idx="311">
                  <c:v>4052.8310000000001</c:v>
                </c:pt>
                <c:pt idx="312">
                  <c:v>3901.08</c:v>
                </c:pt>
                <c:pt idx="313">
                  <c:v>3598.6120000000001</c:v>
                </c:pt>
                <c:pt idx="314">
                  <c:v>3361.279</c:v>
                </c:pt>
                <c:pt idx="315">
                  <c:v>3218.8960000000002</c:v>
                </c:pt>
                <c:pt idx="316">
                  <c:v>2985.4</c:v>
                </c:pt>
                <c:pt idx="317">
                  <c:v>2883.09</c:v>
                </c:pt>
                <c:pt idx="318">
                  <c:v>2638.8820000000001</c:v>
                </c:pt>
                <c:pt idx="319">
                  <c:v>2356.7489999999998</c:v>
                </c:pt>
                <c:pt idx="320">
                  <c:v>2124</c:v>
                </c:pt>
                <c:pt idx="321">
                  <c:v>2086.2739999999999</c:v>
                </c:pt>
                <c:pt idx="322">
                  <c:v>2108.0590000000002</c:v>
                </c:pt>
                <c:pt idx="323">
                  <c:v>1889.172</c:v>
                </c:pt>
                <c:pt idx="324">
                  <c:v>1968.24</c:v>
                </c:pt>
                <c:pt idx="325">
                  <c:v>1995.4380000000001</c:v>
                </c:pt>
                <c:pt idx="326">
                  <c:v>1963.5250000000001</c:v>
                </c:pt>
                <c:pt idx="327">
                  <c:v>1860.556</c:v>
                </c:pt>
                <c:pt idx="328">
                  <c:v>1873.84</c:v>
                </c:pt>
                <c:pt idx="329">
                  <c:v>1747.211</c:v>
                </c:pt>
                <c:pt idx="330">
                  <c:v>1572.6010000000001</c:v>
                </c:pt>
                <c:pt idx="331">
                  <c:v>1491.3430000000001</c:v>
                </c:pt>
                <c:pt idx="332">
                  <c:v>1316.88</c:v>
                </c:pt>
                <c:pt idx="333">
                  <c:v>1156.6099999999999</c:v>
                </c:pt>
                <c:pt idx="334">
                  <c:v>1046.8240000000001</c:v>
                </c:pt>
                <c:pt idx="335">
                  <c:v>896.98400000000004</c:v>
                </c:pt>
                <c:pt idx="336">
                  <c:v>767</c:v>
                </c:pt>
                <c:pt idx="337">
                  <c:v>731.83399999999995</c:v>
                </c:pt>
                <c:pt idx="338">
                  <c:v>722.13</c:v>
                </c:pt>
                <c:pt idx="339">
                  <c:v>728.59199999999998</c:v>
                </c:pt>
                <c:pt idx="340">
                  <c:v>755.2</c:v>
                </c:pt>
                <c:pt idx="341">
                  <c:v>753.61800000000005</c:v>
                </c:pt>
                <c:pt idx="342">
                  <c:v>659.72</c:v>
                </c:pt>
                <c:pt idx="343">
                  <c:v>650.70399999999995</c:v>
                </c:pt>
                <c:pt idx="344">
                  <c:v>597.08000000000004</c:v>
                </c:pt>
                <c:pt idx="345">
                  <c:v>598.35699999999997</c:v>
                </c:pt>
                <c:pt idx="346">
                  <c:v>628.15300000000002</c:v>
                </c:pt>
                <c:pt idx="347">
                  <c:v>600.05100000000004</c:v>
                </c:pt>
                <c:pt idx="348">
                  <c:v>641.91999999999996</c:v>
                </c:pt>
                <c:pt idx="349">
                  <c:v>618.25</c:v>
                </c:pt>
                <c:pt idx="350">
                  <c:v>567.30100000000004</c:v>
                </c:pt>
                <c:pt idx="351">
                  <c:v>548.60299999999995</c:v>
                </c:pt>
                <c:pt idx="352">
                  <c:v>495.6</c:v>
                </c:pt>
                <c:pt idx="353">
                  <c:v>432.91</c:v>
                </c:pt>
                <c:pt idx="354">
                  <c:v>400.267</c:v>
                </c:pt>
                <c:pt idx="355">
                  <c:v>354.21699999999998</c:v>
                </c:pt>
                <c:pt idx="356">
                  <c:v>304.44</c:v>
                </c:pt>
                <c:pt idx="357">
                  <c:v>450.33100000000002</c:v>
                </c:pt>
                <c:pt idx="358">
                  <c:v>569.03200000000004</c:v>
                </c:pt>
                <c:pt idx="359">
                  <c:v>725.00400000000002</c:v>
                </c:pt>
                <c:pt idx="360">
                  <c:v>892.08</c:v>
                </c:pt>
                <c:pt idx="361">
                  <c:v>937.02200000000005</c:v>
                </c:pt>
                <c:pt idx="362">
                  <c:v>949.87400000000002</c:v>
                </c:pt>
                <c:pt idx="363">
                  <c:v>902.08600000000001</c:v>
                </c:pt>
                <c:pt idx="364">
                  <c:v>910.96</c:v>
                </c:pt>
                <c:pt idx="365">
                  <c:v>1012.455</c:v>
                </c:pt>
                <c:pt idx="366">
                  <c:v>1185.2190000000001</c:v>
                </c:pt>
                <c:pt idx="367">
                  <c:v>1247.5050000000001</c:v>
                </c:pt>
                <c:pt idx="368">
                  <c:v>1380.6</c:v>
                </c:pt>
                <c:pt idx="369">
                  <c:v>1578.2239999999999</c:v>
                </c:pt>
                <c:pt idx="370">
                  <c:v>1890.259</c:v>
                </c:pt>
                <c:pt idx="371">
                  <c:v>2043.3420000000001</c:v>
                </c:pt>
                <c:pt idx="372">
                  <c:v>2374.16</c:v>
                </c:pt>
                <c:pt idx="373">
                  <c:v>2343.7739999999999</c:v>
                </c:pt>
                <c:pt idx="374">
                  <c:v>2169.837</c:v>
                </c:pt>
                <c:pt idx="375">
                  <c:v>2182.12</c:v>
                </c:pt>
                <c:pt idx="376">
                  <c:v>2093.3200000000002</c:v>
                </c:pt>
                <c:pt idx="377">
                  <c:v>1946.806</c:v>
                </c:pt>
                <c:pt idx="378">
                  <c:v>2037.299</c:v>
                </c:pt>
                <c:pt idx="379">
                  <c:v>2011.3979999999999</c:v>
                </c:pt>
                <c:pt idx="380">
                  <c:v>2006</c:v>
                </c:pt>
                <c:pt idx="381">
                  <c:v>2066.5329999999999</c:v>
                </c:pt>
                <c:pt idx="382">
                  <c:v>2106.1460000000002</c:v>
                </c:pt>
                <c:pt idx="383">
                  <c:v>2156.5740000000001</c:v>
                </c:pt>
                <c:pt idx="384">
                  <c:v>2178.2800000000002</c:v>
                </c:pt>
                <c:pt idx="385">
                  <c:v>2174.0749999999998</c:v>
                </c:pt>
                <c:pt idx="386">
                  <c:v>2329.058</c:v>
                </c:pt>
                <c:pt idx="387">
                  <c:v>2262.654</c:v>
                </c:pt>
                <c:pt idx="388">
                  <c:v>2279.7600000000002</c:v>
                </c:pt>
                <c:pt idx="389">
                  <c:v>2256.9789999999998</c:v>
                </c:pt>
                <c:pt idx="390">
                  <c:v>2297.6959999999999</c:v>
                </c:pt>
                <c:pt idx="391">
                  <c:v>2397.471</c:v>
                </c:pt>
                <c:pt idx="392">
                  <c:v>2362.36</c:v>
                </c:pt>
                <c:pt idx="393">
                  <c:v>2602.5770000000002</c:v>
                </c:pt>
                <c:pt idx="394">
                  <c:v>2729.5810000000001</c:v>
                </c:pt>
                <c:pt idx="395">
                  <c:v>2935.3980000000001</c:v>
                </c:pt>
                <c:pt idx="396">
                  <c:v>3079.8</c:v>
                </c:pt>
                <c:pt idx="397">
                  <c:v>3142.1660000000002</c:v>
                </c:pt>
                <c:pt idx="398">
                  <c:v>3177.1390000000001</c:v>
                </c:pt>
                <c:pt idx="399">
                  <c:v>3477.29</c:v>
                </c:pt>
                <c:pt idx="400">
                  <c:v>3355.92</c:v>
                </c:pt>
                <c:pt idx="401">
                  <c:v>3315.576</c:v>
                </c:pt>
                <c:pt idx="402">
                  <c:v>3133.634</c:v>
                </c:pt>
                <c:pt idx="403">
                  <c:v>2995.3490000000002</c:v>
                </c:pt>
                <c:pt idx="404">
                  <c:v>2954.72</c:v>
                </c:pt>
                <c:pt idx="405">
                  <c:v>2768.44</c:v>
                </c:pt>
                <c:pt idx="406">
                  <c:v>2580.5700000000002</c:v>
                </c:pt>
                <c:pt idx="407">
                  <c:v>2493.2930000000001</c:v>
                </c:pt>
                <c:pt idx="408">
                  <c:v>2371.8000000000002</c:v>
                </c:pt>
                <c:pt idx="409">
                  <c:v>2153.9520000000002</c:v>
                </c:pt>
                <c:pt idx="410">
                  <c:v>1958.6030000000001</c:v>
                </c:pt>
                <c:pt idx="411">
                  <c:v>1821.1890000000001</c:v>
                </c:pt>
                <c:pt idx="412">
                  <c:v>1611.88</c:v>
                </c:pt>
                <c:pt idx="413">
                  <c:v>1441.89</c:v>
                </c:pt>
                <c:pt idx="414">
                  <c:v>1260.1189999999999</c:v>
                </c:pt>
                <c:pt idx="415">
                  <c:v>1094.5899999999999</c:v>
                </c:pt>
                <c:pt idx="416">
                  <c:v>967.6</c:v>
                </c:pt>
                <c:pt idx="417">
                  <c:v>949.26499999999999</c:v>
                </c:pt>
                <c:pt idx="418">
                  <c:v>943.86099999999999</c:v>
                </c:pt>
                <c:pt idx="419">
                  <c:v>955.61099999999999</c:v>
                </c:pt>
                <c:pt idx="420">
                  <c:v>941.64</c:v>
                </c:pt>
                <c:pt idx="421">
                  <c:v>869.68499999999995</c:v>
                </c:pt>
                <c:pt idx="422">
                  <c:v>805.76800000000003</c:v>
                </c:pt>
                <c:pt idx="423">
                  <c:v>727.06500000000005</c:v>
                </c:pt>
                <c:pt idx="424">
                  <c:v>665.52</c:v>
                </c:pt>
                <c:pt idx="425">
                  <c:v>847.75599999999997</c:v>
                </c:pt>
                <c:pt idx="426">
                  <c:v>979.96299999999997</c:v>
                </c:pt>
                <c:pt idx="427">
                  <c:v>1144.624</c:v>
                </c:pt>
                <c:pt idx="428">
                  <c:v>1359.36</c:v>
                </c:pt>
                <c:pt idx="429">
                  <c:v>1687.6179999999999</c:v>
                </c:pt>
                <c:pt idx="430">
                  <c:v>2060.3670000000002</c:v>
                </c:pt>
                <c:pt idx="431">
                  <c:v>2416.7040000000002</c:v>
                </c:pt>
                <c:pt idx="432">
                  <c:v>2737.6</c:v>
                </c:pt>
                <c:pt idx="433">
                  <c:v>2722.913</c:v>
                </c:pt>
                <c:pt idx="434">
                  <c:v>2831.154</c:v>
                </c:pt>
                <c:pt idx="435">
                  <c:v>2970.8850000000002</c:v>
                </c:pt>
                <c:pt idx="436">
                  <c:v>3075.08</c:v>
                </c:pt>
                <c:pt idx="437">
                  <c:v>3065.3209999999999</c:v>
                </c:pt>
                <c:pt idx="438">
                  <c:v>3082.1869999999999</c:v>
                </c:pt>
                <c:pt idx="439">
                  <c:v>3019.2190000000001</c:v>
                </c:pt>
                <c:pt idx="440">
                  <c:v>3025.52</c:v>
                </c:pt>
                <c:pt idx="441">
                  <c:v>2779.8069999999998</c:v>
                </c:pt>
                <c:pt idx="442">
                  <c:v>2572.9430000000002</c:v>
                </c:pt>
                <c:pt idx="443">
                  <c:v>2330.5410000000002</c:v>
                </c:pt>
                <c:pt idx="444">
                  <c:v>2175.92</c:v>
                </c:pt>
                <c:pt idx="445">
                  <c:v>2020.653</c:v>
                </c:pt>
                <c:pt idx="446">
                  <c:v>1748.4829999999999</c:v>
                </c:pt>
                <c:pt idx="447">
                  <c:v>1606.838</c:v>
                </c:pt>
                <c:pt idx="448">
                  <c:v>1425.44</c:v>
                </c:pt>
                <c:pt idx="449">
                  <c:v>1376.2190000000001</c:v>
                </c:pt>
                <c:pt idx="450">
                  <c:v>1266.79</c:v>
                </c:pt>
                <c:pt idx="451">
                  <c:v>1193.4570000000001</c:v>
                </c:pt>
                <c:pt idx="452">
                  <c:v>1104.48</c:v>
                </c:pt>
                <c:pt idx="453">
                  <c:v>1072.0150000000001</c:v>
                </c:pt>
                <c:pt idx="454">
                  <c:v>1061.2460000000001</c:v>
                </c:pt>
                <c:pt idx="455">
                  <c:v>966.07899999999995</c:v>
                </c:pt>
                <c:pt idx="456">
                  <c:v>965.24</c:v>
                </c:pt>
                <c:pt idx="457">
                  <c:v>1294.3879999999999</c:v>
                </c:pt>
                <c:pt idx="458">
                  <c:v>1602.961</c:v>
                </c:pt>
                <c:pt idx="459">
                  <c:v>1843.6410000000001</c:v>
                </c:pt>
                <c:pt idx="460">
                  <c:v>2192.44</c:v>
                </c:pt>
                <c:pt idx="461">
                  <c:v>2616.6979999999999</c:v>
                </c:pt>
                <c:pt idx="462">
                  <c:v>3043.2080000000001</c:v>
                </c:pt>
                <c:pt idx="463">
                  <c:v>3344.819</c:v>
                </c:pt>
                <c:pt idx="464">
                  <c:v>3905.8</c:v>
                </c:pt>
                <c:pt idx="465">
                  <c:v>4163.3919999999998</c:v>
                </c:pt>
                <c:pt idx="466">
                  <c:v>4215.7860000000001</c:v>
                </c:pt>
                <c:pt idx="467">
                  <c:v>4748.7060000000001</c:v>
                </c:pt>
                <c:pt idx="468">
                  <c:v>4899.3599999999997</c:v>
                </c:pt>
                <c:pt idx="469">
                  <c:v>4786.6909999999998</c:v>
                </c:pt>
                <c:pt idx="470">
                  <c:v>4997.1639999999998</c:v>
                </c:pt>
                <c:pt idx="471">
                  <c:v>4793.585</c:v>
                </c:pt>
                <c:pt idx="472">
                  <c:v>4819.12</c:v>
                </c:pt>
                <c:pt idx="473">
                  <c:v>4987.0889999999999</c:v>
                </c:pt>
                <c:pt idx="474">
                  <c:v>5397.9579999999996</c:v>
                </c:pt>
                <c:pt idx="475">
                  <c:v>5270.3320000000003</c:v>
                </c:pt>
                <c:pt idx="476">
                  <c:v>5543.64</c:v>
                </c:pt>
                <c:pt idx="477">
                  <c:v>5321.7740000000003</c:v>
                </c:pt>
                <c:pt idx="478">
                  <c:v>5348.24</c:v>
                </c:pt>
                <c:pt idx="479">
                  <c:v>5199.3789999999999</c:v>
                </c:pt>
                <c:pt idx="480">
                  <c:v>5170.76</c:v>
                </c:pt>
              </c:numCache>
            </c:numRef>
          </c:val>
        </c:ser>
        <c:ser>
          <c:idx val="3"/>
          <c:order val="3"/>
          <c:tx>
            <c:strRef>
              <c:f>Scenario3_15_TN_ED!$E$1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cat>
            <c:numRef>
              <c:f>Scenario3_15_TN_ED!$A$2:$A$482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Scenario3_15_TN_ED!$E$2:$E$482</c:f>
              <c:numCache>
                <c:formatCode>General</c:formatCode>
                <c:ptCount val="481"/>
                <c:pt idx="21">
                  <c:v>2.4129999999999998</c:v>
                </c:pt>
                <c:pt idx="22">
                  <c:v>5.077</c:v>
                </c:pt>
                <c:pt idx="23">
                  <c:v>7.4480000000000004</c:v>
                </c:pt>
                <c:pt idx="24">
                  <c:v>10</c:v>
                </c:pt>
                <c:pt idx="25">
                  <c:v>61.89</c:v>
                </c:pt>
                <c:pt idx="26">
                  <c:v>119.599</c:v>
                </c:pt>
                <c:pt idx="27">
                  <c:v>171.89599999999999</c:v>
                </c:pt>
                <c:pt idx="28">
                  <c:v>228.75</c:v>
                </c:pt>
                <c:pt idx="29">
                  <c:v>375.59500000000003</c:v>
                </c:pt>
                <c:pt idx="30">
                  <c:v>528.94200000000001</c:v>
                </c:pt>
                <c:pt idx="31">
                  <c:v>653.84</c:v>
                </c:pt>
                <c:pt idx="32">
                  <c:v>801.25</c:v>
                </c:pt>
                <c:pt idx="33">
                  <c:v>963.923</c:v>
                </c:pt>
                <c:pt idx="34">
                  <c:v>1191.2360000000001</c:v>
                </c:pt>
                <c:pt idx="35">
                  <c:v>1283.875</c:v>
                </c:pt>
                <c:pt idx="36">
                  <c:v>1477.5</c:v>
                </c:pt>
                <c:pt idx="37">
                  <c:v>1570.7270000000001</c:v>
                </c:pt>
                <c:pt idx="38">
                  <c:v>1700.646</c:v>
                </c:pt>
                <c:pt idx="39">
                  <c:v>1900.403</c:v>
                </c:pt>
                <c:pt idx="40">
                  <c:v>1992.5</c:v>
                </c:pt>
                <c:pt idx="41">
                  <c:v>2057.424</c:v>
                </c:pt>
                <c:pt idx="42">
                  <c:v>2235.3969999999999</c:v>
                </c:pt>
                <c:pt idx="43">
                  <c:v>2260.9</c:v>
                </c:pt>
                <c:pt idx="44">
                  <c:v>2433.75</c:v>
                </c:pt>
                <c:pt idx="45">
                  <c:v>2456.9180000000001</c:v>
                </c:pt>
                <c:pt idx="46">
                  <c:v>2617.69</c:v>
                </c:pt>
                <c:pt idx="47">
                  <c:v>2670.3449999999998</c:v>
                </c:pt>
                <c:pt idx="48">
                  <c:v>2708.75</c:v>
                </c:pt>
                <c:pt idx="49">
                  <c:v>2621.011</c:v>
                </c:pt>
                <c:pt idx="50">
                  <c:v>2615.2550000000001</c:v>
                </c:pt>
                <c:pt idx="51">
                  <c:v>2631.5070000000001</c:v>
                </c:pt>
                <c:pt idx="52">
                  <c:v>2610</c:v>
                </c:pt>
                <c:pt idx="53">
                  <c:v>2639.91</c:v>
                </c:pt>
                <c:pt idx="54">
                  <c:v>2590.3879999999999</c:v>
                </c:pt>
                <c:pt idx="55">
                  <c:v>2562.5050000000001</c:v>
                </c:pt>
                <c:pt idx="56">
                  <c:v>2593.75</c:v>
                </c:pt>
                <c:pt idx="57">
                  <c:v>2476.2750000000001</c:v>
                </c:pt>
                <c:pt idx="58">
                  <c:v>2384.6559999999999</c:v>
                </c:pt>
                <c:pt idx="59">
                  <c:v>2291.5</c:v>
                </c:pt>
                <c:pt idx="60">
                  <c:v>2222.5</c:v>
                </c:pt>
                <c:pt idx="61">
                  <c:v>2126.4720000000002</c:v>
                </c:pt>
                <c:pt idx="62">
                  <c:v>2033.588</c:v>
                </c:pt>
                <c:pt idx="63">
                  <c:v>1850.4380000000001</c:v>
                </c:pt>
                <c:pt idx="64">
                  <c:v>1846.25</c:v>
                </c:pt>
                <c:pt idx="65">
                  <c:v>1675.309</c:v>
                </c:pt>
                <c:pt idx="66">
                  <c:v>1559.623</c:v>
                </c:pt>
                <c:pt idx="67">
                  <c:v>1475.8689999999999</c:v>
                </c:pt>
                <c:pt idx="68">
                  <c:v>1317.5</c:v>
                </c:pt>
                <c:pt idx="69">
                  <c:v>1197.1400000000001</c:v>
                </c:pt>
                <c:pt idx="70">
                  <c:v>1032.53</c:v>
                </c:pt>
                <c:pt idx="71">
                  <c:v>916.21199999999999</c:v>
                </c:pt>
                <c:pt idx="72">
                  <c:v>782.5</c:v>
                </c:pt>
                <c:pt idx="73">
                  <c:v>641.92499999999995</c:v>
                </c:pt>
                <c:pt idx="74">
                  <c:v>494.88900000000001</c:v>
                </c:pt>
                <c:pt idx="75">
                  <c:v>384.084</c:v>
                </c:pt>
                <c:pt idx="76">
                  <c:v>240</c:v>
                </c:pt>
                <c:pt idx="77">
                  <c:v>184.256</c:v>
                </c:pt>
                <c:pt idx="78">
                  <c:v>125.74299999999999</c:v>
                </c:pt>
                <c:pt idx="79">
                  <c:v>68.730999999999995</c:v>
                </c:pt>
                <c:pt idx="80">
                  <c:v>10</c:v>
                </c:pt>
                <c:pt idx="81">
                  <c:v>7.165</c:v>
                </c:pt>
                <c:pt idx="82">
                  <c:v>5.1980000000000004</c:v>
                </c:pt>
                <c:pt idx="83">
                  <c:v>2.4329999999999998</c:v>
                </c:pt>
                <c:pt idx="117">
                  <c:v>1.3480000000000001</c:v>
                </c:pt>
                <c:pt idx="118">
                  <c:v>2.5089999999999999</c:v>
                </c:pt>
                <c:pt idx="119">
                  <c:v>3.722</c:v>
                </c:pt>
                <c:pt idx="120">
                  <c:v>5</c:v>
                </c:pt>
                <c:pt idx="121">
                  <c:v>56.32</c:v>
                </c:pt>
                <c:pt idx="122">
                  <c:v>111.867</c:v>
                </c:pt>
                <c:pt idx="123">
                  <c:v>177.98500000000001</c:v>
                </c:pt>
                <c:pt idx="124">
                  <c:v>221.25</c:v>
                </c:pt>
                <c:pt idx="125">
                  <c:v>350.90199999999999</c:v>
                </c:pt>
                <c:pt idx="126">
                  <c:v>465.52800000000002</c:v>
                </c:pt>
                <c:pt idx="127">
                  <c:v>606.31600000000003</c:v>
                </c:pt>
                <c:pt idx="128">
                  <c:v>740</c:v>
                </c:pt>
                <c:pt idx="129">
                  <c:v>922.27</c:v>
                </c:pt>
                <c:pt idx="130">
                  <c:v>1103.8679999999999</c:v>
                </c:pt>
                <c:pt idx="131">
                  <c:v>1253.211</c:v>
                </c:pt>
                <c:pt idx="132">
                  <c:v>1432.5</c:v>
                </c:pt>
                <c:pt idx="133">
                  <c:v>1515.3309999999999</c:v>
                </c:pt>
                <c:pt idx="134">
                  <c:v>1667.807</c:v>
                </c:pt>
                <c:pt idx="135">
                  <c:v>1846.875</c:v>
                </c:pt>
                <c:pt idx="136">
                  <c:v>1876.25</c:v>
                </c:pt>
                <c:pt idx="137">
                  <c:v>1982.0060000000001</c:v>
                </c:pt>
                <c:pt idx="138">
                  <c:v>2099.029</c:v>
                </c:pt>
                <c:pt idx="139">
                  <c:v>2429.4409999999998</c:v>
                </c:pt>
                <c:pt idx="140">
                  <c:v>2441.25</c:v>
                </c:pt>
                <c:pt idx="141">
                  <c:v>2568.627</c:v>
                </c:pt>
                <c:pt idx="142">
                  <c:v>2616.0010000000002</c:v>
                </c:pt>
                <c:pt idx="143">
                  <c:v>2601.65</c:v>
                </c:pt>
                <c:pt idx="144">
                  <c:v>2696.25</c:v>
                </c:pt>
                <c:pt idx="145">
                  <c:v>2765.9250000000002</c:v>
                </c:pt>
                <c:pt idx="146">
                  <c:v>2655.3209999999999</c:v>
                </c:pt>
                <c:pt idx="147">
                  <c:v>2743.81</c:v>
                </c:pt>
                <c:pt idx="148">
                  <c:v>2728.75</c:v>
                </c:pt>
                <c:pt idx="149">
                  <c:v>2677.0990000000002</c:v>
                </c:pt>
                <c:pt idx="150">
                  <c:v>2630.127</c:v>
                </c:pt>
                <c:pt idx="151">
                  <c:v>2588.1060000000002</c:v>
                </c:pt>
                <c:pt idx="152">
                  <c:v>2608.75</c:v>
                </c:pt>
                <c:pt idx="153">
                  <c:v>2609.6869999999999</c:v>
                </c:pt>
                <c:pt idx="154">
                  <c:v>2419.529</c:v>
                </c:pt>
                <c:pt idx="155">
                  <c:v>2329.4119999999998</c:v>
                </c:pt>
                <c:pt idx="156">
                  <c:v>2331.25</c:v>
                </c:pt>
                <c:pt idx="157">
                  <c:v>2166.23</c:v>
                </c:pt>
                <c:pt idx="158">
                  <c:v>2198.627</c:v>
                </c:pt>
                <c:pt idx="159">
                  <c:v>2094.4189999999999</c:v>
                </c:pt>
                <c:pt idx="160">
                  <c:v>1963.75</c:v>
                </c:pt>
                <c:pt idx="161">
                  <c:v>1818.271</c:v>
                </c:pt>
                <c:pt idx="162">
                  <c:v>1606.8119999999999</c:v>
                </c:pt>
                <c:pt idx="163">
                  <c:v>1597.5820000000001</c:v>
                </c:pt>
                <c:pt idx="164">
                  <c:v>1421.25</c:v>
                </c:pt>
                <c:pt idx="165">
                  <c:v>1274.973</c:v>
                </c:pt>
                <c:pt idx="166">
                  <c:v>1124.683</c:v>
                </c:pt>
                <c:pt idx="167">
                  <c:v>914.10199999999998</c:v>
                </c:pt>
                <c:pt idx="168">
                  <c:v>755</c:v>
                </c:pt>
                <c:pt idx="169">
                  <c:v>656.30600000000004</c:v>
                </c:pt>
                <c:pt idx="170">
                  <c:v>507.83699999999999</c:v>
                </c:pt>
                <c:pt idx="171">
                  <c:v>390.89100000000002</c:v>
                </c:pt>
                <c:pt idx="172">
                  <c:v>262.5</c:v>
                </c:pt>
                <c:pt idx="173">
                  <c:v>200.559</c:v>
                </c:pt>
                <c:pt idx="174">
                  <c:v>135.548</c:v>
                </c:pt>
                <c:pt idx="175">
                  <c:v>73.688000000000002</c:v>
                </c:pt>
                <c:pt idx="176">
                  <c:v>10</c:v>
                </c:pt>
                <c:pt idx="177">
                  <c:v>7.3949999999999996</c:v>
                </c:pt>
                <c:pt idx="178">
                  <c:v>5.21</c:v>
                </c:pt>
                <c:pt idx="179">
                  <c:v>2.222</c:v>
                </c:pt>
                <c:pt idx="213">
                  <c:v>1.3640000000000001</c:v>
                </c:pt>
                <c:pt idx="214">
                  <c:v>2.4060000000000001</c:v>
                </c:pt>
                <c:pt idx="215">
                  <c:v>3.819</c:v>
                </c:pt>
                <c:pt idx="216">
                  <c:v>5</c:v>
                </c:pt>
                <c:pt idx="217">
                  <c:v>61.64</c:v>
                </c:pt>
                <c:pt idx="218">
                  <c:v>116.328</c:v>
                </c:pt>
                <c:pt idx="219">
                  <c:v>170.46600000000001</c:v>
                </c:pt>
                <c:pt idx="220">
                  <c:v>233.75</c:v>
                </c:pt>
                <c:pt idx="221">
                  <c:v>385.51499999999999</c:v>
                </c:pt>
                <c:pt idx="222">
                  <c:v>532.5</c:v>
                </c:pt>
                <c:pt idx="223">
                  <c:v>666.47299999999996</c:v>
                </c:pt>
                <c:pt idx="224">
                  <c:v>840</c:v>
                </c:pt>
                <c:pt idx="225">
                  <c:v>1007.895</c:v>
                </c:pt>
                <c:pt idx="226">
                  <c:v>1145.482</c:v>
                </c:pt>
                <c:pt idx="227">
                  <c:v>1340.4839999999999</c:v>
                </c:pt>
                <c:pt idx="228">
                  <c:v>1506.25</c:v>
                </c:pt>
                <c:pt idx="229">
                  <c:v>1664.6569999999999</c:v>
                </c:pt>
                <c:pt idx="230">
                  <c:v>1719.9670000000001</c:v>
                </c:pt>
                <c:pt idx="231">
                  <c:v>1864.31</c:v>
                </c:pt>
                <c:pt idx="232">
                  <c:v>2007.5</c:v>
                </c:pt>
                <c:pt idx="233">
                  <c:v>2151.5</c:v>
                </c:pt>
                <c:pt idx="234">
                  <c:v>2260.201</c:v>
                </c:pt>
                <c:pt idx="235">
                  <c:v>2328.4639999999999</c:v>
                </c:pt>
                <c:pt idx="236">
                  <c:v>2450</c:v>
                </c:pt>
                <c:pt idx="237">
                  <c:v>2396.3200000000002</c:v>
                </c:pt>
                <c:pt idx="238">
                  <c:v>2559.308</c:v>
                </c:pt>
                <c:pt idx="239">
                  <c:v>2572.1419999999998</c:v>
                </c:pt>
                <c:pt idx="240">
                  <c:v>2628.75</c:v>
                </c:pt>
                <c:pt idx="241">
                  <c:v>2591.5419999999999</c:v>
                </c:pt>
                <c:pt idx="242">
                  <c:v>2828.904</c:v>
                </c:pt>
                <c:pt idx="243">
                  <c:v>2793.1019999999999</c:v>
                </c:pt>
                <c:pt idx="244">
                  <c:v>2835</c:v>
                </c:pt>
                <c:pt idx="245">
                  <c:v>2779.8009999999999</c:v>
                </c:pt>
                <c:pt idx="246">
                  <c:v>2745.6419999999998</c:v>
                </c:pt>
                <c:pt idx="247">
                  <c:v>2611.884</c:v>
                </c:pt>
                <c:pt idx="248">
                  <c:v>2610</c:v>
                </c:pt>
                <c:pt idx="249">
                  <c:v>2549.0430000000001</c:v>
                </c:pt>
                <c:pt idx="250">
                  <c:v>2361.0329999999999</c:v>
                </c:pt>
                <c:pt idx="251">
                  <c:v>2466.056</c:v>
                </c:pt>
                <c:pt idx="252">
                  <c:v>2325</c:v>
                </c:pt>
                <c:pt idx="253">
                  <c:v>2243.5169999999998</c:v>
                </c:pt>
                <c:pt idx="254">
                  <c:v>2014.499</c:v>
                </c:pt>
                <c:pt idx="255">
                  <c:v>2072.8679999999999</c:v>
                </c:pt>
                <c:pt idx="256">
                  <c:v>1928.75</c:v>
                </c:pt>
                <c:pt idx="257">
                  <c:v>1754.4559999999999</c:v>
                </c:pt>
                <c:pt idx="258">
                  <c:v>1663.9010000000001</c:v>
                </c:pt>
                <c:pt idx="259">
                  <c:v>1556.403</c:v>
                </c:pt>
                <c:pt idx="260">
                  <c:v>1455</c:v>
                </c:pt>
                <c:pt idx="261">
                  <c:v>1315.4559999999999</c:v>
                </c:pt>
                <c:pt idx="262">
                  <c:v>1106.7429999999999</c:v>
                </c:pt>
                <c:pt idx="263">
                  <c:v>975.81500000000005</c:v>
                </c:pt>
                <c:pt idx="264">
                  <c:v>825</c:v>
                </c:pt>
                <c:pt idx="265">
                  <c:v>653.71100000000001</c:v>
                </c:pt>
                <c:pt idx="266">
                  <c:v>549.41800000000001</c:v>
                </c:pt>
                <c:pt idx="267">
                  <c:v>394.65499999999997</c:v>
                </c:pt>
                <c:pt idx="268">
                  <c:v>245</c:v>
                </c:pt>
                <c:pt idx="269">
                  <c:v>188.12299999999999</c:v>
                </c:pt>
                <c:pt idx="270">
                  <c:v>124.24</c:v>
                </c:pt>
                <c:pt idx="271">
                  <c:v>66.492000000000004</c:v>
                </c:pt>
                <c:pt idx="272">
                  <c:v>10</c:v>
                </c:pt>
                <c:pt idx="273">
                  <c:v>8.3699999999999992</c:v>
                </c:pt>
                <c:pt idx="274">
                  <c:v>4.585</c:v>
                </c:pt>
                <c:pt idx="275">
                  <c:v>2.3940000000000001</c:v>
                </c:pt>
                <c:pt idx="309">
                  <c:v>1.3180000000000001</c:v>
                </c:pt>
                <c:pt idx="310">
                  <c:v>2.4689999999999999</c:v>
                </c:pt>
                <c:pt idx="311">
                  <c:v>3.5619999999999998</c:v>
                </c:pt>
                <c:pt idx="312">
                  <c:v>5</c:v>
                </c:pt>
                <c:pt idx="313">
                  <c:v>61.631999999999998</c:v>
                </c:pt>
                <c:pt idx="314">
                  <c:v>120.431</c:v>
                </c:pt>
                <c:pt idx="315">
                  <c:v>179.24700000000001</c:v>
                </c:pt>
                <c:pt idx="316">
                  <c:v>231.25</c:v>
                </c:pt>
                <c:pt idx="317">
                  <c:v>363.08100000000002</c:v>
                </c:pt>
                <c:pt idx="318">
                  <c:v>506.61200000000002</c:v>
                </c:pt>
                <c:pt idx="319">
                  <c:v>661.12900000000002</c:v>
                </c:pt>
                <c:pt idx="320">
                  <c:v>778.75</c:v>
                </c:pt>
                <c:pt idx="321">
                  <c:v>929.47699999999998</c:v>
                </c:pt>
                <c:pt idx="322">
                  <c:v>1101.636</c:v>
                </c:pt>
                <c:pt idx="323">
                  <c:v>1294.7190000000001</c:v>
                </c:pt>
                <c:pt idx="324">
                  <c:v>1437.5</c:v>
                </c:pt>
                <c:pt idx="325">
                  <c:v>1560.8420000000001</c:v>
                </c:pt>
                <c:pt idx="326">
                  <c:v>1700.1469999999999</c:v>
                </c:pt>
                <c:pt idx="327">
                  <c:v>1760.4939999999999</c:v>
                </c:pt>
                <c:pt idx="328">
                  <c:v>1866.25</c:v>
                </c:pt>
                <c:pt idx="329">
                  <c:v>1955.655</c:v>
                </c:pt>
                <c:pt idx="330">
                  <c:v>2057.652</c:v>
                </c:pt>
                <c:pt idx="331">
                  <c:v>2193.049</c:v>
                </c:pt>
                <c:pt idx="332">
                  <c:v>2295</c:v>
                </c:pt>
                <c:pt idx="333">
                  <c:v>2434.0479999999998</c:v>
                </c:pt>
                <c:pt idx="334">
                  <c:v>2394.3919999999998</c:v>
                </c:pt>
                <c:pt idx="335">
                  <c:v>2448.5</c:v>
                </c:pt>
                <c:pt idx="336">
                  <c:v>2578.75</c:v>
                </c:pt>
                <c:pt idx="337">
                  <c:v>2514.221</c:v>
                </c:pt>
                <c:pt idx="338">
                  <c:v>2609.9250000000002</c:v>
                </c:pt>
                <c:pt idx="339">
                  <c:v>2720.0360000000001</c:v>
                </c:pt>
                <c:pt idx="340">
                  <c:v>2763.75</c:v>
                </c:pt>
                <c:pt idx="341">
                  <c:v>2726.4490000000001</c:v>
                </c:pt>
                <c:pt idx="342">
                  <c:v>2732.8429999999998</c:v>
                </c:pt>
                <c:pt idx="343">
                  <c:v>2699.9160000000002</c:v>
                </c:pt>
                <c:pt idx="344">
                  <c:v>2646.25</c:v>
                </c:pt>
                <c:pt idx="345">
                  <c:v>2511.7689999999998</c:v>
                </c:pt>
                <c:pt idx="346">
                  <c:v>2509.5700000000002</c:v>
                </c:pt>
                <c:pt idx="347">
                  <c:v>2408.5450000000001</c:v>
                </c:pt>
                <c:pt idx="348">
                  <c:v>2381.25</c:v>
                </c:pt>
                <c:pt idx="349">
                  <c:v>2365.5970000000002</c:v>
                </c:pt>
                <c:pt idx="350">
                  <c:v>2240.2809999999999</c:v>
                </c:pt>
                <c:pt idx="351">
                  <c:v>2211.58</c:v>
                </c:pt>
                <c:pt idx="352">
                  <c:v>2156.25</c:v>
                </c:pt>
                <c:pt idx="353">
                  <c:v>1974.846</c:v>
                </c:pt>
                <c:pt idx="354">
                  <c:v>1792.9739999999999</c:v>
                </c:pt>
                <c:pt idx="355">
                  <c:v>1596.4059999999999</c:v>
                </c:pt>
                <c:pt idx="356">
                  <c:v>1438.75</c:v>
                </c:pt>
                <c:pt idx="357">
                  <c:v>1275.8109999999999</c:v>
                </c:pt>
                <c:pt idx="358">
                  <c:v>1110.3610000000001</c:v>
                </c:pt>
                <c:pt idx="359">
                  <c:v>911.20699999999999</c:v>
                </c:pt>
                <c:pt idx="360">
                  <c:v>746.25</c:v>
                </c:pt>
                <c:pt idx="361">
                  <c:v>608.08399999999995</c:v>
                </c:pt>
                <c:pt idx="362">
                  <c:v>476.85300000000001</c:v>
                </c:pt>
                <c:pt idx="363">
                  <c:v>352.27600000000001</c:v>
                </c:pt>
                <c:pt idx="364">
                  <c:v>245</c:v>
                </c:pt>
                <c:pt idx="365">
                  <c:v>188.637</c:v>
                </c:pt>
                <c:pt idx="366">
                  <c:v>128.161</c:v>
                </c:pt>
                <c:pt idx="367">
                  <c:v>75.402000000000001</c:v>
                </c:pt>
                <c:pt idx="368">
                  <c:v>15</c:v>
                </c:pt>
                <c:pt idx="369">
                  <c:v>11.831</c:v>
                </c:pt>
                <c:pt idx="370">
                  <c:v>7.2789999999999999</c:v>
                </c:pt>
                <c:pt idx="371">
                  <c:v>3.5590000000000002</c:v>
                </c:pt>
                <c:pt idx="405">
                  <c:v>1.226</c:v>
                </c:pt>
                <c:pt idx="406">
                  <c:v>2.6659999999999999</c:v>
                </c:pt>
                <c:pt idx="407">
                  <c:v>3.488</c:v>
                </c:pt>
                <c:pt idx="408">
                  <c:v>5</c:v>
                </c:pt>
                <c:pt idx="409">
                  <c:v>51.572000000000003</c:v>
                </c:pt>
                <c:pt idx="410">
                  <c:v>102.545</c:v>
                </c:pt>
                <c:pt idx="411">
                  <c:v>157.16999999999999</c:v>
                </c:pt>
                <c:pt idx="412">
                  <c:v>201.25</c:v>
                </c:pt>
                <c:pt idx="413">
                  <c:v>329.762</c:v>
                </c:pt>
                <c:pt idx="414">
                  <c:v>445.62700000000001</c:v>
                </c:pt>
                <c:pt idx="415">
                  <c:v>574.17200000000003</c:v>
                </c:pt>
                <c:pt idx="416">
                  <c:v>720</c:v>
                </c:pt>
                <c:pt idx="417">
                  <c:v>854.66800000000001</c:v>
                </c:pt>
                <c:pt idx="418">
                  <c:v>1015.847</c:v>
                </c:pt>
                <c:pt idx="419">
                  <c:v>1158.6310000000001</c:v>
                </c:pt>
                <c:pt idx="420">
                  <c:v>1317.5</c:v>
                </c:pt>
                <c:pt idx="421">
                  <c:v>1408.127</c:v>
                </c:pt>
                <c:pt idx="422">
                  <c:v>1544.068</c:v>
                </c:pt>
                <c:pt idx="423">
                  <c:v>1663.8030000000001</c:v>
                </c:pt>
                <c:pt idx="424">
                  <c:v>1782.5</c:v>
                </c:pt>
                <c:pt idx="425">
                  <c:v>1919.886</c:v>
                </c:pt>
                <c:pt idx="426">
                  <c:v>2026.127</c:v>
                </c:pt>
                <c:pt idx="427">
                  <c:v>2234.2640000000001</c:v>
                </c:pt>
                <c:pt idx="428">
                  <c:v>2311.25</c:v>
                </c:pt>
                <c:pt idx="429">
                  <c:v>2412.7579999999998</c:v>
                </c:pt>
                <c:pt idx="430">
                  <c:v>2501.1860000000001</c:v>
                </c:pt>
                <c:pt idx="431">
                  <c:v>2628.3409999999999</c:v>
                </c:pt>
                <c:pt idx="432">
                  <c:v>2663.75</c:v>
                </c:pt>
                <c:pt idx="433">
                  <c:v>2713.877</c:v>
                </c:pt>
                <c:pt idx="434">
                  <c:v>2711.13</c:v>
                </c:pt>
                <c:pt idx="435">
                  <c:v>2737.194</c:v>
                </c:pt>
                <c:pt idx="436">
                  <c:v>2728.75</c:v>
                </c:pt>
                <c:pt idx="437">
                  <c:v>2801.7919999999999</c:v>
                </c:pt>
                <c:pt idx="438">
                  <c:v>2591.4850000000001</c:v>
                </c:pt>
                <c:pt idx="439">
                  <c:v>2664.1439999999998</c:v>
                </c:pt>
                <c:pt idx="440">
                  <c:v>2682.5</c:v>
                </c:pt>
                <c:pt idx="441">
                  <c:v>2687.2629999999999</c:v>
                </c:pt>
                <c:pt idx="442">
                  <c:v>2637.3319999999999</c:v>
                </c:pt>
                <c:pt idx="443">
                  <c:v>2555.7779999999998</c:v>
                </c:pt>
                <c:pt idx="444">
                  <c:v>2492.5</c:v>
                </c:pt>
                <c:pt idx="445">
                  <c:v>2357.6</c:v>
                </c:pt>
                <c:pt idx="446">
                  <c:v>2173.4549999999999</c:v>
                </c:pt>
                <c:pt idx="447">
                  <c:v>2078.375</c:v>
                </c:pt>
                <c:pt idx="448">
                  <c:v>1897.5</c:v>
                </c:pt>
                <c:pt idx="449">
                  <c:v>1800.05</c:v>
                </c:pt>
                <c:pt idx="450">
                  <c:v>1713.6289999999999</c:v>
                </c:pt>
                <c:pt idx="451">
                  <c:v>1557.6289999999999</c:v>
                </c:pt>
                <c:pt idx="452">
                  <c:v>1461.25</c:v>
                </c:pt>
                <c:pt idx="453">
                  <c:v>1320.5350000000001</c:v>
                </c:pt>
                <c:pt idx="454">
                  <c:v>1128.27</c:v>
                </c:pt>
                <c:pt idx="455">
                  <c:v>975.64499999999998</c:v>
                </c:pt>
                <c:pt idx="456">
                  <c:v>838.75</c:v>
                </c:pt>
                <c:pt idx="457">
                  <c:v>721.68399999999997</c:v>
                </c:pt>
                <c:pt idx="458">
                  <c:v>572.23599999999999</c:v>
                </c:pt>
                <c:pt idx="459">
                  <c:v>423.47</c:v>
                </c:pt>
                <c:pt idx="460">
                  <c:v>265</c:v>
                </c:pt>
                <c:pt idx="461">
                  <c:v>207.709</c:v>
                </c:pt>
                <c:pt idx="462">
                  <c:v>140.59100000000001</c:v>
                </c:pt>
                <c:pt idx="463">
                  <c:v>71.853999999999999</c:v>
                </c:pt>
                <c:pt idx="464">
                  <c:v>10</c:v>
                </c:pt>
                <c:pt idx="465">
                  <c:v>7.7249999999999996</c:v>
                </c:pt>
                <c:pt idx="466">
                  <c:v>4.6109999999999998</c:v>
                </c:pt>
                <c:pt idx="467">
                  <c:v>2.698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9222952"/>
        <c:axId val="469223344"/>
      </c:areaChart>
      <c:catAx>
        <c:axId val="469222952"/>
        <c:scaling>
          <c:orientation val="minMax"/>
        </c:scaling>
        <c:delete val="1"/>
        <c:axPos val="b"/>
        <c:numFmt formatCode="m/d/yyyy\ h:mm" sourceLinked="1"/>
        <c:majorTickMark val="out"/>
        <c:minorTickMark val="none"/>
        <c:tickLblPos val="nextTo"/>
        <c:crossAx val="469223344"/>
        <c:crosses val="autoZero"/>
        <c:auto val="0"/>
        <c:lblAlgn val="ctr"/>
        <c:lblOffset val="100"/>
        <c:noMultiLvlLbl val="0"/>
      </c:catAx>
      <c:valAx>
        <c:axId val="4692233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69222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Scenario1_5_TY_UC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Scenario1_5_TY_UC!$B$1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Scenario1_5_TY_UC!$B$2:$B$1442</c:f>
              <c:numCache>
                <c:formatCode>General</c:formatCode>
                <c:ptCount val="144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400</c:v>
                </c:pt>
                <c:pt idx="5">
                  <c:v>400</c:v>
                </c:pt>
                <c:pt idx="6">
                  <c:v>400</c:v>
                </c:pt>
                <c:pt idx="7">
                  <c:v>400</c:v>
                </c:pt>
                <c:pt idx="8">
                  <c:v>400</c:v>
                </c:pt>
                <c:pt idx="9">
                  <c:v>400</c:v>
                </c:pt>
                <c:pt idx="10">
                  <c:v>400</c:v>
                </c:pt>
                <c:pt idx="11">
                  <c:v>400</c:v>
                </c:pt>
                <c:pt idx="12">
                  <c:v>400</c:v>
                </c:pt>
                <c:pt idx="13">
                  <c:v>400</c:v>
                </c:pt>
                <c:pt idx="14">
                  <c:v>400</c:v>
                </c:pt>
                <c:pt idx="15">
                  <c:v>400</c:v>
                </c:pt>
                <c:pt idx="16">
                  <c:v>400</c:v>
                </c:pt>
                <c:pt idx="17">
                  <c:v>400</c:v>
                </c:pt>
                <c:pt idx="18">
                  <c:v>400</c:v>
                </c:pt>
                <c:pt idx="19">
                  <c:v>400</c:v>
                </c:pt>
                <c:pt idx="20">
                  <c:v>400</c:v>
                </c:pt>
                <c:pt idx="21">
                  <c:v>400</c:v>
                </c:pt>
                <c:pt idx="22">
                  <c:v>400</c:v>
                </c:pt>
                <c:pt idx="23">
                  <c:v>400</c:v>
                </c:pt>
                <c:pt idx="24">
                  <c:v>400</c:v>
                </c:pt>
                <c:pt idx="25">
                  <c:v>400</c:v>
                </c:pt>
                <c:pt idx="26">
                  <c:v>400</c:v>
                </c:pt>
                <c:pt idx="27">
                  <c:v>400</c:v>
                </c:pt>
                <c:pt idx="28">
                  <c:v>400</c:v>
                </c:pt>
                <c:pt idx="29">
                  <c:v>400</c:v>
                </c:pt>
                <c:pt idx="30">
                  <c:v>400</c:v>
                </c:pt>
                <c:pt idx="31">
                  <c:v>400</c:v>
                </c:pt>
                <c:pt idx="32">
                  <c:v>400</c:v>
                </c:pt>
                <c:pt idx="33">
                  <c:v>400</c:v>
                </c:pt>
                <c:pt idx="34">
                  <c:v>400</c:v>
                </c:pt>
                <c:pt idx="35">
                  <c:v>400</c:v>
                </c:pt>
                <c:pt idx="36">
                  <c:v>400</c:v>
                </c:pt>
                <c:pt idx="37">
                  <c:v>400</c:v>
                </c:pt>
                <c:pt idx="38">
                  <c:v>400</c:v>
                </c:pt>
                <c:pt idx="39">
                  <c:v>400</c:v>
                </c:pt>
                <c:pt idx="40">
                  <c:v>400</c:v>
                </c:pt>
                <c:pt idx="41">
                  <c:v>400</c:v>
                </c:pt>
                <c:pt idx="42">
                  <c:v>400</c:v>
                </c:pt>
                <c:pt idx="43">
                  <c:v>400</c:v>
                </c:pt>
                <c:pt idx="44">
                  <c:v>400</c:v>
                </c:pt>
                <c:pt idx="45">
                  <c:v>400</c:v>
                </c:pt>
                <c:pt idx="46">
                  <c:v>400</c:v>
                </c:pt>
                <c:pt idx="47">
                  <c:v>400</c:v>
                </c:pt>
                <c:pt idx="48">
                  <c:v>400</c:v>
                </c:pt>
                <c:pt idx="49">
                  <c:v>400</c:v>
                </c:pt>
                <c:pt idx="50">
                  <c:v>400</c:v>
                </c:pt>
                <c:pt idx="51">
                  <c:v>400</c:v>
                </c:pt>
                <c:pt idx="52">
                  <c:v>400</c:v>
                </c:pt>
                <c:pt idx="53">
                  <c:v>400</c:v>
                </c:pt>
                <c:pt idx="54">
                  <c:v>400</c:v>
                </c:pt>
                <c:pt idx="55">
                  <c:v>400</c:v>
                </c:pt>
                <c:pt idx="56">
                  <c:v>400</c:v>
                </c:pt>
                <c:pt idx="57">
                  <c:v>400</c:v>
                </c:pt>
                <c:pt idx="58">
                  <c:v>400</c:v>
                </c:pt>
                <c:pt idx="59">
                  <c:v>400</c:v>
                </c:pt>
                <c:pt idx="60">
                  <c:v>400</c:v>
                </c:pt>
                <c:pt idx="61">
                  <c:v>400</c:v>
                </c:pt>
                <c:pt idx="62">
                  <c:v>400</c:v>
                </c:pt>
                <c:pt idx="63">
                  <c:v>400</c:v>
                </c:pt>
                <c:pt idx="64">
                  <c:v>400</c:v>
                </c:pt>
                <c:pt idx="65">
                  <c:v>400</c:v>
                </c:pt>
                <c:pt idx="66">
                  <c:v>400</c:v>
                </c:pt>
                <c:pt idx="67">
                  <c:v>400</c:v>
                </c:pt>
                <c:pt idx="68">
                  <c:v>400</c:v>
                </c:pt>
                <c:pt idx="69">
                  <c:v>400</c:v>
                </c:pt>
                <c:pt idx="70">
                  <c:v>400</c:v>
                </c:pt>
                <c:pt idx="71">
                  <c:v>400</c:v>
                </c:pt>
                <c:pt idx="72">
                  <c:v>400</c:v>
                </c:pt>
                <c:pt idx="73">
                  <c:v>400</c:v>
                </c:pt>
                <c:pt idx="74">
                  <c:v>400</c:v>
                </c:pt>
                <c:pt idx="75">
                  <c:v>400</c:v>
                </c:pt>
                <c:pt idx="76">
                  <c:v>400</c:v>
                </c:pt>
                <c:pt idx="77">
                  <c:v>400</c:v>
                </c:pt>
                <c:pt idx="78">
                  <c:v>400</c:v>
                </c:pt>
                <c:pt idx="79">
                  <c:v>400</c:v>
                </c:pt>
                <c:pt idx="80">
                  <c:v>400</c:v>
                </c:pt>
                <c:pt idx="81">
                  <c:v>400</c:v>
                </c:pt>
                <c:pt idx="82">
                  <c:v>400</c:v>
                </c:pt>
                <c:pt idx="83">
                  <c:v>400</c:v>
                </c:pt>
                <c:pt idx="84">
                  <c:v>400</c:v>
                </c:pt>
                <c:pt idx="85">
                  <c:v>400</c:v>
                </c:pt>
                <c:pt idx="86">
                  <c:v>400</c:v>
                </c:pt>
                <c:pt idx="87">
                  <c:v>400</c:v>
                </c:pt>
                <c:pt idx="88">
                  <c:v>400</c:v>
                </c:pt>
                <c:pt idx="89">
                  <c:v>400</c:v>
                </c:pt>
                <c:pt idx="90">
                  <c:v>400</c:v>
                </c:pt>
                <c:pt idx="91">
                  <c:v>400</c:v>
                </c:pt>
                <c:pt idx="92">
                  <c:v>400</c:v>
                </c:pt>
                <c:pt idx="93">
                  <c:v>400</c:v>
                </c:pt>
                <c:pt idx="94">
                  <c:v>400</c:v>
                </c:pt>
                <c:pt idx="95">
                  <c:v>400</c:v>
                </c:pt>
                <c:pt idx="96">
                  <c:v>400</c:v>
                </c:pt>
                <c:pt idx="97">
                  <c:v>400</c:v>
                </c:pt>
                <c:pt idx="98">
                  <c:v>400</c:v>
                </c:pt>
                <c:pt idx="99">
                  <c:v>400</c:v>
                </c:pt>
                <c:pt idx="100">
                  <c:v>400</c:v>
                </c:pt>
                <c:pt idx="101">
                  <c:v>400</c:v>
                </c:pt>
                <c:pt idx="102">
                  <c:v>400</c:v>
                </c:pt>
                <c:pt idx="103">
                  <c:v>400</c:v>
                </c:pt>
                <c:pt idx="104">
                  <c:v>400</c:v>
                </c:pt>
                <c:pt idx="105">
                  <c:v>400</c:v>
                </c:pt>
                <c:pt idx="106">
                  <c:v>400</c:v>
                </c:pt>
                <c:pt idx="107">
                  <c:v>400</c:v>
                </c:pt>
                <c:pt idx="108">
                  <c:v>400</c:v>
                </c:pt>
                <c:pt idx="109">
                  <c:v>400</c:v>
                </c:pt>
                <c:pt idx="110">
                  <c:v>400</c:v>
                </c:pt>
                <c:pt idx="111">
                  <c:v>400</c:v>
                </c:pt>
                <c:pt idx="112">
                  <c:v>400</c:v>
                </c:pt>
                <c:pt idx="113">
                  <c:v>400</c:v>
                </c:pt>
                <c:pt idx="114">
                  <c:v>400</c:v>
                </c:pt>
                <c:pt idx="115">
                  <c:v>400</c:v>
                </c:pt>
                <c:pt idx="116">
                  <c:v>400</c:v>
                </c:pt>
                <c:pt idx="117">
                  <c:v>400</c:v>
                </c:pt>
                <c:pt idx="118">
                  <c:v>400</c:v>
                </c:pt>
                <c:pt idx="119">
                  <c:v>400</c:v>
                </c:pt>
                <c:pt idx="120">
                  <c:v>400</c:v>
                </c:pt>
                <c:pt idx="121">
                  <c:v>400</c:v>
                </c:pt>
                <c:pt idx="122">
                  <c:v>400</c:v>
                </c:pt>
                <c:pt idx="123">
                  <c:v>400</c:v>
                </c:pt>
                <c:pt idx="124">
                  <c:v>400</c:v>
                </c:pt>
                <c:pt idx="125">
                  <c:v>400</c:v>
                </c:pt>
                <c:pt idx="126">
                  <c:v>400</c:v>
                </c:pt>
                <c:pt idx="127">
                  <c:v>400</c:v>
                </c:pt>
                <c:pt idx="128">
                  <c:v>400</c:v>
                </c:pt>
                <c:pt idx="129">
                  <c:v>400</c:v>
                </c:pt>
                <c:pt idx="130">
                  <c:v>400</c:v>
                </c:pt>
                <c:pt idx="131">
                  <c:v>400</c:v>
                </c:pt>
                <c:pt idx="132">
                  <c:v>400</c:v>
                </c:pt>
                <c:pt idx="133">
                  <c:v>400</c:v>
                </c:pt>
                <c:pt idx="134">
                  <c:v>400</c:v>
                </c:pt>
                <c:pt idx="135">
                  <c:v>400</c:v>
                </c:pt>
                <c:pt idx="136">
                  <c:v>400</c:v>
                </c:pt>
                <c:pt idx="137">
                  <c:v>400</c:v>
                </c:pt>
                <c:pt idx="138">
                  <c:v>400</c:v>
                </c:pt>
                <c:pt idx="139">
                  <c:v>400</c:v>
                </c:pt>
                <c:pt idx="140">
                  <c:v>400</c:v>
                </c:pt>
                <c:pt idx="141">
                  <c:v>400</c:v>
                </c:pt>
                <c:pt idx="142">
                  <c:v>400</c:v>
                </c:pt>
                <c:pt idx="143">
                  <c:v>400</c:v>
                </c:pt>
                <c:pt idx="144">
                  <c:v>400</c:v>
                </c:pt>
                <c:pt idx="145">
                  <c:v>400</c:v>
                </c:pt>
                <c:pt idx="146">
                  <c:v>400</c:v>
                </c:pt>
                <c:pt idx="147">
                  <c:v>400</c:v>
                </c:pt>
                <c:pt idx="148">
                  <c:v>400</c:v>
                </c:pt>
                <c:pt idx="149">
                  <c:v>400</c:v>
                </c:pt>
                <c:pt idx="150">
                  <c:v>400</c:v>
                </c:pt>
                <c:pt idx="151">
                  <c:v>400</c:v>
                </c:pt>
                <c:pt idx="152">
                  <c:v>400</c:v>
                </c:pt>
                <c:pt idx="153">
                  <c:v>400</c:v>
                </c:pt>
                <c:pt idx="154">
                  <c:v>400</c:v>
                </c:pt>
                <c:pt idx="155">
                  <c:v>400</c:v>
                </c:pt>
                <c:pt idx="156">
                  <c:v>400</c:v>
                </c:pt>
                <c:pt idx="157">
                  <c:v>400</c:v>
                </c:pt>
                <c:pt idx="158">
                  <c:v>400</c:v>
                </c:pt>
                <c:pt idx="159">
                  <c:v>400</c:v>
                </c:pt>
                <c:pt idx="160">
                  <c:v>400</c:v>
                </c:pt>
                <c:pt idx="161">
                  <c:v>400</c:v>
                </c:pt>
                <c:pt idx="162">
                  <c:v>400</c:v>
                </c:pt>
                <c:pt idx="163">
                  <c:v>400</c:v>
                </c:pt>
                <c:pt idx="164">
                  <c:v>400</c:v>
                </c:pt>
                <c:pt idx="165">
                  <c:v>400</c:v>
                </c:pt>
                <c:pt idx="166">
                  <c:v>400</c:v>
                </c:pt>
                <c:pt idx="167">
                  <c:v>400</c:v>
                </c:pt>
                <c:pt idx="168">
                  <c:v>400</c:v>
                </c:pt>
                <c:pt idx="169">
                  <c:v>400</c:v>
                </c:pt>
                <c:pt idx="170">
                  <c:v>400</c:v>
                </c:pt>
                <c:pt idx="171">
                  <c:v>400</c:v>
                </c:pt>
                <c:pt idx="172">
                  <c:v>400</c:v>
                </c:pt>
                <c:pt idx="173">
                  <c:v>400</c:v>
                </c:pt>
                <c:pt idx="174">
                  <c:v>400</c:v>
                </c:pt>
                <c:pt idx="175">
                  <c:v>400</c:v>
                </c:pt>
                <c:pt idx="176">
                  <c:v>400</c:v>
                </c:pt>
                <c:pt idx="177">
                  <c:v>400</c:v>
                </c:pt>
                <c:pt idx="178">
                  <c:v>400</c:v>
                </c:pt>
                <c:pt idx="179">
                  <c:v>400</c:v>
                </c:pt>
                <c:pt idx="180">
                  <c:v>400</c:v>
                </c:pt>
                <c:pt idx="181">
                  <c:v>400</c:v>
                </c:pt>
                <c:pt idx="182">
                  <c:v>400</c:v>
                </c:pt>
                <c:pt idx="183">
                  <c:v>400</c:v>
                </c:pt>
                <c:pt idx="184">
                  <c:v>400</c:v>
                </c:pt>
                <c:pt idx="185">
                  <c:v>400</c:v>
                </c:pt>
                <c:pt idx="186">
                  <c:v>400</c:v>
                </c:pt>
                <c:pt idx="187">
                  <c:v>400</c:v>
                </c:pt>
                <c:pt idx="188">
                  <c:v>400</c:v>
                </c:pt>
                <c:pt idx="189">
                  <c:v>400</c:v>
                </c:pt>
                <c:pt idx="190">
                  <c:v>400</c:v>
                </c:pt>
                <c:pt idx="191">
                  <c:v>400</c:v>
                </c:pt>
                <c:pt idx="192">
                  <c:v>400</c:v>
                </c:pt>
                <c:pt idx="193">
                  <c:v>400</c:v>
                </c:pt>
                <c:pt idx="194">
                  <c:v>400</c:v>
                </c:pt>
                <c:pt idx="195">
                  <c:v>400</c:v>
                </c:pt>
                <c:pt idx="196">
                  <c:v>400</c:v>
                </c:pt>
                <c:pt idx="197">
                  <c:v>400</c:v>
                </c:pt>
                <c:pt idx="198">
                  <c:v>400</c:v>
                </c:pt>
                <c:pt idx="199">
                  <c:v>400</c:v>
                </c:pt>
                <c:pt idx="200">
                  <c:v>400</c:v>
                </c:pt>
                <c:pt idx="201">
                  <c:v>400</c:v>
                </c:pt>
                <c:pt idx="202">
                  <c:v>400</c:v>
                </c:pt>
                <c:pt idx="203">
                  <c:v>400</c:v>
                </c:pt>
                <c:pt idx="204">
                  <c:v>400</c:v>
                </c:pt>
                <c:pt idx="205">
                  <c:v>400</c:v>
                </c:pt>
                <c:pt idx="206">
                  <c:v>400</c:v>
                </c:pt>
                <c:pt idx="207">
                  <c:v>400</c:v>
                </c:pt>
                <c:pt idx="208">
                  <c:v>400</c:v>
                </c:pt>
                <c:pt idx="209">
                  <c:v>400</c:v>
                </c:pt>
                <c:pt idx="210">
                  <c:v>400</c:v>
                </c:pt>
                <c:pt idx="211">
                  <c:v>400</c:v>
                </c:pt>
                <c:pt idx="212">
                  <c:v>400</c:v>
                </c:pt>
                <c:pt idx="213">
                  <c:v>400</c:v>
                </c:pt>
                <c:pt idx="214">
                  <c:v>400</c:v>
                </c:pt>
                <c:pt idx="215">
                  <c:v>400</c:v>
                </c:pt>
                <c:pt idx="216">
                  <c:v>400</c:v>
                </c:pt>
                <c:pt idx="217">
                  <c:v>400</c:v>
                </c:pt>
                <c:pt idx="218">
                  <c:v>400</c:v>
                </c:pt>
                <c:pt idx="219">
                  <c:v>400</c:v>
                </c:pt>
                <c:pt idx="220">
                  <c:v>400</c:v>
                </c:pt>
                <c:pt idx="221">
                  <c:v>400</c:v>
                </c:pt>
                <c:pt idx="222">
                  <c:v>400</c:v>
                </c:pt>
                <c:pt idx="223">
                  <c:v>400</c:v>
                </c:pt>
                <c:pt idx="224">
                  <c:v>400</c:v>
                </c:pt>
                <c:pt idx="225">
                  <c:v>400</c:v>
                </c:pt>
                <c:pt idx="226">
                  <c:v>400</c:v>
                </c:pt>
                <c:pt idx="227">
                  <c:v>400</c:v>
                </c:pt>
                <c:pt idx="228">
                  <c:v>400</c:v>
                </c:pt>
                <c:pt idx="229">
                  <c:v>400</c:v>
                </c:pt>
                <c:pt idx="230">
                  <c:v>400</c:v>
                </c:pt>
                <c:pt idx="231">
                  <c:v>400</c:v>
                </c:pt>
                <c:pt idx="232">
                  <c:v>400</c:v>
                </c:pt>
                <c:pt idx="233">
                  <c:v>400</c:v>
                </c:pt>
                <c:pt idx="234">
                  <c:v>400</c:v>
                </c:pt>
                <c:pt idx="235">
                  <c:v>400</c:v>
                </c:pt>
                <c:pt idx="236">
                  <c:v>400</c:v>
                </c:pt>
                <c:pt idx="237">
                  <c:v>400</c:v>
                </c:pt>
                <c:pt idx="238">
                  <c:v>400</c:v>
                </c:pt>
                <c:pt idx="239">
                  <c:v>400</c:v>
                </c:pt>
                <c:pt idx="240">
                  <c:v>400</c:v>
                </c:pt>
                <c:pt idx="241">
                  <c:v>400</c:v>
                </c:pt>
                <c:pt idx="242">
                  <c:v>400</c:v>
                </c:pt>
                <c:pt idx="243">
                  <c:v>400</c:v>
                </c:pt>
                <c:pt idx="244">
                  <c:v>400</c:v>
                </c:pt>
                <c:pt idx="245">
                  <c:v>400</c:v>
                </c:pt>
                <c:pt idx="246">
                  <c:v>400</c:v>
                </c:pt>
                <c:pt idx="247">
                  <c:v>400</c:v>
                </c:pt>
                <c:pt idx="248">
                  <c:v>400</c:v>
                </c:pt>
                <c:pt idx="249">
                  <c:v>400</c:v>
                </c:pt>
                <c:pt idx="250">
                  <c:v>400</c:v>
                </c:pt>
                <c:pt idx="251">
                  <c:v>400</c:v>
                </c:pt>
                <c:pt idx="252">
                  <c:v>400</c:v>
                </c:pt>
                <c:pt idx="253">
                  <c:v>400</c:v>
                </c:pt>
                <c:pt idx="254">
                  <c:v>400</c:v>
                </c:pt>
                <c:pt idx="255">
                  <c:v>400</c:v>
                </c:pt>
                <c:pt idx="256">
                  <c:v>400</c:v>
                </c:pt>
                <c:pt idx="257">
                  <c:v>400</c:v>
                </c:pt>
                <c:pt idx="258">
                  <c:v>400</c:v>
                </c:pt>
                <c:pt idx="259">
                  <c:v>400</c:v>
                </c:pt>
                <c:pt idx="260">
                  <c:v>400</c:v>
                </c:pt>
                <c:pt idx="261">
                  <c:v>400</c:v>
                </c:pt>
                <c:pt idx="262">
                  <c:v>400</c:v>
                </c:pt>
                <c:pt idx="263">
                  <c:v>400</c:v>
                </c:pt>
                <c:pt idx="264">
                  <c:v>400</c:v>
                </c:pt>
                <c:pt idx="265">
                  <c:v>400</c:v>
                </c:pt>
                <c:pt idx="266">
                  <c:v>400</c:v>
                </c:pt>
                <c:pt idx="267">
                  <c:v>400</c:v>
                </c:pt>
                <c:pt idx="268">
                  <c:v>400</c:v>
                </c:pt>
                <c:pt idx="269">
                  <c:v>400</c:v>
                </c:pt>
                <c:pt idx="270">
                  <c:v>400</c:v>
                </c:pt>
                <c:pt idx="271">
                  <c:v>400</c:v>
                </c:pt>
                <c:pt idx="272">
                  <c:v>400</c:v>
                </c:pt>
                <c:pt idx="273">
                  <c:v>400</c:v>
                </c:pt>
                <c:pt idx="274">
                  <c:v>400</c:v>
                </c:pt>
                <c:pt idx="275">
                  <c:v>400</c:v>
                </c:pt>
                <c:pt idx="276">
                  <c:v>400</c:v>
                </c:pt>
                <c:pt idx="277">
                  <c:v>400</c:v>
                </c:pt>
                <c:pt idx="278">
                  <c:v>400</c:v>
                </c:pt>
                <c:pt idx="279">
                  <c:v>400</c:v>
                </c:pt>
                <c:pt idx="280">
                  <c:v>400</c:v>
                </c:pt>
                <c:pt idx="281">
                  <c:v>400</c:v>
                </c:pt>
                <c:pt idx="282">
                  <c:v>400</c:v>
                </c:pt>
                <c:pt idx="283">
                  <c:v>400</c:v>
                </c:pt>
                <c:pt idx="284">
                  <c:v>400</c:v>
                </c:pt>
                <c:pt idx="285">
                  <c:v>400</c:v>
                </c:pt>
                <c:pt idx="286">
                  <c:v>400</c:v>
                </c:pt>
                <c:pt idx="287">
                  <c:v>400</c:v>
                </c:pt>
                <c:pt idx="288">
                  <c:v>400</c:v>
                </c:pt>
                <c:pt idx="289">
                  <c:v>400</c:v>
                </c:pt>
                <c:pt idx="290">
                  <c:v>400</c:v>
                </c:pt>
                <c:pt idx="291">
                  <c:v>400</c:v>
                </c:pt>
                <c:pt idx="292">
                  <c:v>400</c:v>
                </c:pt>
                <c:pt idx="293">
                  <c:v>400</c:v>
                </c:pt>
                <c:pt idx="294">
                  <c:v>400</c:v>
                </c:pt>
                <c:pt idx="295">
                  <c:v>400</c:v>
                </c:pt>
                <c:pt idx="296">
                  <c:v>400</c:v>
                </c:pt>
                <c:pt idx="297">
                  <c:v>400</c:v>
                </c:pt>
                <c:pt idx="298">
                  <c:v>400</c:v>
                </c:pt>
                <c:pt idx="299">
                  <c:v>400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400</c:v>
                </c:pt>
                <c:pt idx="305">
                  <c:v>400</c:v>
                </c:pt>
                <c:pt idx="306">
                  <c:v>400</c:v>
                </c:pt>
                <c:pt idx="307">
                  <c:v>400</c:v>
                </c:pt>
                <c:pt idx="308">
                  <c:v>400</c:v>
                </c:pt>
                <c:pt idx="309">
                  <c:v>400</c:v>
                </c:pt>
                <c:pt idx="310">
                  <c:v>400</c:v>
                </c:pt>
                <c:pt idx="311">
                  <c:v>400</c:v>
                </c:pt>
                <c:pt idx="312">
                  <c:v>400</c:v>
                </c:pt>
                <c:pt idx="313">
                  <c:v>400</c:v>
                </c:pt>
                <c:pt idx="314">
                  <c:v>400</c:v>
                </c:pt>
                <c:pt idx="315">
                  <c:v>400</c:v>
                </c:pt>
                <c:pt idx="316">
                  <c:v>400</c:v>
                </c:pt>
                <c:pt idx="317">
                  <c:v>400</c:v>
                </c:pt>
                <c:pt idx="318">
                  <c:v>400</c:v>
                </c:pt>
                <c:pt idx="319">
                  <c:v>400</c:v>
                </c:pt>
                <c:pt idx="320">
                  <c:v>400</c:v>
                </c:pt>
                <c:pt idx="321">
                  <c:v>400</c:v>
                </c:pt>
                <c:pt idx="322">
                  <c:v>400</c:v>
                </c:pt>
                <c:pt idx="323">
                  <c:v>400</c:v>
                </c:pt>
                <c:pt idx="324">
                  <c:v>400</c:v>
                </c:pt>
                <c:pt idx="325">
                  <c:v>400</c:v>
                </c:pt>
                <c:pt idx="326">
                  <c:v>400</c:v>
                </c:pt>
                <c:pt idx="327">
                  <c:v>400</c:v>
                </c:pt>
                <c:pt idx="328">
                  <c:v>400</c:v>
                </c:pt>
                <c:pt idx="329">
                  <c:v>400</c:v>
                </c:pt>
                <c:pt idx="330">
                  <c:v>400</c:v>
                </c:pt>
                <c:pt idx="331">
                  <c:v>400</c:v>
                </c:pt>
                <c:pt idx="332">
                  <c:v>400</c:v>
                </c:pt>
                <c:pt idx="333">
                  <c:v>400</c:v>
                </c:pt>
                <c:pt idx="334">
                  <c:v>400</c:v>
                </c:pt>
                <c:pt idx="335">
                  <c:v>400</c:v>
                </c:pt>
                <c:pt idx="336">
                  <c:v>400</c:v>
                </c:pt>
                <c:pt idx="337">
                  <c:v>400</c:v>
                </c:pt>
                <c:pt idx="338">
                  <c:v>400</c:v>
                </c:pt>
                <c:pt idx="339">
                  <c:v>400</c:v>
                </c:pt>
                <c:pt idx="340">
                  <c:v>400</c:v>
                </c:pt>
                <c:pt idx="341">
                  <c:v>400</c:v>
                </c:pt>
                <c:pt idx="342">
                  <c:v>400</c:v>
                </c:pt>
                <c:pt idx="343">
                  <c:v>400</c:v>
                </c:pt>
                <c:pt idx="344">
                  <c:v>400</c:v>
                </c:pt>
                <c:pt idx="345">
                  <c:v>400</c:v>
                </c:pt>
                <c:pt idx="346">
                  <c:v>400</c:v>
                </c:pt>
                <c:pt idx="347">
                  <c:v>400</c:v>
                </c:pt>
                <c:pt idx="348">
                  <c:v>400</c:v>
                </c:pt>
                <c:pt idx="349">
                  <c:v>400</c:v>
                </c:pt>
                <c:pt idx="350">
                  <c:v>400</c:v>
                </c:pt>
                <c:pt idx="351">
                  <c:v>400</c:v>
                </c:pt>
                <c:pt idx="352">
                  <c:v>400</c:v>
                </c:pt>
                <c:pt idx="353">
                  <c:v>400</c:v>
                </c:pt>
                <c:pt idx="354">
                  <c:v>400</c:v>
                </c:pt>
                <c:pt idx="355">
                  <c:v>400</c:v>
                </c:pt>
                <c:pt idx="356">
                  <c:v>400</c:v>
                </c:pt>
                <c:pt idx="357">
                  <c:v>400</c:v>
                </c:pt>
                <c:pt idx="358">
                  <c:v>400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400</c:v>
                </c:pt>
                <c:pt idx="363">
                  <c:v>400</c:v>
                </c:pt>
                <c:pt idx="364">
                  <c:v>400</c:v>
                </c:pt>
                <c:pt idx="365">
                  <c:v>400</c:v>
                </c:pt>
                <c:pt idx="366">
                  <c:v>400</c:v>
                </c:pt>
                <c:pt idx="367">
                  <c:v>400</c:v>
                </c:pt>
                <c:pt idx="368">
                  <c:v>400</c:v>
                </c:pt>
                <c:pt idx="369">
                  <c:v>400</c:v>
                </c:pt>
                <c:pt idx="370">
                  <c:v>400</c:v>
                </c:pt>
                <c:pt idx="371">
                  <c:v>400</c:v>
                </c:pt>
                <c:pt idx="372">
                  <c:v>400</c:v>
                </c:pt>
                <c:pt idx="373">
                  <c:v>400</c:v>
                </c:pt>
                <c:pt idx="374">
                  <c:v>400</c:v>
                </c:pt>
                <c:pt idx="375">
                  <c:v>400</c:v>
                </c:pt>
                <c:pt idx="376">
                  <c:v>400</c:v>
                </c:pt>
                <c:pt idx="377">
                  <c:v>400</c:v>
                </c:pt>
                <c:pt idx="378">
                  <c:v>400</c:v>
                </c:pt>
                <c:pt idx="379">
                  <c:v>400</c:v>
                </c:pt>
                <c:pt idx="380">
                  <c:v>400</c:v>
                </c:pt>
                <c:pt idx="381">
                  <c:v>400</c:v>
                </c:pt>
                <c:pt idx="382">
                  <c:v>400</c:v>
                </c:pt>
                <c:pt idx="383">
                  <c:v>400</c:v>
                </c:pt>
                <c:pt idx="384">
                  <c:v>400</c:v>
                </c:pt>
                <c:pt idx="385">
                  <c:v>400</c:v>
                </c:pt>
                <c:pt idx="386">
                  <c:v>400</c:v>
                </c:pt>
                <c:pt idx="387">
                  <c:v>400</c:v>
                </c:pt>
                <c:pt idx="388">
                  <c:v>400</c:v>
                </c:pt>
                <c:pt idx="389">
                  <c:v>400</c:v>
                </c:pt>
                <c:pt idx="390">
                  <c:v>400</c:v>
                </c:pt>
                <c:pt idx="391">
                  <c:v>400</c:v>
                </c:pt>
                <c:pt idx="392">
                  <c:v>400</c:v>
                </c:pt>
                <c:pt idx="393">
                  <c:v>400</c:v>
                </c:pt>
                <c:pt idx="394">
                  <c:v>400</c:v>
                </c:pt>
                <c:pt idx="395">
                  <c:v>400</c:v>
                </c:pt>
                <c:pt idx="396">
                  <c:v>400</c:v>
                </c:pt>
                <c:pt idx="397">
                  <c:v>400</c:v>
                </c:pt>
                <c:pt idx="398">
                  <c:v>400</c:v>
                </c:pt>
                <c:pt idx="399">
                  <c:v>400</c:v>
                </c:pt>
                <c:pt idx="400">
                  <c:v>400</c:v>
                </c:pt>
                <c:pt idx="401">
                  <c:v>400</c:v>
                </c:pt>
                <c:pt idx="402">
                  <c:v>400</c:v>
                </c:pt>
                <c:pt idx="403">
                  <c:v>400</c:v>
                </c:pt>
                <c:pt idx="404">
                  <c:v>400</c:v>
                </c:pt>
                <c:pt idx="405">
                  <c:v>400</c:v>
                </c:pt>
                <c:pt idx="406">
                  <c:v>400</c:v>
                </c:pt>
                <c:pt idx="407">
                  <c:v>400</c:v>
                </c:pt>
                <c:pt idx="408">
                  <c:v>400</c:v>
                </c:pt>
                <c:pt idx="409">
                  <c:v>400</c:v>
                </c:pt>
                <c:pt idx="410">
                  <c:v>400</c:v>
                </c:pt>
                <c:pt idx="411">
                  <c:v>400</c:v>
                </c:pt>
                <c:pt idx="412">
                  <c:v>400</c:v>
                </c:pt>
                <c:pt idx="413">
                  <c:v>400</c:v>
                </c:pt>
                <c:pt idx="414">
                  <c:v>400</c:v>
                </c:pt>
                <c:pt idx="415">
                  <c:v>400</c:v>
                </c:pt>
                <c:pt idx="416">
                  <c:v>400</c:v>
                </c:pt>
                <c:pt idx="417">
                  <c:v>400</c:v>
                </c:pt>
                <c:pt idx="418">
                  <c:v>400</c:v>
                </c:pt>
                <c:pt idx="419">
                  <c:v>400</c:v>
                </c:pt>
                <c:pt idx="420">
                  <c:v>400</c:v>
                </c:pt>
                <c:pt idx="421">
                  <c:v>400</c:v>
                </c:pt>
                <c:pt idx="422">
                  <c:v>400</c:v>
                </c:pt>
                <c:pt idx="423">
                  <c:v>400</c:v>
                </c:pt>
                <c:pt idx="424">
                  <c:v>400</c:v>
                </c:pt>
                <c:pt idx="425">
                  <c:v>400</c:v>
                </c:pt>
                <c:pt idx="426">
                  <c:v>400</c:v>
                </c:pt>
                <c:pt idx="427">
                  <c:v>400</c:v>
                </c:pt>
                <c:pt idx="428">
                  <c:v>400</c:v>
                </c:pt>
                <c:pt idx="429">
                  <c:v>400</c:v>
                </c:pt>
                <c:pt idx="430">
                  <c:v>400</c:v>
                </c:pt>
                <c:pt idx="431">
                  <c:v>400</c:v>
                </c:pt>
                <c:pt idx="432">
                  <c:v>400</c:v>
                </c:pt>
                <c:pt idx="433">
                  <c:v>400</c:v>
                </c:pt>
                <c:pt idx="434">
                  <c:v>400</c:v>
                </c:pt>
                <c:pt idx="435">
                  <c:v>400</c:v>
                </c:pt>
                <c:pt idx="436">
                  <c:v>400</c:v>
                </c:pt>
                <c:pt idx="437">
                  <c:v>400</c:v>
                </c:pt>
                <c:pt idx="438">
                  <c:v>400</c:v>
                </c:pt>
                <c:pt idx="439">
                  <c:v>400</c:v>
                </c:pt>
                <c:pt idx="440">
                  <c:v>400</c:v>
                </c:pt>
                <c:pt idx="441">
                  <c:v>400</c:v>
                </c:pt>
                <c:pt idx="442">
                  <c:v>400</c:v>
                </c:pt>
                <c:pt idx="443">
                  <c:v>400</c:v>
                </c:pt>
                <c:pt idx="444">
                  <c:v>400</c:v>
                </c:pt>
                <c:pt idx="445">
                  <c:v>400</c:v>
                </c:pt>
                <c:pt idx="446">
                  <c:v>400</c:v>
                </c:pt>
                <c:pt idx="447">
                  <c:v>400</c:v>
                </c:pt>
                <c:pt idx="448">
                  <c:v>400</c:v>
                </c:pt>
                <c:pt idx="449">
                  <c:v>400</c:v>
                </c:pt>
                <c:pt idx="450">
                  <c:v>400</c:v>
                </c:pt>
                <c:pt idx="451">
                  <c:v>400</c:v>
                </c:pt>
                <c:pt idx="452">
                  <c:v>400</c:v>
                </c:pt>
                <c:pt idx="453">
                  <c:v>400</c:v>
                </c:pt>
                <c:pt idx="454">
                  <c:v>400</c:v>
                </c:pt>
                <c:pt idx="455">
                  <c:v>400</c:v>
                </c:pt>
                <c:pt idx="456">
                  <c:v>400</c:v>
                </c:pt>
                <c:pt idx="457">
                  <c:v>400</c:v>
                </c:pt>
                <c:pt idx="458">
                  <c:v>400</c:v>
                </c:pt>
                <c:pt idx="459">
                  <c:v>400</c:v>
                </c:pt>
                <c:pt idx="460">
                  <c:v>400</c:v>
                </c:pt>
                <c:pt idx="461">
                  <c:v>400</c:v>
                </c:pt>
                <c:pt idx="462">
                  <c:v>400</c:v>
                </c:pt>
                <c:pt idx="463">
                  <c:v>400</c:v>
                </c:pt>
                <c:pt idx="464">
                  <c:v>400</c:v>
                </c:pt>
                <c:pt idx="465">
                  <c:v>400</c:v>
                </c:pt>
                <c:pt idx="466">
                  <c:v>400</c:v>
                </c:pt>
                <c:pt idx="467">
                  <c:v>400</c:v>
                </c:pt>
                <c:pt idx="468">
                  <c:v>400</c:v>
                </c:pt>
                <c:pt idx="469">
                  <c:v>400</c:v>
                </c:pt>
                <c:pt idx="470">
                  <c:v>400</c:v>
                </c:pt>
                <c:pt idx="471">
                  <c:v>400</c:v>
                </c:pt>
                <c:pt idx="472">
                  <c:v>400</c:v>
                </c:pt>
                <c:pt idx="473">
                  <c:v>400</c:v>
                </c:pt>
                <c:pt idx="474">
                  <c:v>400</c:v>
                </c:pt>
                <c:pt idx="475">
                  <c:v>400</c:v>
                </c:pt>
                <c:pt idx="476">
                  <c:v>400</c:v>
                </c:pt>
                <c:pt idx="477">
                  <c:v>400</c:v>
                </c:pt>
                <c:pt idx="478">
                  <c:v>400</c:v>
                </c:pt>
                <c:pt idx="479">
                  <c:v>400</c:v>
                </c:pt>
                <c:pt idx="480">
                  <c:v>400</c:v>
                </c:pt>
                <c:pt idx="481">
                  <c:v>400</c:v>
                </c:pt>
                <c:pt idx="482">
                  <c:v>400</c:v>
                </c:pt>
                <c:pt idx="483">
                  <c:v>400</c:v>
                </c:pt>
                <c:pt idx="484">
                  <c:v>400</c:v>
                </c:pt>
                <c:pt idx="485">
                  <c:v>400</c:v>
                </c:pt>
                <c:pt idx="486">
                  <c:v>400</c:v>
                </c:pt>
                <c:pt idx="487">
                  <c:v>400</c:v>
                </c:pt>
                <c:pt idx="488">
                  <c:v>400</c:v>
                </c:pt>
                <c:pt idx="489">
                  <c:v>400</c:v>
                </c:pt>
                <c:pt idx="490">
                  <c:v>400</c:v>
                </c:pt>
                <c:pt idx="491">
                  <c:v>400</c:v>
                </c:pt>
                <c:pt idx="492">
                  <c:v>400</c:v>
                </c:pt>
                <c:pt idx="493">
                  <c:v>400</c:v>
                </c:pt>
                <c:pt idx="494">
                  <c:v>400</c:v>
                </c:pt>
                <c:pt idx="495">
                  <c:v>400</c:v>
                </c:pt>
                <c:pt idx="496">
                  <c:v>400</c:v>
                </c:pt>
                <c:pt idx="497">
                  <c:v>400</c:v>
                </c:pt>
                <c:pt idx="498">
                  <c:v>400</c:v>
                </c:pt>
                <c:pt idx="499">
                  <c:v>400</c:v>
                </c:pt>
                <c:pt idx="500">
                  <c:v>400</c:v>
                </c:pt>
                <c:pt idx="501">
                  <c:v>400</c:v>
                </c:pt>
                <c:pt idx="502">
                  <c:v>400</c:v>
                </c:pt>
                <c:pt idx="503">
                  <c:v>400</c:v>
                </c:pt>
                <c:pt idx="504">
                  <c:v>400</c:v>
                </c:pt>
                <c:pt idx="505">
                  <c:v>400</c:v>
                </c:pt>
                <c:pt idx="506">
                  <c:v>400</c:v>
                </c:pt>
                <c:pt idx="507">
                  <c:v>400</c:v>
                </c:pt>
                <c:pt idx="508">
                  <c:v>400</c:v>
                </c:pt>
                <c:pt idx="509">
                  <c:v>400</c:v>
                </c:pt>
                <c:pt idx="510">
                  <c:v>400</c:v>
                </c:pt>
                <c:pt idx="511">
                  <c:v>400</c:v>
                </c:pt>
                <c:pt idx="512">
                  <c:v>400</c:v>
                </c:pt>
                <c:pt idx="513">
                  <c:v>400</c:v>
                </c:pt>
                <c:pt idx="514">
                  <c:v>400</c:v>
                </c:pt>
                <c:pt idx="515">
                  <c:v>400</c:v>
                </c:pt>
                <c:pt idx="516">
                  <c:v>400</c:v>
                </c:pt>
                <c:pt idx="517">
                  <c:v>400</c:v>
                </c:pt>
                <c:pt idx="518">
                  <c:v>400</c:v>
                </c:pt>
                <c:pt idx="519">
                  <c:v>400</c:v>
                </c:pt>
                <c:pt idx="520">
                  <c:v>400</c:v>
                </c:pt>
                <c:pt idx="521">
                  <c:v>400</c:v>
                </c:pt>
                <c:pt idx="522">
                  <c:v>400</c:v>
                </c:pt>
                <c:pt idx="523">
                  <c:v>400</c:v>
                </c:pt>
                <c:pt idx="524">
                  <c:v>400</c:v>
                </c:pt>
                <c:pt idx="525">
                  <c:v>400</c:v>
                </c:pt>
                <c:pt idx="526">
                  <c:v>400</c:v>
                </c:pt>
                <c:pt idx="527">
                  <c:v>400</c:v>
                </c:pt>
                <c:pt idx="528">
                  <c:v>400</c:v>
                </c:pt>
                <c:pt idx="529">
                  <c:v>400</c:v>
                </c:pt>
                <c:pt idx="530">
                  <c:v>400</c:v>
                </c:pt>
                <c:pt idx="531">
                  <c:v>400</c:v>
                </c:pt>
                <c:pt idx="532">
                  <c:v>400</c:v>
                </c:pt>
                <c:pt idx="533">
                  <c:v>400</c:v>
                </c:pt>
                <c:pt idx="534">
                  <c:v>400</c:v>
                </c:pt>
                <c:pt idx="535">
                  <c:v>400</c:v>
                </c:pt>
                <c:pt idx="536">
                  <c:v>400</c:v>
                </c:pt>
                <c:pt idx="537">
                  <c:v>400</c:v>
                </c:pt>
                <c:pt idx="538">
                  <c:v>400</c:v>
                </c:pt>
                <c:pt idx="539">
                  <c:v>400</c:v>
                </c:pt>
                <c:pt idx="540">
                  <c:v>400</c:v>
                </c:pt>
                <c:pt idx="541">
                  <c:v>400</c:v>
                </c:pt>
                <c:pt idx="542">
                  <c:v>400</c:v>
                </c:pt>
                <c:pt idx="543">
                  <c:v>400</c:v>
                </c:pt>
                <c:pt idx="544">
                  <c:v>400</c:v>
                </c:pt>
                <c:pt idx="545">
                  <c:v>400</c:v>
                </c:pt>
                <c:pt idx="546">
                  <c:v>400</c:v>
                </c:pt>
                <c:pt idx="547">
                  <c:v>400</c:v>
                </c:pt>
                <c:pt idx="548">
                  <c:v>400</c:v>
                </c:pt>
                <c:pt idx="549">
                  <c:v>400</c:v>
                </c:pt>
                <c:pt idx="550">
                  <c:v>400</c:v>
                </c:pt>
                <c:pt idx="551">
                  <c:v>400</c:v>
                </c:pt>
                <c:pt idx="552">
                  <c:v>400</c:v>
                </c:pt>
                <c:pt idx="553">
                  <c:v>400</c:v>
                </c:pt>
                <c:pt idx="554">
                  <c:v>400</c:v>
                </c:pt>
                <c:pt idx="555">
                  <c:v>400</c:v>
                </c:pt>
                <c:pt idx="556">
                  <c:v>400</c:v>
                </c:pt>
                <c:pt idx="557">
                  <c:v>400</c:v>
                </c:pt>
                <c:pt idx="558">
                  <c:v>400</c:v>
                </c:pt>
                <c:pt idx="559">
                  <c:v>400</c:v>
                </c:pt>
                <c:pt idx="560">
                  <c:v>400</c:v>
                </c:pt>
                <c:pt idx="561">
                  <c:v>400</c:v>
                </c:pt>
                <c:pt idx="562">
                  <c:v>400</c:v>
                </c:pt>
                <c:pt idx="563">
                  <c:v>400</c:v>
                </c:pt>
                <c:pt idx="564">
                  <c:v>400</c:v>
                </c:pt>
                <c:pt idx="565">
                  <c:v>400</c:v>
                </c:pt>
                <c:pt idx="566">
                  <c:v>400</c:v>
                </c:pt>
                <c:pt idx="567">
                  <c:v>400</c:v>
                </c:pt>
                <c:pt idx="568">
                  <c:v>400</c:v>
                </c:pt>
                <c:pt idx="569">
                  <c:v>400</c:v>
                </c:pt>
                <c:pt idx="570">
                  <c:v>400</c:v>
                </c:pt>
                <c:pt idx="571">
                  <c:v>400</c:v>
                </c:pt>
                <c:pt idx="572">
                  <c:v>400</c:v>
                </c:pt>
                <c:pt idx="573">
                  <c:v>400</c:v>
                </c:pt>
                <c:pt idx="574">
                  <c:v>400</c:v>
                </c:pt>
                <c:pt idx="575">
                  <c:v>400</c:v>
                </c:pt>
                <c:pt idx="576">
                  <c:v>400</c:v>
                </c:pt>
                <c:pt idx="577">
                  <c:v>400</c:v>
                </c:pt>
                <c:pt idx="578">
                  <c:v>400</c:v>
                </c:pt>
                <c:pt idx="579">
                  <c:v>400</c:v>
                </c:pt>
                <c:pt idx="580">
                  <c:v>400</c:v>
                </c:pt>
                <c:pt idx="581">
                  <c:v>400</c:v>
                </c:pt>
                <c:pt idx="582">
                  <c:v>400</c:v>
                </c:pt>
                <c:pt idx="583">
                  <c:v>400</c:v>
                </c:pt>
                <c:pt idx="584">
                  <c:v>400</c:v>
                </c:pt>
                <c:pt idx="585">
                  <c:v>400</c:v>
                </c:pt>
                <c:pt idx="586">
                  <c:v>400</c:v>
                </c:pt>
                <c:pt idx="587">
                  <c:v>400</c:v>
                </c:pt>
                <c:pt idx="588">
                  <c:v>400</c:v>
                </c:pt>
                <c:pt idx="589">
                  <c:v>400</c:v>
                </c:pt>
                <c:pt idx="590">
                  <c:v>400</c:v>
                </c:pt>
                <c:pt idx="591">
                  <c:v>400</c:v>
                </c:pt>
                <c:pt idx="592">
                  <c:v>400</c:v>
                </c:pt>
                <c:pt idx="593">
                  <c:v>400</c:v>
                </c:pt>
                <c:pt idx="594">
                  <c:v>400</c:v>
                </c:pt>
                <c:pt idx="595">
                  <c:v>400</c:v>
                </c:pt>
                <c:pt idx="596">
                  <c:v>400</c:v>
                </c:pt>
                <c:pt idx="597">
                  <c:v>400</c:v>
                </c:pt>
                <c:pt idx="598">
                  <c:v>400</c:v>
                </c:pt>
                <c:pt idx="599">
                  <c:v>400</c:v>
                </c:pt>
                <c:pt idx="600">
                  <c:v>400</c:v>
                </c:pt>
                <c:pt idx="601">
                  <c:v>400</c:v>
                </c:pt>
                <c:pt idx="602">
                  <c:v>400</c:v>
                </c:pt>
                <c:pt idx="603">
                  <c:v>400</c:v>
                </c:pt>
                <c:pt idx="604">
                  <c:v>400</c:v>
                </c:pt>
                <c:pt idx="605">
                  <c:v>400</c:v>
                </c:pt>
                <c:pt idx="606">
                  <c:v>400</c:v>
                </c:pt>
                <c:pt idx="607">
                  <c:v>400</c:v>
                </c:pt>
                <c:pt idx="608">
                  <c:v>400</c:v>
                </c:pt>
                <c:pt idx="609">
                  <c:v>400</c:v>
                </c:pt>
                <c:pt idx="610">
                  <c:v>400</c:v>
                </c:pt>
                <c:pt idx="611">
                  <c:v>400</c:v>
                </c:pt>
                <c:pt idx="612">
                  <c:v>400</c:v>
                </c:pt>
                <c:pt idx="613">
                  <c:v>400</c:v>
                </c:pt>
                <c:pt idx="614">
                  <c:v>400</c:v>
                </c:pt>
                <c:pt idx="615">
                  <c:v>400</c:v>
                </c:pt>
                <c:pt idx="616">
                  <c:v>400</c:v>
                </c:pt>
                <c:pt idx="617">
                  <c:v>400</c:v>
                </c:pt>
                <c:pt idx="618">
                  <c:v>400</c:v>
                </c:pt>
                <c:pt idx="619">
                  <c:v>400</c:v>
                </c:pt>
                <c:pt idx="620">
                  <c:v>400</c:v>
                </c:pt>
                <c:pt idx="621">
                  <c:v>400</c:v>
                </c:pt>
                <c:pt idx="622">
                  <c:v>400</c:v>
                </c:pt>
                <c:pt idx="623">
                  <c:v>400</c:v>
                </c:pt>
                <c:pt idx="624">
                  <c:v>400</c:v>
                </c:pt>
                <c:pt idx="625">
                  <c:v>400</c:v>
                </c:pt>
                <c:pt idx="626">
                  <c:v>400</c:v>
                </c:pt>
                <c:pt idx="627">
                  <c:v>400</c:v>
                </c:pt>
                <c:pt idx="628">
                  <c:v>400</c:v>
                </c:pt>
                <c:pt idx="629">
                  <c:v>400</c:v>
                </c:pt>
                <c:pt idx="630">
                  <c:v>400</c:v>
                </c:pt>
                <c:pt idx="631">
                  <c:v>400</c:v>
                </c:pt>
                <c:pt idx="632">
                  <c:v>400</c:v>
                </c:pt>
                <c:pt idx="633">
                  <c:v>400</c:v>
                </c:pt>
                <c:pt idx="634">
                  <c:v>400</c:v>
                </c:pt>
                <c:pt idx="635">
                  <c:v>400</c:v>
                </c:pt>
                <c:pt idx="636">
                  <c:v>400</c:v>
                </c:pt>
                <c:pt idx="637">
                  <c:v>400</c:v>
                </c:pt>
                <c:pt idx="638">
                  <c:v>400</c:v>
                </c:pt>
                <c:pt idx="639">
                  <c:v>400</c:v>
                </c:pt>
                <c:pt idx="640">
                  <c:v>400</c:v>
                </c:pt>
                <c:pt idx="641">
                  <c:v>400</c:v>
                </c:pt>
                <c:pt idx="642">
                  <c:v>400</c:v>
                </c:pt>
                <c:pt idx="643">
                  <c:v>400</c:v>
                </c:pt>
                <c:pt idx="644">
                  <c:v>400</c:v>
                </c:pt>
                <c:pt idx="645">
                  <c:v>400</c:v>
                </c:pt>
                <c:pt idx="646">
                  <c:v>400</c:v>
                </c:pt>
                <c:pt idx="647">
                  <c:v>400</c:v>
                </c:pt>
                <c:pt idx="648">
                  <c:v>400</c:v>
                </c:pt>
                <c:pt idx="649">
                  <c:v>400</c:v>
                </c:pt>
                <c:pt idx="650">
                  <c:v>400</c:v>
                </c:pt>
                <c:pt idx="651">
                  <c:v>400</c:v>
                </c:pt>
                <c:pt idx="652">
                  <c:v>400</c:v>
                </c:pt>
                <c:pt idx="653">
                  <c:v>400</c:v>
                </c:pt>
                <c:pt idx="654">
                  <c:v>400</c:v>
                </c:pt>
                <c:pt idx="655">
                  <c:v>400</c:v>
                </c:pt>
                <c:pt idx="656">
                  <c:v>400</c:v>
                </c:pt>
                <c:pt idx="657">
                  <c:v>400</c:v>
                </c:pt>
                <c:pt idx="658">
                  <c:v>400</c:v>
                </c:pt>
                <c:pt idx="659">
                  <c:v>400</c:v>
                </c:pt>
                <c:pt idx="660">
                  <c:v>400</c:v>
                </c:pt>
                <c:pt idx="661">
                  <c:v>400</c:v>
                </c:pt>
                <c:pt idx="662">
                  <c:v>400</c:v>
                </c:pt>
                <c:pt idx="663">
                  <c:v>400</c:v>
                </c:pt>
                <c:pt idx="664">
                  <c:v>400</c:v>
                </c:pt>
                <c:pt idx="665">
                  <c:v>400</c:v>
                </c:pt>
                <c:pt idx="666">
                  <c:v>400</c:v>
                </c:pt>
                <c:pt idx="667">
                  <c:v>400</c:v>
                </c:pt>
                <c:pt idx="668">
                  <c:v>400</c:v>
                </c:pt>
                <c:pt idx="669">
                  <c:v>400</c:v>
                </c:pt>
                <c:pt idx="670">
                  <c:v>400</c:v>
                </c:pt>
                <c:pt idx="671">
                  <c:v>400</c:v>
                </c:pt>
                <c:pt idx="672">
                  <c:v>400</c:v>
                </c:pt>
                <c:pt idx="673">
                  <c:v>400</c:v>
                </c:pt>
                <c:pt idx="674">
                  <c:v>400</c:v>
                </c:pt>
                <c:pt idx="675">
                  <c:v>400</c:v>
                </c:pt>
                <c:pt idx="676">
                  <c:v>400</c:v>
                </c:pt>
                <c:pt idx="677">
                  <c:v>400</c:v>
                </c:pt>
                <c:pt idx="678">
                  <c:v>400</c:v>
                </c:pt>
                <c:pt idx="679">
                  <c:v>400</c:v>
                </c:pt>
                <c:pt idx="680">
                  <c:v>400</c:v>
                </c:pt>
                <c:pt idx="681">
                  <c:v>400</c:v>
                </c:pt>
                <c:pt idx="682">
                  <c:v>400</c:v>
                </c:pt>
                <c:pt idx="683">
                  <c:v>400</c:v>
                </c:pt>
                <c:pt idx="684">
                  <c:v>400</c:v>
                </c:pt>
                <c:pt idx="685">
                  <c:v>400</c:v>
                </c:pt>
                <c:pt idx="686">
                  <c:v>400</c:v>
                </c:pt>
                <c:pt idx="687">
                  <c:v>400</c:v>
                </c:pt>
                <c:pt idx="688">
                  <c:v>400</c:v>
                </c:pt>
                <c:pt idx="689">
                  <c:v>400</c:v>
                </c:pt>
                <c:pt idx="690">
                  <c:v>400</c:v>
                </c:pt>
                <c:pt idx="691">
                  <c:v>400</c:v>
                </c:pt>
                <c:pt idx="692">
                  <c:v>400</c:v>
                </c:pt>
                <c:pt idx="693">
                  <c:v>400</c:v>
                </c:pt>
                <c:pt idx="694">
                  <c:v>400</c:v>
                </c:pt>
                <c:pt idx="695">
                  <c:v>400</c:v>
                </c:pt>
                <c:pt idx="696">
                  <c:v>400</c:v>
                </c:pt>
                <c:pt idx="697">
                  <c:v>400</c:v>
                </c:pt>
                <c:pt idx="698">
                  <c:v>400</c:v>
                </c:pt>
                <c:pt idx="699">
                  <c:v>400</c:v>
                </c:pt>
                <c:pt idx="700">
                  <c:v>400</c:v>
                </c:pt>
                <c:pt idx="701">
                  <c:v>400</c:v>
                </c:pt>
                <c:pt idx="702">
                  <c:v>400</c:v>
                </c:pt>
                <c:pt idx="703">
                  <c:v>400</c:v>
                </c:pt>
                <c:pt idx="704">
                  <c:v>400</c:v>
                </c:pt>
                <c:pt idx="705">
                  <c:v>400</c:v>
                </c:pt>
                <c:pt idx="706">
                  <c:v>400</c:v>
                </c:pt>
                <c:pt idx="707">
                  <c:v>400</c:v>
                </c:pt>
                <c:pt idx="708">
                  <c:v>400</c:v>
                </c:pt>
                <c:pt idx="709">
                  <c:v>400</c:v>
                </c:pt>
                <c:pt idx="710">
                  <c:v>400</c:v>
                </c:pt>
                <c:pt idx="711">
                  <c:v>400</c:v>
                </c:pt>
                <c:pt idx="712">
                  <c:v>400</c:v>
                </c:pt>
                <c:pt idx="713">
                  <c:v>400</c:v>
                </c:pt>
                <c:pt idx="714">
                  <c:v>400</c:v>
                </c:pt>
                <c:pt idx="715">
                  <c:v>400</c:v>
                </c:pt>
                <c:pt idx="716">
                  <c:v>400</c:v>
                </c:pt>
                <c:pt idx="717">
                  <c:v>400</c:v>
                </c:pt>
                <c:pt idx="718">
                  <c:v>400</c:v>
                </c:pt>
                <c:pt idx="719">
                  <c:v>400</c:v>
                </c:pt>
                <c:pt idx="720">
                  <c:v>400</c:v>
                </c:pt>
                <c:pt idx="721">
                  <c:v>400</c:v>
                </c:pt>
                <c:pt idx="722">
                  <c:v>400</c:v>
                </c:pt>
                <c:pt idx="723">
                  <c:v>400</c:v>
                </c:pt>
                <c:pt idx="724">
                  <c:v>400</c:v>
                </c:pt>
                <c:pt idx="725">
                  <c:v>400</c:v>
                </c:pt>
                <c:pt idx="726">
                  <c:v>400</c:v>
                </c:pt>
                <c:pt idx="727">
                  <c:v>400</c:v>
                </c:pt>
                <c:pt idx="728">
                  <c:v>400</c:v>
                </c:pt>
                <c:pt idx="729">
                  <c:v>400</c:v>
                </c:pt>
                <c:pt idx="730">
                  <c:v>400</c:v>
                </c:pt>
                <c:pt idx="731">
                  <c:v>400</c:v>
                </c:pt>
                <c:pt idx="732">
                  <c:v>400</c:v>
                </c:pt>
                <c:pt idx="733">
                  <c:v>400</c:v>
                </c:pt>
                <c:pt idx="734">
                  <c:v>400</c:v>
                </c:pt>
                <c:pt idx="735">
                  <c:v>400</c:v>
                </c:pt>
                <c:pt idx="736">
                  <c:v>400</c:v>
                </c:pt>
                <c:pt idx="737">
                  <c:v>400</c:v>
                </c:pt>
                <c:pt idx="738">
                  <c:v>400</c:v>
                </c:pt>
                <c:pt idx="739">
                  <c:v>400</c:v>
                </c:pt>
                <c:pt idx="740">
                  <c:v>400</c:v>
                </c:pt>
                <c:pt idx="741">
                  <c:v>400</c:v>
                </c:pt>
                <c:pt idx="742">
                  <c:v>400</c:v>
                </c:pt>
                <c:pt idx="743">
                  <c:v>400</c:v>
                </c:pt>
                <c:pt idx="744">
                  <c:v>400</c:v>
                </c:pt>
                <c:pt idx="745">
                  <c:v>400</c:v>
                </c:pt>
                <c:pt idx="746">
                  <c:v>400</c:v>
                </c:pt>
                <c:pt idx="747">
                  <c:v>400</c:v>
                </c:pt>
                <c:pt idx="748">
                  <c:v>400</c:v>
                </c:pt>
                <c:pt idx="749">
                  <c:v>400</c:v>
                </c:pt>
                <c:pt idx="750">
                  <c:v>400</c:v>
                </c:pt>
                <c:pt idx="751">
                  <c:v>400</c:v>
                </c:pt>
                <c:pt idx="752">
                  <c:v>400</c:v>
                </c:pt>
                <c:pt idx="753">
                  <c:v>400</c:v>
                </c:pt>
                <c:pt idx="754">
                  <c:v>400</c:v>
                </c:pt>
                <c:pt idx="755">
                  <c:v>400</c:v>
                </c:pt>
                <c:pt idx="756">
                  <c:v>400</c:v>
                </c:pt>
                <c:pt idx="757">
                  <c:v>400</c:v>
                </c:pt>
                <c:pt idx="758">
                  <c:v>400</c:v>
                </c:pt>
                <c:pt idx="759">
                  <c:v>400</c:v>
                </c:pt>
                <c:pt idx="760">
                  <c:v>400</c:v>
                </c:pt>
                <c:pt idx="761">
                  <c:v>400</c:v>
                </c:pt>
                <c:pt idx="762">
                  <c:v>400</c:v>
                </c:pt>
                <c:pt idx="763">
                  <c:v>400</c:v>
                </c:pt>
                <c:pt idx="764">
                  <c:v>400</c:v>
                </c:pt>
                <c:pt idx="765">
                  <c:v>400</c:v>
                </c:pt>
                <c:pt idx="766">
                  <c:v>400</c:v>
                </c:pt>
                <c:pt idx="767">
                  <c:v>400</c:v>
                </c:pt>
                <c:pt idx="768">
                  <c:v>400</c:v>
                </c:pt>
                <c:pt idx="769">
                  <c:v>400</c:v>
                </c:pt>
                <c:pt idx="770">
                  <c:v>400</c:v>
                </c:pt>
                <c:pt idx="771">
                  <c:v>400</c:v>
                </c:pt>
                <c:pt idx="772">
                  <c:v>400</c:v>
                </c:pt>
                <c:pt idx="773">
                  <c:v>400</c:v>
                </c:pt>
                <c:pt idx="774">
                  <c:v>400</c:v>
                </c:pt>
                <c:pt idx="775">
                  <c:v>400</c:v>
                </c:pt>
                <c:pt idx="776">
                  <c:v>400</c:v>
                </c:pt>
                <c:pt idx="777">
                  <c:v>400</c:v>
                </c:pt>
                <c:pt idx="778">
                  <c:v>400</c:v>
                </c:pt>
                <c:pt idx="779">
                  <c:v>400</c:v>
                </c:pt>
                <c:pt idx="780">
                  <c:v>400</c:v>
                </c:pt>
                <c:pt idx="781">
                  <c:v>400</c:v>
                </c:pt>
                <c:pt idx="782">
                  <c:v>400</c:v>
                </c:pt>
                <c:pt idx="783">
                  <c:v>400</c:v>
                </c:pt>
                <c:pt idx="784">
                  <c:v>400</c:v>
                </c:pt>
                <c:pt idx="785">
                  <c:v>400</c:v>
                </c:pt>
                <c:pt idx="786">
                  <c:v>400</c:v>
                </c:pt>
                <c:pt idx="787">
                  <c:v>400</c:v>
                </c:pt>
                <c:pt idx="788">
                  <c:v>400</c:v>
                </c:pt>
                <c:pt idx="789">
                  <c:v>400</c:v>
                </c:pt>
                <c:pt idx="790">
                  <c:v>400</c:v>
                </c:pt>
                <c:pt idx="791">
                  <c:v>400</c:v>
                </c:pt>
                <c:pt idx="792">
                  <c:v>400</c:v>
                </c:pt>
                <c:pt idx="793">
                  <c:v>400</c:v>
                </c:pt>
                <c:pt idx="794">
                  <c:v>400</c:v>
                </c:pt>
                <c:pt idx="795">
                  <c:v>400</c:v>
                </c:pt>
                <c:pt idx="796">
                  <c:v>400</c:v>
                </c:pt>
                <c:pt idx="797">
                  <c:v>400</c:v>
                </c:pt>
                <c:pt idx="798">
                  <c:v>400</c:v>
                </c:pt>
                <c:pt idx="799">
                  <c:v>400</c:v>
                </c:pt>
                <c:pt idx="800">
                  <c:v>400</c:v>
                </c:pt>
                <c:pt idx="801">
                  <c:v>400</c:v>
                </c:pt>
                <c:pt idx="802">
                  <c:v>400</c:v>
                </c:pt>
                <c:pt idx="803">
                  <c:v>400</c:v>
                </c:pt>
                <c:pt idx="804">
                  <c:v>400</c:v>
                </c:pt>
                <c:pt idx="805">
                  <c:v>400</c:v>
                </c:pt>
                <c:pt idx="806">
                  <c:v>400</c:v>
                </c:pt>
                <c:pt idx="807">
                  <c:v>400</c:v>
                </c:pt>
                <c:pt idx="808">
                  <c:v>400</c:v>
                </c:pt>
                <c:pt idx="809">
                  <c:v>400</c:v>
                </c:pt>
                <c:pt idx="810">
                  <c:v>400</c:v>
                </c:pt>
                <c:pt idx="811">
                  <c:v>400</c:v>
                </c:pt>
                <c:pt idx="812">
                  <c:v>400</c:v>
                </c:pt>
                <c:pt idx="813">
                  <c:v>400</c:v>
                </c:pt>
                <c:pt idx="814">
                  <c:v>400</c:v>
                </c:pt>
                <c:pt idx="815">
                  <c:v>400</c:v>
                </c:pt>
                <c:pt idx="816">
                  <c:v>400</c:v>
                </c:pt>
                <c:pt idx="817">
                  <c:v>400</c:v>
                </c:pt>
                <c:pt idx="818">
                  <c:v>400</c:v>
                </c:pt>
                <c:pt idx="819">
                  <c:v>400</c:v>
                </c:pt>
                <c:pt idx="820">
                  <c:v>400</c:v>
                </c:pt>
                <c:pt idx="821">
                  <c:v>400</c:v>
                </c:pt>
                <c:pt idx="822">
                  <c:v>400</c:v>
                </c:pt>
                <c:pt idx="823">
                  <c:v>400</c:v>
                </c:pt>
                <c:pt idx="824">
                  <c:v>400</c:v>
                </c:pt>
                <c:pt idx="825">
                  <c:v>400</c:v>
                </c:pt>
                <c:pt idx="826">
                  <c:v>400</c:v>
                </c:pt>
                <c:pt idx="827">
                  <c:v>400</c:v>
                </c:pt>
                <c:pt idx="828">
                  <c:v>400</c:v>
                </c:pt>
                <c:pt idx="829">
                  <c:v>400</c:v>
                </c:pt>
                <c:pt idx="830">
                  <c:v>400</c:v>
                </c:pt>
                <c:pt idx="831">
                  <c:v>400</c:v>
                </c:pt>
                <c:pt idx="832">
                  <c:v>400</c:v>
                </c:pt>
                <c:pt idx="833">
                  <c:v>400</c:v>
                </c:pt>
                <c:pt idx="834">
                  <c:v>400</c:v>
                </c:pt>
                <c:pt idx="835">
                  <c:v>400</c:v>
                </c:pt>
                <c:pt idx="836">
                  <c:v>400</c:v>
                </c:pt>
                <c:pt idx="837">
                  <c:v>400</c:v>
                </c:pt>
                <c:pt idx="838">
                  <c:v>400</c:v>
                </c:pt>
                <c:pt idx="839">
                  <c:v>400</c:v>
                </c:pt>
                <c:pt idx="840">
                  <c:v>400</c:v>
                </c:pt>
                <c:pt idx="841">
                  <c:v>400</c:v>
                </c:pt>
                <c:pt idx="842">
                  <c:v>400</c:v>
                </c:pt>
                <c:pt idx="843">
                  <c:v>400</c:v>
                </c:pt>
                <c:pt idx="844">
                  <c:v>400</c:v>
                </c:pt>
                <c:pt idx="845">
                  <c:v>400</c:v>
                </c:pt>
                <c:pt idx="846">
                  <c:v>400</c:v>
                </c:pt>
                <c:pt idx="847">
                  <c:v>400</c:v>
                </c:pt>
                <c:pt idx="848">
                  <c:v>400</c:v>
                </c:pt>
                <c:pt idx="849">
                  <c:v>400</c:v>
                </c:pt>
                <c:pt idx="850">
                  <c:v>400</c:v>
                </c:pt>
                <c:pt idx="851">
                  <c:v>400</c:v>
                </c:pt>
                <c:pt idx="852">
                  <c:v>400</c:v>
                </c:pt>
                <c:pt idx="853">
                  <c:v>400</c:v>
                </c:pt>
                <c:pt idx="854">
                  <c:v>400</c:v>
                </c:pt>
                <c:pt idx="855">
                  <c:v>400</c:v>
                </c:pt>
                <c:pt idx="856">
                  <c:v>400</c:v>
                </c:pt>
                <c:pt idx="857">
                  <c:v>400</c:v>
                </c:pt>
                <c:pt idx="858">
                  <c:v>400</c:v>
                </c:pt>
                <c:pt idx="859">
                  <c:v>400</c:v>
                </c:pt>
                <c:pt idx="860">
                  <c:v>400</c:v>
                </c:pt>
                <c:pt idx="861">
                  <c:v>400</c:v>
                </c:pt>
                <c:pt idx="862">
                  <c:v>400</c:v>
                </c:pt>
                <c:pt idx="863">
                  <c:v>400</c:v>
                </c:pt>
                <c:pt idx="864">
                  <c:v>400</c:v>
                </c:pt>
                <c:pt idx="865">
                  <c:v>400</c:v>
                </c:pt>
                <c:pt idx="866">
                  <c:v>400</c:v>
                </c:pt>
                <c:pt idx="867">
                  <c:v>400</c:v>
                </c:pt>
                <c:pt idx="868">
                  <c:v>400</c:v>
                </c:pt>
                <c:pt idx="869">
                  <c:v>400</c:v>
                </c:pt>
                <c:pt idx="870">
                  <c:v>400</c:v>
                </c:pt>
                <c:pt idx="871">
                  <c:v>400</c:v>
                </c:pt>
                <c:pt idx="872">
                  <c:v>400</c:v>
                </c:pt>
                <c:pt idx="873">
                  <c:v>400</c:v>
                </c:pt>
                <c:pt idx="874">
                  <c:v>400</c:v>
                </c:pt>
                <c:pt idx="875">
                  <c:v>400</c:v>
                </c:pt>
                <c:pt idx="876">
                  <c:v>400</c:v>
                </c:pt>
                <c:pt idx="877">
                  <c:v>400</c:v>
                </c:pt>
                <c:pt idx="878">
                  <c:v>400</c:v>
                </c:pt>
                <c:pt idx="879">
                  <c:v>400</c:v>
                </c:pt>
                <c:pt idx="880">
                  <c:v>400</c:v>
                </c:pt>
                <c:pt idx="881">
                  <c:v>400</c:v>
                </c:pt>
                <c:pt idx="882">
                  <c:v>400</c:v>
                </c:pt>
                <c:pt idx="883">
                  <c:v>400</c:v>
                </c:pt>
                <c:pt idx="884">
                  <c:v>400</c:v>
                </c:pt>
                <c:pt idx="885">
                  <c:v>400</c:v>
                </c:pt>
                <c:pt idx="886">
                  <c:v>400</c:v>
                </c:pt>
                <c:pt idx="887">
                  <c:v>400</c:v>
                </c:pt>
                <c:pt idx="888">
                  <c:v>400</c:v>
                </c:pt>
                <c:pt idx="889">
                  <c:v>400</c:v>
                </c:pt>
                <c:pt idx="890">
                  <c:v>400</c:v>
                </c:pt>
                <c:pt idx="891">
                  <c:v>400</c:v>
                </c:pt>
                <c:pt idx="892">
                  <c:v>400</c:v>
                </c:pt>
                <c:pt idx="893">
                  <c:v>400</c:v>
                </c:pt>
                <c:pt idx="894">
                  <c:v>400</c:v>
                </c:pt>
                <c:pt idx="895">
                  <c:v>400</c:v>
                </c:pt>
                <c:pt idx="896">
                  <c:v>400</c:v>
                </c:pt>
                <c:pt idx="897">
                  <c:v>400</c:v>
                </c:pt>
                <c:pt idx="898">
                  <c:v>400</c:v>
                </c:pt>
                <c:pt idx="899">
                  <c:v>400</c:v>
                </c:pt>
                <c:pt idx="900">
                  <c:v>400</c:v>
                </c:pt>
                <c:pt idx="901">
                  <c:v>400</c:v>
                </c:pt>
                <c:pt idx="902">
                  <c:v>400</c:v>
                </c:pt>
                <c:pt idx="903">
                  <c:v>400</c:v>
                </c:pt>
                <c:pt idx="904">
                  <c:v>400</c:v>
                </c:pt>
                <c:pt idx="905">
                  <c:v>400</c:v>
                </c:pt>
                <c:pt idx="906">
                  <c:v>400</c:v>
                </c:pt>
                <c:pt idx="907">
                  <c:v>400</c:v>
                </c:pt>
                <c:pt idx="908">
                  <c:v>400</c:v>
                </c:pt>
                <c:pt idx="909">
                  <c:v>400</c:v>
                </c:pt>
                <c:pt idx="910">
                  <c:v>400</c:v>
                </c:pt>
                <c:pt idx="911">
                  <c:v>400</c:v>
                </c:pt>
                <c:pt idx="912">
                  <c:v>400</c:v>
                </c:pt>
                <c:pt idx="913">
                  <c:v>400</c:v>
                </c:pt>
                <c:pt idx="914">
                  <c:v>400</c:v>
                </c:pt>
                <c:pt idx="915">
                  <c:v>400</c:v>
                </c:pt>
                <c:pt idx="916">
                  <c:v>400</c:v>
                </c:pt>
                <c:pt idx="917">
                  <c:v>400</c:v>
                </c:pt>
                <c:pt idx="918">
                  <c:v>400</c:v>
                </c:pt>
                <c:pt idx="919">
                  <c:v>400</c:v>
                </c:pt>
                <c:pt idx="920">
                  <c:v>400</c:v>
                </c:pt>
                <c:pt idx="921">
                  <c:v>400</c:v>
                </c:pt>
                <c:pt idx="922">
                  <c:v>400</c:v>
                </c:pt>
                <c:pt idx="923">
                  <c:v>400</c:v>
                </c:pt>
                <c:pt idx="924">
                  <c:v>400</c:v>
                </c:pt>
                <c:pt idx="925">
                  <c:v>400</c:v>
                </c:pt>
                <c:pt idx="926">
                  <c:v>400</c:v>
                </c:pt>
                <c:pt idx="927">
                  <c:v>400</c:v>
                </c:pt>
                <c:pt idx="928">
                  <c:v>400</c:v>
                </c:pt>
                <c:pt idx="929">
                  <c:v>400</c:v>
                </c:pt>
                <c:pt idx="930">
                  <c:v>400</c:v>
                </c:pt>
                <c:pt idx="931">
                  <c:v>400</c:v>
                </c:pt>
                <c:pt idx="932">
                  <c:v>400</c:v>
                </c:pt>
                <c:pt idx="933">
                  <c:v>400</c:v>
                </c:pt>
                <c:pt idx="934">
                  <c:v>400</c:v>
                </c:pt>
                <c:pt idx="935">
                  <c:v>400</c:v>
                </c:pt>
                <c:pt idx="936">
                  <c:v>400</c:v>
                </c:pt>
                <c:pt idx="937">
                  <c:v>400</c:v>
                </c:pt>
                <c:pt idx="938">
                  <c:v>400</c:v>
                </c:pt>
                <c:pt idx="939">
                  <c:v>400</c:v>
                </c:pt>
                <c:pt idx="940">
                  <c:v>400</c:v>
                </c:pt>
                <c:pt idx="941">
                  <c:v>400</c:v>
                </c:pt>
                <c:pt idx="942">
                  <c:v>400</c:v>
                </c:pt>
                <c:pt idx="943">
                  <c:v>400</c:v>
                </c:pt>
                <c:pt idx="944">
                  <c:v>400</c:v>
                </c:pt>
                <c:pt idx="945">
                  <c:v>400</c:v>
                </c:pt>
                <c:pt idx="946">
                  <c:v>400</c:v>
                </c:pt>
                <c:pt idx="947">
                  <c:v>400</c:v>
                </c:pt>
                <c:pt idx="948">
                  <c:v>400</c:v>
                </c:pt>
                <c:pt idx="949">
                  <c:v>400</c:v>
                </c:pt>
                <c:pt idx="950">
                  <c:v>400</c:v>
                </c:pt>
                <c:pt idx="951">
                  <c:v>400</c:v>
                </c:pt>
                <c:pt idx="952">
                  <c:v>400</c:v>
                </c:pt>
                <c:pt idx="953">
                  <c:v>400</c:v>
                </c:pt>
                <c:pt idx="954">
                  <c:v>400</c:v>
                </c:pt>
                <c:pt idx="955">
                  <c:v>400</c:v>
                </c:pt>
                <c:pt idx="956">
                  <c:v>400</c:v>
                </c:pt>
                <c:pt idx="957">
                  <c:v>400</c:v>
                </c:pt>
                <c:pt idx="958">
                  <c:v>400</c:v>
                </c:pt>
                <c:pt idx="959">
                  <c:v>400</c:v>
                </c:pt>
                <c:pt idx="960">
                  <c:v>400</c:v>
                </c:pt>
                <c:pt idx="961">
                  <c:v>400</c:v>
                </c:pt>
                <c:pt idx="962">
                  <c:v>400</c:v>
                </c:pt>
                <c:pt idx="963">
                  <c:v>400</c:v>
                </c:pt>
                <c:pt idx="964">
                  <c:v>400</c:v>
                </c:pt>
                <c:pt idx="965">
                  <c:v>400</c:v>
                </c:pt>
                <c:pt idx="966">
                  <c:v>400</c:v>
                </c:pt>
                <c:pt idx="967">
                  <c:v>400</c:v>
                </c:pt>
                <c:pt idx="968">
                  <c:v>400</c:v>
                </c:pt>
                <c:pt idx="969">
                  <c:v>400</c:v>
                </c:pt>
                <c:pt idx="970">
                  <c:v>400</c:v>
                </c:pt>
                <c:pt idx="971">
                  <c:v>400</c:v>
                </c:pt>
                <c:pt idx="972">
                  <c:v>400</c:v>
                </c:pt>
                <c:pt idx="973">
                  <c:v>400</c:v>
                </c:pt>
                <c:pt idx="974">
                  <c:v>400</c:v>
                </c:pt>
                <c:pt idx="975">
                  <c:v>400</c:v>
                </c:pt>
                <c:pt idx="976">
                  <c:v>400</c:v>
                </c:pt>
                <c:pt idx="977">
                  <c:v>400</c:v>
                </c:pt>
                <c:pt idx="978">
                  <c:v>400</c:v>
                </c:pt>
                <c:pt idx="979">
                  <c:v>400</c:v>
                </c:pt>
                <c:pt idx="980">
                  <c:v>400</c:v>
                </c:pt>
                <c:pt idx="981">
                  <c:v>400</c:v>
                </c:pt>
                <c:pt idx="982">
                  <c:v>400</c:v>
                </c:pt>
                <c:pt idx="983">
                  <c:v>400</c:v>
                </c:pt>
                <c:pt idx="984">
                  <c:v>400</c:v>
                </c:pt>
                <c:pt idx="985">
                  <c:v>400</c:v>
                </c:pt>
                <c:pt idx="986">
                  <c:v>400</c:v>
                </c:pt>
                <c:pt idx="987">
                  <c:v>400</c:v>
                </c:pt>
                <c:pt idx="988">
                  <c:v>400</c:v>
                </c:pt>
                <c:pt idx="989">
                  <c:v>400</c:v>
                </c:pt>
                <c:pt idx="990">
                  <c:v>400</c:v>
                </c:pt>
                <c:pt idx="991">
                  <c:v>400</c:v>
                </c:pt>
                <c:pt idx="992">
                  <c:v>400</c:v>
                </c:pt>
                <c:pt idx="993">
                  <c:v>400</c:v>
                </c:pt>
                <c:pt idx="994">
                  <c:v>400</c:v>
                </c:pt>
                <c:pt idx="995">
                  <c:v>400</c:v>
                </c:pt>
                <c:pt idx="996">
                  <c:v>400</c:v>
                </c:pt>
                <c:pt idx="997">
                  <c:v>400</c:v>
                </c:pt>
                <c:pt idx="998">
                  <c:v>400</c:v>
                </c:pt>
                <c:pt idx="999">
                  <c:v>400</c:v>
                </c:pt>
                <c:pt idx="1000">
                  <c:v>400</c:v>
                </c:pt>
                <c:pt idx="1001">
                  <c:v>400</c:v>
                </c:pt>
                <c:pt idx="1002">
                  <c:v>400</c:v>
                </c:pt>
                <c:pt idx="1003">
                  <c:v>400</c:v>
                </c:pt>
                <c:pt idx="1004">
                  <c:v>400</c:v>
                </c:pt>
                <c:pt idx="1005">
                  <c:v>400</c:v>
                </c:pt>
                <c:pt idx="1006">
                  <c:v>400</c:v>
                </c:pt>
                <c:pt idx="1007">
                  <c:v>400</c:v>
                </c:pt>
                <c:pt idx="1008">
                  <c:v>400</c:v>
                </c:pt>
                <c:pt idx="1009">
                  <c:v>400</c:v>
                </c:pt>
                <c:pt idx="1010">
                  <c:v>400</c:v>
                </c:pt>
                <c:pt idx="1011">
                  <c:v>400</c:v>
                </c:pt>
                <c:pt idx="1012">
                  <c:v>400</c:v>
                </c:pt>
                <c:pt idx="1013">
                  <c:v>400</c:v>
                </c:pt>
                <c:pt idx="1014">
                  <c:v>400</c:v>
                </c:pt>
                <c:pt idx="1015">
                  <c:v>400</c:v>
                </c:pt>
                <c:pt idx="1016">
                  <c:v>400</c:v>
                </c:pt>
                <c:pt idx="1017">
                  <c:v>400</c:v>
                </c:pt>
                <c:pt idx="1018">
                  <c:v>400</c:v>
                </c:pt>
                <c:pt idx="1019">
                  <c:v>400</c:v>
                </c:pt>
                <c:pt idx="1020">
                  <c:v>400</c:v>
                </c:pt>
                <c:pt idx="1021">
                  <c:v>400</c:v>
                </c:pt>
                <c:pt idx="1022">
                  <c:v>400</c:v>
                </c:pt>
                <c:pt idx="1023">
                  <c:v>400</c:v>
                </c:pt>
                <c:pt idx="1024">
                  <c:v>400</c:v>
                </c:pt>
                <c:pt idx="1025">
                  <c:v>400</c:v>
                </c:pt>
                <c:pt idx="1026">
                  <c:v>400</c:v>
                </c:pt>
                <c:pt idx="1027">
                  <c:v>400</c:v>
                </c:pt>
                <c:pt idx="1028">
                  <c:v>400</c:v>
                </c:pt>
                <c:pt idx="1029">
                  <c:v>400</c:v>
                </c:pt>
                <c:pt idx="1030">
                  <c:v>400</c:v>
                </c:pt>
                <c:pt idx="1031">
                  <c:v>400</c:v>
                </c:pt>
                <c:pt idx="1032">
                  <c:v>400</c:v>
                </c:pt>
                <c:pt idx="1033">
                  <c:v>400</c:v>
                </c:pt>
                <c:pt idx="1034">
                  <c:v>400</c:v>
                </c:pt>
                <c:pt idx="1035">
                  <c:v>400</c:v>
                </c:pt>
                <c:pt idx="1036">
                  <c:v>400</c:v>
                </c:pt>
                <c:pt idx="1037">
                  <c:v>400</c:v>
                </c:pt>
                <c:pt idx="1038">
                  <c:v>400</c:v>
                </c:pt>
                <c:pt idx="1039">
                  <c:v>400</c:v>
                </c:pt>
                <c:pt idx="1040">
                  <c:v>400</c:v>
                </c:pt>
                <c:pt idx="1041">
                  <c:v>400</c:v>
                </c:pt>
                <c:pt idx="1042">
                  <c:v>400</c:v>
                </c:pt>
                <c:pt idx="1043">
                  <c:v>400</c:v>
                </c:pt>
                <c:pt idx="1044">
                  <c:v>400</c:v>
                </c:pt>
                <c:pt idx="1045">
                  <c:v>400</c:v>
                </c:pt>
                <c:pt idx="1046">
                  <c:v>400</c:v>
                </c:pt>
                <c:pt idx="1047">
                  <c:v>400</c:v>
                </c:pt>
                <c:pt idx="1048">
                  <c:v>400</c:v>
                </c:pt>
                <c:pt idx="1049">
                  <c:v>400</c:v>
                </c:pt>
                <c:pt idx="1050">
                  <c:v>400</c:v>
                </c:pt>
                <c:pt idx="1051">
                  <c:v>400</c:v>
                </c:pt>
                <c:pt idx="1052">
                  <c:v>400</c:v>
                </c:pt>
                <c:pt idx="1053">
                  <c:v>400</c:v>
                </c:pt>
                <c:pt idx="1054">
                  <c:v>400</c:v>
                </c:pt>
                <c:pt idx="1055">
                  <c:v>400</c:v>
                </c:pt>
                <c:pt idx="1056">
                  <c:v>400</c:v>
                </c:pt>
                <c:pt idx="1057">
                  <c:v>400</c:v>
                </c:pt>
                <c:pt idx="1058">
                  <c:v>400</c:v>
                </c:pt>
                <c:pt idx="1059">
                  <c:v>400</c:v>
                </c:pt>
                <c:pt idx="1060">
                  <c:v>400</c:v>
                </c:pt>
                <c:pt idx="1061">
                  <c:v>400</c:v>
                </c:pt>
                <c:pt idx="1062">
                  <c:v>400</c:v>
                </c:pt>
                <c:pt idx="1063">
                  <c:v>400</c:v>
                </c:pt>
                <c:pt idx="1064">
                  <c:v>400</c:v>
                </c:pt>
                <c:pt idx="1065">
                  <c:v>400</c:v>
                </c:pt>
                <c:pt idx="1066">
                  <c:v>400</c:v>
                </c:pt>
                <c:pt idx="1067">
                  <c:v>400</c:v>
                </c:pt>
                <c:pt idx="1068">
                  <c:v>400</c:v>
                </c:pt>
                <c:pt idx="1069">
                  <c:v>400</c:v>
                </c:pt>
                <c:pt idx="1070">
                  <c:v>400</c:v>
                </c:pt>
                <c:pt idx="1071">
                  <c:v>400</c:v>
                </c:pt>
                <c:pt idx="1072">
                  <c:v>400</c:v>
                </c:pt>
                <c:pt idx="1073">
                  <c:v>400</c:v>
                </c:pt>
                <c:pt idx="1074">
                  <c:v>400</c:v>
                </c:pt>
                <c:pt idx="1075">
                  <c:v>400</c:v>
                </c:pt>
                <c:pt idx="1076">
                  <c:v>400</c:v>
                </c:pt>
                <c:pt idx="1077">
                  <c:v>400</c:v>
                </c:pt>
                <c:pt idx="1078">
                  <c:v>400</c:v>
                </c:pt>
                <c:pt idx="1079">
                  <c:v>400</c:v>
                </c:pt>
                <c:pt idx="1080">
                  <c:v>400</c:v>
                </c:pt>
                <c:pt idx="1081">
                  <c:v>400</c:v>
                </c:pt>
                <c:pt idx="1082">
                  <c:v>400</c:v>
                </c:pt>
                <c:pt idx="1083">
                  <c:v>400</c:v>
                </c:pt>
                <c:pt idx="1084">
                  <c:v>400</c:v>
                </c:pt>
                <c:pt idx="1085">
                  <c:v>400</c:v>
                </c:pt>
                <c:pt idx="1086">
                  <c:v>400</c:v>
                </c:pt>
                <c:pt idx="1087">
                  <c:v>400</c:v>
                </c:pt>
                <c:pt idx="1088">
                  <c:v>400</c:v>
                </c:pt>
                <c:pt idx="1089">
                  <c:v>400</c:v>
                </c:pt>
                <c:pt idx="1090">
                  <c:v>400</c:v>
                </c:pt>
                <c:pt idx="1091">
                  <c:v>400</c:v>
                </c:pt>
                <c:pt idx="1092">
                  <c:v>400</c:v>
                </c:pt>
                <c:pt idx="1093">
                  <c:v>400</c:v>
                </c:pt>
                <c:pt idx="1094">
                  <c:v>400</c:v>
                </c:pt>
                <c:pt idx="1095">
                  <c:v>400</c:v>
                </c:pt>
                <c:pt idx="1096">
                  <c:v>400</c:v>
                </c:pt>
                <c:pt idx="1097">
                  <c:v>400</c:v>
                </c:pt>
                <c:pt idx="1098">
                  <c:v>400</c:v>
                </c:pt>
                <c:pt idx="1099">
                  <c:v>400</c:v>
                </c:pt>
                <c:pt idx="1100">
                  <c:v>400</c:v>
                </c:pt>
                <c:pt idx="1101">
                  <c:v>400</c:v>
                </c:pt>
                <c:pt idx="1102">
                  <c:v>400</c:v>
                </c:pt>
                <c:pt idx="1103">
                  <c:v>400</c:v>
                </c:pt>
                <c:pt idx="1104">
                  <c:v>400</c:v>
                </c:pt>
                <c:pt idx="1105">
                  <c:v>400</c:v>
                </c:pt>
                <c:pt idx="1106">
                  <c:v>400</c:v>
                </c:pt>
                <c:pt idx="1107">
                  <c:v>400</c:v>
                </c:pt>
                <c:pt idx="1108">
                  <c:v>400</c:v>
                </c:pt>
                <c:pt idx="1109">
                  <c:v>400</c:v>
                </c:pt>
                <c:pt idx="1110">
                  <c:v>400</c:v>
                </c:pt>
                <c:pt idx="1111">
                  <c:v>400</c:v>
                </c:pt>
                <c:pt idx="1112">
                  <c:v>400</c:v>
                </c:pt>
                <c:pt idx="1113">
                  <c:v>400</c:v>
                </c:pt>
                <c:pt idx="1114">
                  <c:v>400</c:v>
                </c:pt>
                <c:pt idx="1115">
                  <c:v>400</c:v>
                </c:pt>
                <c:pt idx="1116">
                  <c:v>400</c:v>
                </c:pt>
                <c:pt idx="1117">
                  <c:v>400</c:v>
                </c:pt>
                <c:pt idx="1118">
                  <c:v>400</c:v>
                </c:pt>
                <c:pt idx="1119">
                  <c:v>400</c:v>
                </c:pt>
                <c:pt idx="1120">
                  <c:v>400</c:v>
                </c:pt>
                <c:pt idx="1121">
                  <c:v>400</c:v>
                </c:pt>
                <c:pt idx="1122">
                  <c:v>400</c:v>
                </c:pt>
                <c:pt idx="1123">
                  <c:v>400</c:v>
                </c:pt>
                <c:pt idx="1124">
                  <c:v>400</c:v>
                </c:pt>
                <c:pt idx="1125">
                  <c:v>400</c:v>
                </c:pt>
                <c:pt idx="1126">
                  <c:v>400</c:v>
                </c:pt>
                <c:pt idx="1127">
                  <c:v>400</c:v>
                </c:pt>
                <c:pt idx="1128">
                  <c:v>400</c:v>
                </c:pt>
                <c:pt idx="1129">
                  <c:v>400</c:v>
                </c:pt>
                <c:pt idx="1130">
                  <c:v>400</c:v>
                </c:pt>
                <c:pt idx="1131">
                  <c:v>400</c:v>
                </c:pt>
                <c:pt idx="1132">
                  <c:v>400</c:v>
                </c:pt>
                <c:pt idx="1133">
                  <c:v>400</c:v>
                </c:pt>
                <c:pt idx="1134">
                  <c:v>400</c:v>
                </c:pt>
                <c:pt idx="1135">
                  <c:v>400</c:v>
                </c:pt>
                <c:pt idx="1136">
                  <c:v>400</c:v>
                </c:pt>
                <c:pt idx="1137">
                  <c:v>400</c:v>
                </c:pt>
                <c:pt idx="1138">
                  <c:v>400</c:v>
                </c:pt>
                <c:pt idx="1139">
                  <c:v>400</c:v>
                </c:pt>
                <c:pt idx="1140">
                  <c:v>400</c:v>
                </c:pt>
                <c:pt idx="1141">
                  <c:v>400</c:v>
                </c:pt>
                <c:pt idx="1142">
                  <c:v>400</c:v>
                </c:pt>
                <c:pt idx="1143">
                  <c:v>400</c:v>
                </c:pt>
                <c:pt idx="1144">
                  <c:v>400</c:v>
                </c:pt>
                <c:pt idx="1145">
                  <c:v>400</c:v>
                </c:pt>
                <c:pt idx="1146">
                  <c:v>400</c:v>
                </c:pt>
                <c:pt idx="1147">
                  <c:v>400</c:v>
                </c:pt>
                <c:pt idx="1148">
                  <c:v>400</c:v>
                </c:pt>
                <c:pt idx="1149">
                  <c:v>400</c:v>
                </c:pt>
                <c:pt idx="1150">
                  <c:v>400</c:v>
                </c:pt>
                <c:pt idx="1151">
                  <c:v>400</c:v>
                </c:pt>
                <c:pt idx="1152">
                  <c:v>400</c:v>
                </c:pt>
                <c:pt idx="1153">
                  <c:v>400</c:v>
                </c:pt>
                <c:pt idx="1154">
                  <c:v>400</c:v>
                </c:pt>
                <c:pt idx="1155">
                  <c:v>400</c:v>
                </c:pt>
                <c:pt idx="1156">
                  <c:v>400</c:v>
                </c:pt>
                <c:pt idx="1157">
                  <c:v>400</c:v>
                </c:pt>
                <c:pt idx="1158">
                  <c:v>400</c:v>
                </c:pt>
                <c:pt idx="1159">
                  <c:v>400</c:v>
                </c:pt>
                <c:pt idx="1160">
                  <c:v>400</c:v>
                </c:pt>
                <c:pt idx="1161">
                  <c:v>400</c:v>
                </c:pt>
                <c:pt idx="1162">
                  <c:v>400</c:v>
                </c:pt>
                <c:pt idx="1163">
                  <c:v>400</c:v>
                </c:pt>
                <c:pt idx="1164">
                  <c:v>400</c:v>
                </c:pt>
                <c:pt idx="1165">
                  <c:v>400</c:v>
                </c:pt>
                <c:pt idx="1166">
                  <c:v>400</c:v>
                </c:pt>
                <c:pt idx="1167">
                  <c:v>400</c:v>
                </c:pt>
                <c:pt idx="1168">
                  <c:v>400</c:v>
                </c:pt>
                <c:pt idx="1169">
                  <c:v>400</c:v>
                </c:pt>
                <c:pt idx="1170">
                  <c:v>400</c:v>
                </c:pt>
                <c:pt idx="1171">
                  <c:v>400</c:v>
                </c:pt>
                <c:pt idx="1172">
                  <c:v>400</c:v>
                </c:pt>
                <c:pt idx="1173">
                  <c:v>400</c:v>
                </c:pt>
                <c:pt idx="1174">
                  <c:v>400</c:v>
                </c:pt>
                <c:pt idx="1175">
                  <c:v>400</c:v>
                </c:pt>
                <c:pt idx="1176">
                  <c:v>400</c:v>
                </c:pt>
                <c:pt idx="1177">
                  <c:v>400</c:v>
                </c:pt>
                <c:pt idx="1178">
                  <c:v>400</c:v>
                </c:pt>
                <c:pt idx="1179">
                  <c:v>400</c:v>
                </c:pt>
                <c:pt idx="1180">
                  <c:v>400</c:v>
                </c:pt>
                <c:pt idx="1181">
                  <c:v>400</c:v>
                </c:pt>
                <c:pt idx="1182">
                  <c:v>400</c:v>
                </c:pt>
                <c:pt idx="1183">
                  <c:v>400</c:v>
                </c:pt>
                <c:pt idx="1184">
                  <c:v>400</c:v>
                </c:pt>
                <c:pt idx="1185">
                  <c:v>400</c:v>
                </c:pt>
                <c:pt idx="1186">
                  <c:v>400</c:v>
                </c:pt>
                <c:pt idx="1187">
                  <c:v>400</c:v>
                </c:pt>
                <c:pt idx="1188">
                  <c:v>400</c:v>
                </c:pt>
                <c:pt idx="1189">
                  <c:v>400</c:v>
                </c:pt>
                <c:pt idx="1190">
                  <c:v>400</c:v>
                </c:pt>
                <c:pt idx="1191">
                  <c:v>400</c:v>
                </c:pt>
                <c:pt idx="1192">
                  <c:v>400</c:v>
                </c:pt>
                <c:pt idx="1193">
                  <c:v>400</c:v>
                </c:pt>
                <c:pt idx="1194">
                  <c:v>400</c:v>
                </c:pt>
                <c:pt idx="1195">
                  <c:v>400</c:v>
                </c:pt>
                <c:pt idx="1196">
                  <c:v>400</c:v>
                </c:pt>
                <c:pt idx="1197">
                  <c:v>400</c:v>
                </c:pt>
                <c:pt idx="1198">
                  <c:v>400</c:v>
                </c:pt>
                <c:pt idx="1199">
                  <c:v>400</c:v>
                </c:pt>
                <c:pt idx="1200">
                  <c:v>400</c:v>
                </c:pt>
                <c:pt idx="1201">
                  <c:v>400</c:v>
                </c:pt>
                <c:pt idx="1202">
                  <c:v>400</c:v>
                </c:pt>
                <c:pt idx="1203">
                  <c:v>400</c:v>
                </c:pt>
                <c:pt idx="1204">
                  <c:v>400</c:v>
                </c:pt>
                <c:pt idx="1205">
                  <c:v>400</c:v>
                </c:pt>
                <c:pt idx="1206">
                  <c:v>400</c:v>
                </c:pt>
                <c:pt idx="1207">
                  <c:v>400</c:v>
                </c:pt>
                <c:pt idx="1208">
                  <c:v>400</c:v>
                </c:pt>
                <c:pt idx="1209">
                  <c:v>400</c:v>
                </c:pt>
                <c:pt idx="1210">
                  <c:v>400</c:v>
                </c:pt>
                <c:pt idx="1211">
                  <c:v>400</c:v>
                </c:pt>
                <c:pt idx="1212">
                  <c:v>400</c:v>
                </c:pt>
                <c:pt idx="1213">
                  <c:v>400</c:v>
                </c:pt>
                <c:pt idx="1214">
                  <c:v>400</c:v>
                </c:pt>
                <c:pt idx="1215">
                  <c:v>400</c:v>
                </c:pt>
                <c:pt idx="1216">
                  <c:v>400</c:v>
                </c:pt>
                <c:pt idx="1217">
                  <c:v>400</c:v>
                </c:pt>
                <c:pt idx="1218">
                  <c:v>400</c:v>
                </c:pt>
                <c:pt idx="1219">
                  <c:v>400</c:v>
                </c:pt>
                <c:pt idx="1220">
                  <c:v>400</c:v>
                </c:pt>
                <c:pt idx="1221">
                  <c:v>400</c:v>
                </c:pt>
                <c:pt idx="1222">
                  <c:v>400</c:v>
                </c:pt>
                <c:pt idx="1223">
                  <c:v>400</c:v>
                </c:pt>
                <c:pt idx="1224">
                  <c:v>400</c:v>
                </c:pt>
                <c:pt idx="1225">
                  <c:v>400</c:v>
                </c:pt>
                <c:pt idx="1226">
                  <c:v>400</c:v>
                </c:pt>
                <c:pt idx="1227">
                  <c:v>400</c:v>
                </c:pt>
                <c:pt idx="1228">
                  <c:v>400</c:v>
                </c:pt>
                <c:pt idx="1229">
                  <c:v>400</c:v>
                </c:pt>
                <c:pt idx="1230">
                  <c:v>400</c:v>
                </c:pt>
                <c:pt idx="1231">
                  <c:v>400</c:v>
                </c:pt>
                <c:pt idx="1232">
                  <c:v>400</c:v>
                </c:pt>
                <c:pt idx="1233">
                  <c:v>400</c:v>
                </c:pt>
                <c:pt idx="1234">
                  <c:v>400</c:v>
                </c:pt>
                <c:pt idx="1235">
                  <c:v>400</c:v>
                </c:pt>
                <c:pt idx="1236">
                  <c:v>400</c:v>
                </c:pt>
                <c:pt idx="1237">
                  <c:v>400</c:v>
                </c:pt>
                <c:pt idx="1238">
                  <c:v>400</c:v>
                </c:pt>
                <c:pt idx="1239">
                  <c:v>400</c:v>
                </c:pt>
                <c:pt idx="1240">
                  <c:v>400</c:v>
                </c:pt>
                <c:pt idx="1241">
                  <c:v>400</c:v>
                </c:pt>
                <c:pt idx="1242">
                  <c:v>400</c:v>
                </c:pt>
                <c:pt idx="1243">
                  <c:v>400</c:v>
                </c:pt>
                <c:pt idx="1244">
                  <c:v>400</c:v>
                </c:pt>
                <c:pt idx="1245">
                  <c:v>400</c:v>
                </c:pt>
                <c:pt idx="1246">
                  <c:v>400</c:v>
                </c:pt>
                <c:pt idx="1247">
                  <c:v>400</c:v>
                </c:pt>
                <c:pt idx="1248">
                  <c:v>400</c:v>
                </c:pt>
                <c:pt idx="1249">
                  <c:v>400</c:v>
                </c:pt>
                <c:pt idx="1250">
                  <c:v>400</c:v>
                </c:pt>
                <c:pt idx="1251">
                  <c:v>400</c:v>
                </c:pt>
                <c:pt idx="1252">
                  <c:v>400</c:v>
                </c:pt>
                <c:pt idx="1253">
                  <c:v>400</c:v>
                </c:pt>
                <c:pt idx="1254">
                  <c:v>400</c:v>
                </c:pt>
                <c:pt idx="1255">
                  <c:v>400</c:v>
                </c:pt>
                <c:pt idx="1256">
                  <c:v>400</c:v>
                </c:pt>
                <c:pt idx="1257">
                  <c:v>400</c:v>
                </c:pt>
                <c:pt idx="1258">
                  <c:v>400</c:v>
                </c:pt>
                <c:pt idx="1259">
                  <c:v>400</c:v>
                </c:pt>
                <c:pt idx="1260">
                  <c:v>400</c:v>
                </c:pt>
                <c:pt idx="1261">
                  <c:v>400</c:v>
                </c:pt>
                <c:pt idx="1262">
                  <c:v>400</c:v>
                </c:pt>
                <c:pt idx="1263">
                  <c:v>400</c:v>
                </c:pt>
                <c:pt idx="1264">
                  <c:v>400</c:v>
                </c:pt>
                <c:pt idx="1265">
                  <c:v>400</c:v>
                </c:pt>
                <c:pt idx="1266">
                  <c:v>400</c:v>
                </c:pt>
                <c:pt idx="1267">
                  <c:v>400</c:v>
                </c:pt>
                <c:pt idx="1268">
                  <c:v>400</c:v>
                </c:pt>
                <c:pt idx="1269">
                  <c:v>400</c:v>
                </c:pt>
                <c:pt idx="1270">
                  <c:v>400</c:v>
                </c:pt>
                <c:pt idx="1271">
                  <c:v>400</c:v>
                </c:pt>
                <c:pt idx="1272">
                  <c:v>400</c:v>
                </c:pt>
                <c:pt idx="1273">
                  <c:v>400</c:v>
                </c:pt>
                <c:pt idx="1274">
                  <c:v>400</c:v>
                </c:pt>
                <c:pt idx="1275">
                  <c:v>400</c:v>
                </c:pt>
                <c:pt idx="1276">
                  <c:v>400</c:v>
                </c:pt>
                <c:pt idx="1277">
                  <c:v>400</c:v>
                </c:pt>
                <c:pt idx="1278">
                  <c:v>400</c:v>
                </c:pt>
                <c:pt idx="1279">
                  <c:v>400</c:v>
                </c:pt>
                <c:pt idx="1280">
                  <c:v>400</c:v>
                </c:pt>
                <c:pt idx="1281">
                  <c:v>400</c:v>
                </c:pt>
                <c:pt idx="1282">
                  <c:v>400</c:v>
                </c:pt>
                <c:pt idx="1283">
                  <c:v>400</c:v>
                </c:pt>
                <c:pt idx="1284">
                  <c:v>400</c:v>
                </c:pt>
                <c:pt idx="1285">
                  <c:v>400</c:v>
                </c:pt>
                <c:pt idx="1286">
                  <c:v>400</c:v>
                </c:pt>
                <c:pt idx="1287">
                  <c:v>400</c:v>
                </c:pt>
                <c:pt idx="1288">
                  <c:v>400</c:v>
                </c:pt>
                <c:pt idx="1289">
                  <c:v>400</c:v>
                </c:pt>
                <c:pt idx="1290">
                  <c:v>400</c:v>
                </c:pt>
                <c:pt idx="1291">
                  <c:v>400</c:v>
                </c:pt>
                <c:pt idx="1292">
                  <c:v>400</c:v>
                </c:pt>
                <c:pt idx="1293">
                  <c:v>400</c:v>
                </c:pt>
                <c:pt idx="1294">
                  <c:v>400</c:v>
                </c:pt>
                <c:pt idx="1295">
                  <c:v>400</c:v>
                </c:pt>
                <c:pt idx="1296">
                  <c:v>400</c:v>
                </c:pt>
                <c:pt idx="1297">
                  <c:v>400</c:v>
                </c:pt>
                <c:pt idx="1298">
                  <c:v>400</c:v>
                </c:pt>
                <c:pt idx="1299">
                  <c:v>400</c:v>
                </c:pt>
                <c:pt idx="1300">
                  <c:v>400</c:v>
                </c:pt>
                <c:pt idx="1301">
                  <c:v>400</c:v>
                </c:pt>
                <c:pt idx="1302">
                  <c:v>400</c:v>
                </c:pt>
                <c:pt idx="1303">
                  <c:v>400</c:v>
                </c:pt>
                <c:pt idx="1304">
                  <c:v>400</c:v>
                </c:pt>
                <c:pt idx="1305">
                  <c:v>400</c:v>
                </c:pt>
                <c:pt idx="1306">
                  <c:v>400</c:v>
                </c:pt>
                <c:pt idx="1307">
                  <c:v>400</c:v>
                </c:pt>
                <c:pt idx="1308">
                  <c:v>400</c:v>
                </c:pt>
                <c:pt idx="1309">
                  <c:v>400</c:v>
                </c:pt>
                <c:pt idx="1310">
                  <c:v>400</c:v>
                </c:pt>
                <c:pt idx="1311">
                  <c:v>400</c:v>
                </c:pt>
                <c:pt idx="1312">
                  <c:v>400</c:v>
                </c:pt>
                <c:pt idx="1313">
                  <c:v>400</c:v>
                </c:pt>
                <c:pt idx="1314">
                  <c:v>400</c:v>
                </c:pt>
                <c:pt idx="1315">
                  <c:v>400</c:v>
                </c:pt>
                <c:pt idx="1316">
                  <c:v>400</c:v>
                </c:pt>
                <c:pt idx="1317">
                  <c:v>400</c:v>
                </c:pt>
                <c:pt idx="1318">
                  <c:v>400</c:v>
                </c:pt>
                <c:pt idx="1319">
                  <c:v>400</c:v>
                </c:pt>
                <c:pt idx="1320">
                  <c:v>400</c:v>
                </c:pt>
                <c:pt idx="1321">
                  <c:v>400</c:v>
                </c:pt>
                <c:pt idx="1322">
                  <c:v>400</c:v>
                </c:pt>
                <c:pt idx="1323">
                  <c:v>400</c:v>
                </c:pt>
                <c:pt idx="1324">
                  <c:v>400</c:v>
                </c:pt>
                <c:pt idx="1325">
                  <c:v>400</c:v>
                </c:pt>
                <c:pt idx="1326">
                  <c:v>400</c:v>
                </c:pt>
                <c:pt idx="1327">
                  <c:v>400</c:v>
                </c:pt>
                <c:pt idx="1328">
                  <c:v>400</c:v>
                </c:pt>
                <c:pt idx="1329">
                  <c:v>400</c:v>
                </c:pt>
                <c:pt idx="1330">
                  <c:v>400</c:v>
                </c:pt>
                <c:pt idx="1331">
                  <c:v>400</c:v>
                </c:pt>
                <c:pt idx="1332">
                  <c:v>400</c:v>
                </c:pt>
                <c:pt idx="1333">
                  <c:v>400</c:v>
                </c:pt>
                <c:pt idx="1334">
                  <c:v>400</c:v>
                </c:pt>
                <c:pt idx="1335">
                  <c:v>400</c:v>
                </c:pt>
                <c:pt idx="1336">
                  <c:v>400</c:v>
                </c:pt>
                <c:pt idx="1337">
                  <c:v>400</c:v>
                </c:pt>
                <c:pt idx="1338">
                  <c:v>400</c:v>
                </c:pt>
                <c:pt idx="1339">
                  <c:v>400</c:v>
                </c:pt>
                <c:pt idx="1340">
                  <c:v>400</c:v>
                </c:pt>
                <c:pt idx="1341">
                  <c:v>400</c:v>
                </c:pt>
                <c:pt idx="1342">
                  <c:v>400</c:v>
                </c:pt>
                <c:pt idx="1343">
                  <c:v>400</c:v>
                </c:pt>
                <c:pt idx="1344">
                  <c:v>400</c:v>
                </c:pt>
                <c:pt idx="1345">
                  <c:v>400</c:v>
                </c:pt>
                <c:pt idx="1346">
                  <c:v>400</c:v>
                </c:pt>
                <c:pt idx="1347">
                  <c:v>400</c:v>
                </c:pt>
                <c:pt idx="1348">
                  <c:v>400</c:v>
                </c:pt>
                <c:pt idx="1349">
                  <c:v>400</c:v>
                </c:pt>
                <c:pt idx="1350">
                  <c:v>400</c:v>
                </c:pt>
                <c:pt idx="1351">
                  <c:v>400</c:v>
                </c:pt>
                <c:pt idx="1352">
                  <c:v>400</c:v>
                </c:pt>
                <c:pt idx="1353">
                  <c:v>400</c:v>
                </c:pt>
                <c:pt idx="1354">
                  <c:v>400</c:v>
                </c:pt>
                <c:pt idx="1355">
                  <c:v>400</c:v>
                </c:pt>
                <c:pt idx="1356">
                  <c:v>400</c:v>
                </c:pt>
                <c:pt idx="1357">
                  <c:v>400</c:v>
                </c:pt>
                <c:pt idx="1358">
                  <c:v>400</c:v>
                </c:pt>
                <c:pt idx="1359">
                  <c:v>400</c:v>
                </c:pt>
                <c:pt idx="1360">
                  <c:v>400</c:v>
                </c:pt>
                <c:pt idx="1361">
                  <c:v>400</c:v>
                </c:pt>
                <c:pt idx="1362">
                  <c:v>400</c:v>
                </c:pt>
                <c:pt idx="1363">
                  <c:v>400</c:v>
                </c:pt>
                <c:pt idx="1364">
                  <c:v>400</c:v>
                </c:pt>
                <c:pt idx="1365">
                  <c:v>400</c:v>
                </c:pt>
                <c:pt idx="1366">
                  <c:v>400</c:v>
                </c:pt>
                <c:pt idx="1367">
                  <c:v>400</c:v>
                </c:pt>
                <c:pt idx="1368">
                  <c:v>400</c:v>
                </c:pt>
                <c:pt idx="1369">
                  <c:v>400</c:v>
                </c:pt>
                <c:pt idx="1370">
                  <c:v>400</c:v>
                </c:pt>
                <c:pt idx="1371">
                  <c:v>400</c:v>
                </c:pt>
                <c:pt idx="1372">
                  <c:v>400</c:v>
                </c:pt>
                <c:pt idx="1373">
                  <c:v>400</c:v>
                </c:pt>
                <c:pt idx="1374">
                  <c:v>400</c:v>
                </c:pt>
                <c:pt idx="1375">
                  <c:v>400</c:v>
                </c:pt>
                <c:pt idx="1376">
                  <c:v>400</c:v>
                </c:pt>
                <c:pt idx="1377">
                  <c:v>400</c:v>
                </c:pt>
                <c:pt idx="1378">
                  <c:v>400</c:v>
                </c:pt>
                <c:pt idx="1379">
                  <c:v>400</c:v>
                </c:pt>
                <c:pt idx="1380">
                  <c:v>400</c:v>
                </c:pt>
                <c:pt idx="1381">
                  <c:v>400</c:v>
                </c:pt>
                <c:pt idx="1382">
                  <c:v>400</c:v>
                </c:pt>
                <c:pt idx="1383">
                  <c:v>400</c:v>
                </c:pt>
                <c:pt idx="1384">
                  <c:v>400</c:v>
                </c:pt>
                <c:pt idx="1385">
                  <c:v>400</c:v>
                </c:pt>
                <c:pt idx="1386">
                  <c:v>400</c:v>
                </c:pt>
                <c:pt idx="1387">
                  <c:v>400</c:v>
                </c:pt>
                <c:pt idx="1388">
                  <c:v>400</c:v>
                </c:pt>
                <c:pt idx="1389">
                  <c:v>400</c:v>
                </c:pt>
                <c:pt idx="1390">
                  <c:v>400</c:v>
                </c:pt>
                <c:pt idx="1391">
                  <c:v>400</c:v>
                </c:pt>
                <c:pt idx="1392">
                  <c:v>400</c:v>
                </c:pt>
                <c:pt idx="1393">
                  <c:v>400</c:v>
                </c:pt>
                <c:pt idx="1394">
                  <c:v>400</c:v>
                </c:pt>
                <c:pt idx="1395">
                  <c:v>400</c:v>
                </c:pt>
                <c:pt idx="1396">
                  <c:v>400</c:v>
                </c:pt>
                <c:pt idx="1397">
                  <c:v>400</c:v>
                </c:pt>
                <c:pt idx="1398">
                  <c:v>400</c:v>
                </c:pt>
                <c:pt idx="1399">
                  <c:v>400</c:v>
                </c:pt>
                <c:pt idx="1400">
                  <c:v>400</c:v>
                </c:pt>
                <c:pt idx="1401">
                  <c:v>400</c:v>
                </c:pt>
                <c:pt idx="1402">
                  <c:v>400</c:v>
                </c:pt>
                <c:pt idx="1403">
                  <c:v>400</c:v>
                </c:pt>
                <c:pt idx="1404">
                  <c:v>400</c:v>
                </c:pt>
                <c:pt idx="1405">
                  <c:v>400</c:v>
                </c:pt>
                <c:pt idx="1406">
                  <c:v>400</c:v>
                </c:pt>
                <c:pt idx="1407">
                  <c:v>400</c:v>
                </c:pt>
                <c:pt idx="1408">
                  <c:v>400</c:v>
                </c:pt>
                <c:pt idx="1409">
                  <c:v>400</c:v>
                </c:pt>
                <c:pt idx="1410">
                  <c:v>400</c:v>
                </c:pt>
                <c:pt idx="1411">
                  <c:v>400</c:v>
                </c:pt>
                <c:pt idx="1412">
                  <c:v>400</c:v>
                </c:pt>
                <c:pt idx="1413">
                  <c:v>400</c:v>
                </c:pt>
                <c:pt idx="1414">
                  <c:v>400</c:v>
                </c:pt>
                <c:pt idx="1415">
                  <c:v>400</c:v>
                </c:pt>
                <c:pt idx="1416">
                  <c:v>400</c:v>
                </c:pt>
                <c:pt idx="1417">
                  <c:v>400</c:v>
                </c:pt>
                <c:pt idx="1418">
                  <c:v>400</c:v>
                </c:pt>
                <c:pt idx="1419">
                  <c:v>400</c:v>
                </c:pt>
                <c:pt idx="1420">
                  <c:v>400</c:v>
                </c:pt>
                <c:pt idx="1421">
                  <c:v>400</c:v>
                </c:pt>
                <c:pt idx="1422">
                  <c:v>400</c:v>
                </c:pt>
                <c:pt idx="1423">
                  <c:v>400</c:v>
                </c:pt>
                <c:pt idx="1424">
                  <c:v>400</c:v>
                </c:pt>
                <c:pt idx="1425">
                  <c:v>400</c:v>
                </c:pt>
                <c:pt idx="1426">
                  <c:v>400</c:v>
                </c:pt>
                <c:pt idx="1427">
                  <c:v>400</c:v>
                </c:pt>
                <c:pt idx="1428">
                  <c:v>400</c:v>
                </c:pt>
                <c:pt idx="1429">
                  <c:v>400</c:v>
                </c:pt>
                <c:pt idx="1430">
                  <c:v>400</c:v>
                </c:pt>
                <c:pt idx="1431">
                  <c:v>400</c:v>
                </c:pt>
                <c:pt idx="1432">
                  <c:v>400</c:v>
                </c:pt>
                <c:pt idx="1433">
                  <c:v>400</c:v>
                </c:pt>
                <c:pt idx="1434">
                  <c:v>400</c:v>
                </c:pt>
                <c:pt idx="1435">
                  <c:v>400</c:v>
                </c:pt>
                <c:pt idx="1436">
                  <c:v>400</c:v>
                </c:pt>
                <c:pt idx="1437">
                  <c:v>400</c:v>
                </c:pt>
                <c:pt idx="1438">
                  <c:v>400</c:v>
                </c:pt>
                <c:pt idx="1439">
                  <c:v>400</c:v>
                </c:pt>
                <c:pt idx="1440">
                  <c:v>400</c:v>
                </c:pt>
              </c:numCache>
            </c:numRef>
          </c:val>
        </c:ser>
        <c:ser>
          <c:idx val="1"/>
          <c:order val="1"/>
          <c:tx>
            <c:strRef>
              <c:f>Scenario1_5_TY_UC!$C$1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Scenario1_5_TY_UC!$C$2:$C$1442</c:f>
              <c:numCache>
                <c:formatCode>General</c:formatCode>
                <c:ptCount val="1441"/>
                <c:pt idx="0">
                  <c:v>20</c:v>
                </c:pt>
                <c:pt idx="1">
                  <c:v>40</c:v>
                </c:pt>
                <c:pt idx="2">
                  <c:v>48</c:v>
                </c:pt>
                <c:pt idx="3">
                  <c:v>48</c:v>
                </c:pt>
                <c:pt idx="4">
                  <c:v>28</c:v>
                </c:pt>
                <c:pt idx="5">
                  <c:v>28</c:v>
                </c:pt>
                <c:pt idx="6">
                  <c:v>48</c:v>
                </c:pt>
                <c:pt idx="7">
                  <c:v>48</c:v>
                </c:pt>
                <c:pt idx="8">
                  <c:v>28</c:v>
                </c:pt>
                <c:pt idx="9">
                  <c:v>19.2</c:v>
                </c:pt>
                <c:pt idx="10">
                  <c:v>28</c:v>
                </c:pt>
                <c:pt idx="11">
                  <c:v>48</c:v>
                </c:pt>
                <c:pt idx="12">
                  <c:v>48</c:v>
                </c:pt>
                <c:pt idx="13">
                  <c:v>48</c:v>
                </c:pt>
                <c:pt idx="14">
                  <c:v>28</c:v>
                </c:pt>
                <c:pt idx="15">
                  <c:v>48</c:v>
                </c:pt>
                <c:pt idx="16">
                  <c:v>48</c:v>
                </c:pt>
                <c:pt idx="17">
                  <c:v>48</c:v>
                </c:pt>
                <c:pt idx="18">
                  <c:v>48</c:v>
                </c:pt>
                <c:pt idx="19">
                  <c:v>28</c:v>
                </c:pt>
                <c:pt idx="20">
                  <c:v>28</c:v>
                </c:pt>
                <c:pt idx="21">
                  <c:v>48</c:v>
                </c:pt>
                <c:pt idx="22">
                  <c:v>48</c:v>
                </c:pt>
                <c:pt idx="23">
                  <c:v>28</c:v>
                </c:pt>
                <c:pt idx="24">
                  <c:v>19.2</c:v>
                </c:pt>
                <c:pt idx="25">
                  <c:v>22.672999999999998</c:v>
                </c:pt>
                <c:pt idx="26">
                  <c:v>19.2</c:v>
                </c:pt>
                <c:pt idx="27">
                  <c:v>19.2</c:v>
                </c:pt>
                <c:pt idx="28">
                  <c:v>19.2</c:v>
                </c:pt>
                <c:pt idx="29">
                  <c:v>19.2</c:v>
                </c:pt>
                <c:pt idx="30">
                  <c:v>29.971</c:v>
                </c:pt>
                <c:pt idx="31">
                  <c:v>19.2</c:v>
                </c:pt>
                <c:pt idx="32">
                  <c:v>19.2</c:v>
                </c:pt>
                <c:pt idx="33">
                  <c:v>19.2</c:v>
                </c:pt>
                <c:pt idx="34">
                  <c:v>19.2</c:v>
                </c:pt>
                <c:pt idx="35">
                  <c:v>19.2</c:v>
                </c:pt>
                <c:pt idx="36">
                  <c:v>19.2</c:v>
                </c:pt>
                <c:pt idx="37">
                  <c:v>19.2</c:v>
                </c:pt>
                <c:pt idx="38">
                  <c:v>27.065999999999999</c:v>
                </c:pt>
                <c:pt idx="39">
                  <c:v>47.066000000000003</c:v>
                </c:pt>
                <c:pt idx="40">
                  <c:v>27.065999999999999</c:v>
                </c:pt>
                <c:pt idx="41">
                  <c:v>28</c:v>
                </c:pt>
                <c:pt idx="42">
                  <c:v>48</c:v>
                </c:pt>
                <c:pt idx="43">
                  <c:v>28</c:v>
                </c:pt>
                <c:pt idx="44">
                  <c:v>21.4</c:v>
                </c:pt>
                <c:pt idx="45">
                  <c:v>33.481000000000002</c:v>
                </c:pt>
                <c:pt idx="46">
                  <c:v>28</c:v>
                </c:pt>
                <c:pt idx="47">
                  <c:v>48</c:v>
                </c:pt>
                <c:pt idx="48">
                  <c:v>48</c:v>
                </c:pt>
                <c:pt idx="49">
                  <c:v>48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48</c:v>
                </c:pt>
                <c:pt idx="71">
                  <c:v>48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48</c:v>
                </c:pt>
                <c:pt idx="79">
                  <c:v>48</c:v>
                </c:pt>
                <c:pt idx="80">
                  <c:v>48</c:v>
                </c:pt>
                <c:pt idx="81">
                  <c:v>48</c:v>
                </c:pt>
                <c:pt idx="82">
                  <c:v>48</c:v>
                </c:pt>
                <c:pt idx="83">
                  <c:v>48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48</c:v>
                </c:pt>
                <c:pt idx="92">
                  <c:v>48</c:v>
                </c:pt>
                <c:pt idx="93">
                  <c:v>48</c:v>
                </c:pt>
                <c:pt idx="94">
                  <c:v>48</c:v>
                </c:pt>
                <c:pt idx="95">
                  <c:v>48</c:v>
                </c:pt>
                <c:pt idx="96">
                  <c:v>48</c:v>
                </c:pt>
                <c:pt idx="97">
                  <c:v>48</c:v>
                </c:pt>
                <c:pt idx="98">
                  <c:v>48</c:v>
                </c:pt>
                <c:pt idx="99">
                  <c:v>48</c:v>
                </c:pt>
                <c:pt idx="100">
                  <c:v>48</c:v>
                </c:pt>
                <c:pt idx="101">
                  <c:v>48</c:v>
                </c:pt>
                <c:pt idx="102">
                  <c:v>48</c:v>
                </c:pt>
                <c:pt idx="103">
                  <c:v>48</c:v>
                </c:pt>
                <c:pt idx="104">
                  <c:v>48</c:v>
                </c:pt>
                <c:pt idx="105">
                  <c:v>48</c:v>
                </c:pt>
                <c:pt idx="106">
                  <c:v>48</c:v>
                </c:pt>
                <c:pt idx="107">
                  <c:v>48</c:v>
                </c:pt>
                <c:pt idx="108">
                  <c:v>48</c:v>
                </c:pt>
                <c:pt idx="109">
                  <c:v>48</c:v>
                </c:pt>
                <c:pt idx="110">
                  <c:v>48</c:v>
                </c:pt>
                <c:pt idx="111">
                  <c:v>48</c:v>
                </c:pt>
                <c:pt idx="112">
                  <c:v>48</c:v>
                </c:pt>
                <c:pt idx="113">
                  <c:v>48</c:v>
                </c:pt>
                <c:pt idx="114">
                  <c:v>48</c:v>
                </c:pt>
                <c:pt idx="115">
                  <c:v>48</c:v>
                </c:pt>
                <c:pt idx="116">
                  <c:v>48</c:v>
                </c:pt>
                <c:pt idx="117">
                  <c:v>48</c:v>
                </c:pt>
                <c:pt idx="118">
                  <c:v>48</c:v>
                </c:pt>
                <c:pt idx="119">
                  <c:v>48</c:v>
                </c:pt>
                <c:pt idx="120">
                  <c:v>48</c:v>
                </c:pt>
                <c:pt idx="121">
                  <c:v>48</c:v>
                </c:pt>
                <c:pt idx="122">
                  <c:v>48</c:v>
                </c:pt>
                <c:pt idx="123">
                  <c:v>48</c:v>
                </c:pt>
                <c:pt idx="124">
                  <c:v>48</c:v>
                </c:pt>
                <c:pt idx="125">
                  <c:v>48</c:v>
                </c:pt>
                <c:pt idx="126">
                  <c:v>48</c:v>
                </c:pt>
                <c:pt idx="127">
                  <c:v>48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48</c:v>
                </c:pt>
                <c:pt idx="146">
                  <c:v>48</c:v>
                </c:pt>
                <c:pt idx="147">
                  <c:v>48</c:v>
                </c:pt>
                <c:pt idx="148">
                  <c:v>48</c:v>
                </c:pt>
                <c:pt idx="149">
                  <c:v>48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48</c:v>
                </c:pt>
                <c:pt idx="159">
                  <c:v>48</c:v>
                </c:pt>
                <c:pt idx="160">
                  <c:v>48</c:v>
                </c:pt>
                <c:pt idx="161">
                  <c:v>48</c:v>
                </c:pt>
                <c:pt idx="162">
                  <c:v>48</c:v>
                </c:pt>
                <c:pt idx="163">
                  <c:v>48</c:v>
                </c:pt>
                <c:pt idx="164">
                  <c:v>48</c:v>
                </c:pt>
                <c:pt idx="165">
                  <c:v>48</c:v>
                </c:pt>
                <c:pt idx="166">
                  <c:v>48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48</c:v>
                </c:pt>
                <c:pt idx="171">
                  <c:v>48</c:v>
                </c:pt>
                <c:pt idx="172">
                  <c:v>48</c:v>
                </c:pt>
                <c:pt idx="173">
                  <c:v>48</c:v>
                </c:pt>
                <c:pt idx="174">
                  <c:v>48</c:v>
                </c:pt>
                <c:pt idx="175">
                  <c:v>48</c:v>
                </c:pt>
                <c:pt idx="176">
                  <c:v>48</c:v>
                </c:pt>
                <c:pt idx="177">
                  <c:v>48</c:v>
                </c:pt>
                <c:pt idx="178">
                  <c:v>48</c:v>
                </c:pt>
                <c:pt idx="179">
                  <c:v>48</c:v>
                </c:pt>
                <c:pt idx="180">
                  <c:v>48</c:v>
                </c:pt>
                <c:pt idx="181">
                  <c:v>48</c:v>
                </c:pt>
                <c:pt idx="182">
                  <c:v>48</c:v>
                </c:pt>
                <c:pt idx="183">
                  <c:v>48</c:v>
                </c:pt>
                <c:pt idx="184">
                  <c:v>48</c:v>
                </c:pt>
                <c:pt idx="185">
                  <c:v>48</c:v>
                </c:pt>
                <c:pt idx="186">
                  <c:v>48</c:v>
                </c:pt>
                <c:pt idx="187">
                  <c:v>48</c:v>
                </c:pt>
                <c:pt idx="188">
                  <c:v>48</c:v>
                </c:pt>
                <c:pt idx="189">
                  <c:v>48</c:v>
                </c:pt>
                <c:pt idx="190">
                  <c:v>48</c:v>
                </c:pt>
                <c:pt idx="191">
                  <c:v>48</c:v>
                </c:pt>
                <c:pt idx="192">
                  <c:v>48</c:v>
                </c:pt>
                <c:pt idx="193">
                  <c:v>48</c:v>
                </c:pt>
                <c:pt idx="194">
                  <c:v>48</c:v>
                </c:pt>
                <c:pt idx="195">
                  <c:v>48</c:v>
                </c:pt>
                <c:pt idx="196">
                  <c:v>48</c:v>
                </c:pt>
                <c:pt idx="197">
                  <c:v>48</c:v>
                </c:pt>
                <c:pt idx="198">
                  <c:v>48</c:v>
                </c:pt>
                <c:pt idx="199">
                  <c:v>48</c:v>
                </c:pt>
                <c:pt idx="200">
                  <c:v>48</c:v>
                </c:pt>
                <c:pt idx="201">
                  <c:v>48</c:v>
                </c:pt>
                <c:pt idx="202">
                  <c:v>48</c:v>
                </c:pt>
                <c:pt idx="203">
                  <c:v>48</c:v>
                </c:pt>
                <c:pt idx="204">
                  <c:v>48</c:v>
                </c:pt>
                <c:pt idx="205">
                  <c:v>48</c:v>
                </c:pt>
                <c:pt idx="206">
                  <c:v>48</c:v>
                </c:pt>
                <c:pt idx="207">
                  <c:v>48</c:v>
                </c:pt>
                <c:pt idx="208">
                  <c:v>48</c:v>
                </c:pt>
                <c:pt idx="209">
                  <c:v>48</c:v>
                </c:pt>
                <c:pt idx="210">
                  <c:v>48</c:v>
                </c:pt>
                <c:pt idx="211">
                  <c:v>48</c:v>
                </c:pt>
                <c:pt idx="212">
                  <c:v>48</c:v>
                </c:pt>
                <c:pt idx="213">
                  <c:v>48</c:v>
                </c:pt>
                <c:pt idx="214">
                  <c:v>48</c:v>
                </c:pt>
                <c:pt idx="215">
                  <c:v>48</c:v>
                </c:pt>
                <c:pt idx="216">
                  <c:v>48</c:v>
                </c:pt>
                <c:pt idx="217">
                  <c:v>48</c:v>
                </c:pt>
                <c:pt idx="218">
                  <c:v>48</c:v>
                </c:pt>
                <c:pt idx="219">
                  <c:v>48</c:v>
                </c:pt>
                <c:pt idx="220">
                  <c:v>48</c:v>
                </c:pt>
                <c:pt idx="221">
                  <c:v>48</c:v>
                </c:pt>
                <c:pt idx="222">
                  <c:v>48</c:v>
                </c:pt>
                <c:pt idx="223">
                  <c:v>48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48</c:v>
                </c:pt>
                <c:pt idx="238">
                  <c:v>48</c:v>
                </c:pt>
                <c:pt idx="239">
                  <c:v>48</c:v>
                </c:pt>
                <c:pt idx="240">
                  <c:v>48</c:v>
                </c:pt>
                <c:pt idx="241">
                  <c:v>48</c:v>
                </c:pt>
                <c:pt idx="242">
                  <c:v>48</c:v>
                </c:pt>
                <c:pt idx="243">
                  <c:v>48</c:v>
                </c:pt>
                <c:pt idx="244">
                  <c:v>48</c:v>
                </c:pt>
                <c:pt idx="245">
                  <c:v>48</c:v>
                </c:pt>
                <c:pt idx="246">
                  <c:v>48</c:v>
                </c:pt>
                <c:pt idx="247">
                  <c:v>48</c:v>
                </c:pt>
                <c:pt idx="248">
                  <c:v>48</c:v>
                </c:pt>
                <c:pt idx="249">
                  <c:v>48</c:v>
                </c:pt>
                <c:pt idx="250">
                  <c:v>48</c:v>
                </c:pt>
                <c:pt idx="251">
                  <c:v>48</c:v>
                </c:pt>
                <c:pt idx="252">
                  <c:v>48</c:v>
                </c:pt>
                <c:pt idx="253">
                  <c:v>48</c:v>
                </c:pt>
                <c:pt idx="254">
                  <c:v>48</c:v>
                </c:pt>
                <c:pt idx="255">
                  <c:v>48</c:v>
                </c:pt>
                <c:pt idx="256">
                  <c:v>48</c:v>
                </c:pt>
                <c:pt idx="257">
                  <c:v>48</c:v>
                </c:pt>
                <c:pt idx="258">
                  <c:v>48</c:v>
                </c:pt>
                <c:pt idx="259">
                  <c:v>48</c:v>
                </c:pt>
                <c:pt idx="260">
                  <c:v>48</c:v>
                </c:pt>
                <c:pt idx="261">
                  <c:v>48</c:v>
                </c:pt>
                <c:pt idx="262">
                  <c:v>48</c:v>
                </c:pt>
                <c:pt idx="263">
                  <c:v>48</c:v>
                </c:pt>
                <c:pt idx="264">
                  <c:v>48</c:v>
                </c:pt>
                <c:pt idx="265">
                  <c:v>48</c:v>
                </c:pt>
                <c:pt idx="266">
                  <c:v>48</c:v>
                </c:pt>
                <c:pt idx="267">
                  <c:v>48</c:v>
                </c:pt>
                <c:pt idx="268">
                  <c:v>48</c:v>
                </c:pt>
                <c:pt idx="269">
                  <c:v>48</c:v>
                </c:pt>
                <c:pt idx="270">
                  <c:v>48</c:v>
                </c:pt>
                <c:pt idx="271">
                  <c:v>48</c:v>
                </c:pt>
                <c:pt idx="272">
                  <c:v>48</c:v>
                </c:pt>
                <c:pt idx="273">
                  <c:v>48</c:v>
                </c:pt>
                <c:pt idx="274">
                  <c:v>48</c:v>
                </c:pt>
                <c:pt idx="275">
                  <c:v>48</c:v>
                </c:pt>
                <c:pt idx="276">
                  <c:v>48</c:v>
                </c:pt>
                <c:pt idx="277">
                  <c:v>48</c:v>
                </c:pt>
                <c:pt idx="278">
                  <c:v>48</c:v>
                </c:pt>
                <c:pt idx="279">
                  <c:v>48</c:v>
                </c:pt>
                <c:pt idx="280">
                  <c:v>48</c:v>
                </c:pt>
                <c:pt idx="281">
                  <c:v>48</c:v>
                </c:pt>
                <c:pt idx="282">
                  <c:v>48</c:v>
                </c:pt>
                <c:pt idx="283">
                  <c:v>48</c:v>
                </c:pt>
                <c:pt idx="284">
                  <c:v>48</c:v>
                </c:pt>
                <c:pt idx="285">
                  <c:v>48</c:v>
                </c:pt>
                <c:pt idx="286">
                  <c:v>48</c:v>
                </c:pt>
                <c:pt idx="287">
                  <c:v>48</c:v>
                </c:pt>
                <c:pt idx="288">
                  <c:v>48</c:v>
                </c:pt>
                <c:pt idx="289">
                  <c:v>48</c:v>
                </c:pt>
                <c:pt idx="290">
                  <c:v>48</c:v>
                </c:pt>
                <c:pt idx="291">
                  <c:v>48</c:v>
                </c:pt>
                <c:pt idx="292">
                  <c:v>48</c:v>
                </c:pt>
                <c:pt idx="293">
                  <c:v>48</c:v>
                </c:pt>
                <c:pt idx="294">
                  <c:v>48</c:v>
                </c:pt>
                <c:pt idx="295">
                  <c:v>48</c:v>
                </c:pt>
                <c:pt idx="296">
                  <c:v>48</c:v>
                </c:pt>
                <c:pt idx="297">
                  <c:v>48</c:v>
                </c:pt>
                <c:pt idx="298">
                  <c:v>48</c:v>
                </c:pt>
                <c:pt idx="299">
                  <c:v>48</c:v>
                </c:pt>
                <c:pt idx="300">
                  <c:v>48</c:v>
                </c:pt>
                <c:pt idx="301">
                  <c:v>48</c:v>
                </c:pt>
                <c:pt idx="302">
                  <c:v>48</c:v>
                </c:pt>
                <c:pt idx="303">
                  <c:v>48</c:v>
                </c:pt>
                <c:pt idx="304">
                  <c:v>48</c:v>
                </c:pt>
                <c:pt idx="305">
                  <c:v>48</c:v>
                </c:pt>
                <c:pt idx="306">
                  <c:v>48</c:v>
                </c:pt>
                <c:pt idx="307">
                  <c:v>48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48</c:v>
                </c:pt>
                <c:pt idx="312">
                  <c:v>48</c:v>
                </c:pt>
                <c:pt idx="313">
                  <c:v>48</c:v>
                </c:pt>
                <c:pt idx="314">
                  <c:v>48</c:v>
                </c:pt>
                <c:pt idx="315">
                  <c:v>48</c:v>
                </c:pt>
                <c:pt idx="316">
                  <c:v>48</c:v>
                </c:pt>
                <c:pt idx="317">
                  <c:v>48</c:v>
                </c:pt>
                <c:pt idx="318">
                  <c:v>48</c:v>
                </c:pt>
                <c:pt idx="319">
                  <c:v>48</c:v>
                </c:pt>
                <c:pt idx="320">
                  <c:v>48</c:v>
                </c:pt>
                <c:pt idx="321">
                  <c:v>48</c:v>
                </c:pt>
                <c:pt idx="322">
                  <c:v>48</c:v>
                </c:pt>
                <c:pt idx="323">
                  <c:v>48</c:v>
                </c:pt>
                <c:pt idx="324">
                  <c:v>48</c:v>
                </c:pt>
                <c:pt idx="325">
                  <c:v>48</c:v>
                </c:pt>
                <c:pt idx="326">
                  <c:v>48</c:v>
                </c:pt>
                <c:pt idx="327">
                  <c:v>39.122</c:v>
                </c:pt>
                <c:pt idx="328">
                  <c:v>41.404000000000003</c:v>
                </c:pt>
                <c:pt idx="329">
                  <c:v>48</c:v>
                </c:pt>
                <c:pt idx="330">
                  <c:v>48</c:v>
                </c:pt>
                <c:pt idx="331">
                  <c:v>48</c:v>
                </c:pt>
                <c:pt idx="332">
                  <c:v>48</c:v>
                </c:pt>
                <c:pt idx="333">
                  <c:v>48</c:v>
                </c:pt>
                <c:pt idx="334">
                  <c:v>48</c:v>
                </c:pt>
                <c:pt idx="335">
                  <c:v>48</c:v>
                </c:pt>
                <c:pt idx="336">
                  <c:v>48</c:v>
                </c:pt>
                <c:pt idx="337">
                  <c:v>48</c:v>
                </c:pt>
                <c:pt idx="338">
                  <c:v>48</c:v>
                </c:pt>
                <c:pt idx="339">
                  <c:v>48</c:v>
                </c:pt>
                <c:pt idx="340">
                  <c:v>48</c:v>
                </c:pt>
                <c:pt idx="341">
                  <c:v>48</c:v>
                </c:pt>
                <c:pt idx="342">
                  <c:v>48</c:v>
                </c:pt>
                <c:pt idx="343">
                  <c:v>48</c:v>
                </c:pt>
                <c:pt idx="344">
                  <c:v>48</c:v>
                </c:pt>
                <c:pt idx="345">
                  <c:v>48</c:v>
                </c:pt>
                <c:pt idx="346">
                  <c:v>48</c:v>
                </c:pt>
                <c:pt idx="347">
                  <c:v>48</c:v>
                </c:pt>
                <c:pt idx="348">
                  <c:v>48</c:v>
                </c:pt>
                <c:pt idx="349">
                  <c:v>48</c:v>
                </c:pt>
                <c:pt idx="350">
                  <c:v>48</c:v>
                </c:pt>
                <c:pt idx="351">
                  <c:v>48</c:v>
                </c:pt>
                <c:pt idx="352">
                  <c:v>48</c:v>
                </c:pt>
                <c:pt idx="353">
                  <c:v>48</c:v>
                </c:pt>
                <c:pt idx="354">
                  <c:v>48</c:v>
                </c:pt>
                <c:pt idx="355">
                  <c:v>48</c:v>
                </c:pt>
                <c:pt idx="356">
                  <c:v>48</c:v>
                </c:pt>
                <c:pt idx="357">
                  <c:v>48</c:v>
                </c:pt>
                <c:pt idx="358">
                  <c:v>48</c:v>
                </c:pt>
                <c:pt idx="359">
                  <c:v>48</c:v>
                </c:pt>
                <c:pt idx="360">
                  <c:v>48</c:v>
                </c:pt>
                <c:pt idx="361">
                  <c:v>48</c:v>
                </c:pt>
                <c:pt idx="362">
                  <c:v>48</c:v>
                </c:pt>
                <c:pt idx="363">
                  <c:v>48</c:v>
                </c:pt>
                <c:pt idx="364">
                  <c:v>48</c:v>
                </c:pt>
                <c:pt idx="365">
                  <c:v>48</c:v>
                </c:pt>
                <c:pt idx="366">
                  <c:v>48</c:v>
                </c:pt>
                <c:pt idx="367">
                  <c:v>48</c:v>
                </c:pt>
                <c:pt idx="368">
                  <c:v>48</c:v>
                </c:pt>
                <c:pt idx="369">
                  <c:v>48</c:v>
                </c:pt>
                <c:pt idx="370">
                  <c:v>48</c:v>
                </c:pt>
                <c:pt idx="371">
                  <c:v>48</c:v>
                </c:pt>
                <c:pt idx="372">
                  <c:v>48</c:v>
                </c:pt>
                <c:pt idx="373">
                  <c:v>48</c:v>
                </c:pt>
                <c:pt idx="374">
                  <c:v>48</c:v>
                </c:pt>
                <c:pt idx="375">
                  <c:v>48</c:v>
                </c:pt>
                <c:pt idx="376">
                  <c:v>48</c:v>
                </c:pt>
                <c:pt idx="377">
                  <c:v>48</c:v>
                </c:pt>
                <c:pt idx="378">
                  <c:v>48</c:v>
                </c:pt>
                <c:pt idx="379">
                  <c:v>48</c:v>
                </c:pt>
                <c:pt idx="380">
                  <c:v>48</c:v>
                </c:pt>
                <c:pt idx="381">
                  <c:v>48</c:v>
                </c:pt>
                <c:pt idx="382">
                  <c:v>48</c:v>
                </c:pt>
                <c:pt idx="383">
                  <c:v>48</c:v>
                </c:pt>
                <c:pt idx="384">
                  <c:v>48</c:v>
                </c:pt>
                <c:pt idx="385">
                  <c:v>48</c:v>
                </c:pt>
                <c:pt idx="386">
                  <c:v>48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48</c:v>
                </c:pt>
                <c:pt idx="391">
                  <c:v>48</c:v>
                </c:pt>
                <c:pt idx="392">
                  <c:v>48</c:v>
                </c:pt>
                <c:pt idx="393">
                  <c:v>48</c:v>
                </c:pt>
                <c:pt idx="394">
                  <c:v>48</c:v>
                </c:pt>
                <c:pt idx="395">
                  <c:v>48</c:v>
                </c:pt>
                <c:pt idx="396">
                  <c:v>48</c:v>
                </c:pt>
                <c:pt idx="397">
                  <c:v>48</c:v>
                </c:pt>
                <c:pt idx="398">
                  <c:v>48</c:v>
                </c:pt>
                <c:pt idx="399">
                  <c:v>48</c:v>
                </c:pt>
                <c:pt idx="400">
                  <c:v>48</c:v>
                </c:pt>
                <c:pt idx="401">
                  <c:v>48</c:v>
                </c:pt>
                <c:pt idx="402">
                  <c:v>48</c:v>
                </c:pt>
                <c:pt idx="403">
                  <c:v>48</c:v>
                </c:pt>
                <c:pt idx="404">
                  <c:v>48</c:v>
                </c:pt>
                <c:pt idx="405">
                  <c:v>48</c:v>
                </c:pt>
                <c:pt idx="406">
                  <c:v>48</c:v>
                </c:pt>
                <c:pt idx="407">
                  <c:v>48</c:v>
                </c:pt>
                <c:pt idx="408">
                  <c:v>48</c:v>
                </c:pt>
                <c:pt idx="409">
                  <c:v>48</c:v>
                </c:pt>
                <c:pt idx="410">
                  <c:v>48</c:v>
                </c:pt>
                <c:pt idx="411">
                  <c:v>48</c:v>
                </c:pt>
                <c:pt idx="412">
                  <c:v>48</c:v>
                </c:pt>
                <c:pt idx="413">
                  <c:v>48</c:v>
                </c:pt>
                <c:pt idx="414">
                  <c:v>48</c:v>
                </c:pt>
                <c:pt idx="415">
                  <c:v>48</c:v>
                </c:pt>
                <c:pt idx="416">
                  <c:v>48</c:v>
                </c:pt>
                <c:pt idx="417">
                  <c:v>48</c:v>
                </c:pt>
                <c:pt idx="418">
                  <c:v>48</c:v>
                </c:pt>
                <c:pt idx="419">
                  <c:v>48</c:v>
                </c:pt>
                <c:pt idx="420">
                  <c:v>48</c:v>
                </c:pt>
                <c:pt idx="421">
                  <c:v>48</c:v>
                </c:pt>
                <c:pt idx="422">
                  <c:v>48</c:v>
                </c:pt>
                <c:pt idx="423">
                  <c:v>48</c:v>
                </c:pt>
                <c:pt idx="424">
                  <c:v>48</c:v>
                </c:pt>
                <c:pt idx="425">
                  <c:v>48</c:v>
                </c:pt>
                <c:pt idx="426">
                  <c:v>48</c:v>
                </c:pt>
                <c:pt idx="427">
                  <c:v>48</c:v>
                </c:pt>
                <c:pt idx="428">
                  <c:v>48</c:v>
                </c:pt>
                <c:pt idx="429">
                  <c:v>48</c:v>
                </c:pt>
                <c:pt idx="430">
                  <c:v>48</c:v>
                </c:pt>
                <c:pt idx="431">
                  <c:v>48</c:v>
                </c:pt>
                <c:pt idx="432">
                  <c:v>48</c:v>
                </c:pt>
                <c:pt idx="433">
                  <c:v>48</c:v>
                </c:pt>
                <c:pt idx="434">
                  <c:v>48</c:v>
                </c:pt>
                <c:pt idx="435">
                  <c:v>48</c:v>
                </c:pt>
                <c:pt idx="436">
                  <c:v>48</c:v>
                </c:pt>
                <c:pt idx="437">
                  <c:v>48</c:v>
                </c:pt>
                <c:pt idx="438">
                  <c:v>48</c:v>
                </c:pt>
                <c:pt idx="439">
                  <c:v>48</c:v>
                </c:pt>
                <c:pt idx="440">
                  <c:v>48</c:v>
                </c:pt>
                <c:pt idx="441">
                  <c:v>48</c:v>
                </c:pt>
                <c:pt idx="442">
                  <c:v>48</c:v>
                </c:pt>
                <c:pt idx="443">
                  <c:v>48</c:v>
                </c:pt>
                <c:pt idx="444">
                  <c:v>48</c:v>
                </c:pt>
                <c:pt idx="445">
                  <c:v>48</c:v>
                </c:pt>
                <c:pt idx="446">
                  <c:v>48</c:v>
                </c:pt>
                <c:pt idx="447">
                  <c:v>48</c:v>
                </c:pt>
                <c:pt idx="448">
                  <c:v>48</c:v>
                </c:pt>
                <c:pt idx="449">
                  <c:v>48</c:v>
                </c:pt>
                <c:pt idx="450">
                  <c:v>48</c:v>
                </c:pt>
                <c:pt idx="451">
                  <c:v>48</c:v>
                </c:pt>
                <c:pt idx="452">
                  <c:v>48</c:v>
                </c:pt>
                <c:pt idx="453">
                  <c:v>48</c:v>
                </c:pt>
                <c:pt idx="454">
                  <c:v>48</c:v>
                </c:pt>
                <c:pt idx="455">
                  <c:v>48</c:v>
                </c:pt>
                <c:pt idx="456">
                  <c:v>48</c:v>
                </c:pt>
                <c:pt idx="457">
                  <c:v>48</c:v>
                </c:pt>
                <c:pt idx="458">
                  <c:v>48</c:v>
                </c:pt>
                <c:pt idx="459">
                  <c:v>48</c:v>
                </c:pt>
                <c:pt idx="460">
                  <c:v>48</c:v>
                </c:pt>
                <c:pt idx="461">
                  <c:v>48</c:v>
                </c:pt>
                <c:pt idx="462">
                  <c:v>48</c:v>
                </c:pt>
                <c:pt idx="463">
                  <c:v>48</c:v>
                </c:pt>
                <c:pt idx="464">
                  <c:v>48</c:v>
                </c:pt>
                <c:pt idx="465">
                  <c:v>48</c:v>
                </c:pt>
                <c:pt idx="466">
                  <c:v>48</c:v>
                </c:pt>
                <c:pt idx="467">
                  <c:v>48</c:v>
                </c:pt>
                <c:pt idx="468">
                  <c:v>48</c:v>
                </c:pt>
                <c:pt idx="469">
                  <c:v>48</c:v>
                </c:pt>
                <c:pt idx="470">
                  <c:v>48</c:v>
                </c:pt>
                <c:pt idx="471">
                  <c:v>48</c:v>
                </c:pt>
                <c:pt idx="472">
                  <c:v>48</c:v>
                </c:pt>
                <c:pt idx="473">
                  <c:v>48</c:v>
                </c:pt>
                <c:pt idx="474">
                  <c:v>48</c:v>
                </c:pt>
                <c:pt idx="475">
                  <c:v>48</c:v>
                </c:pt>
                <c:pt idx="476">
                  <c:v>48</c:v>
                </c:pt>
                <c:pt idx="477">
                  <c:v>48</c:v>
                </c:pt>
                <c:pt idx="478">
                  <c:v>48</c:v>
                </c:pt>
                <c:pt idx="479">
                  <c:v>48</c:v>
                </c:pt>
                <c:pt idx="480">
                  <c:v>48</c:v>
                </c:pt>
                <c:pt idx="481">
                  <c:v>48</c:v>
                </c:pt>
                <c:pt idx="482">
                  <c:v>48</c:v>
                </c:pt>
                <c:pt idx="483">
                  <c:v>48</c:v>
                </c:pt>
                <c:pt idx="484">
                  <c:v>48</c:v>
                </c:pt>
                <c:pt idx="485">
                  <c:v>48</c:v>
                </c:pt>
                <c:pt idx="486">
                  <c:v>48</c:v>
                </c:pt>
                <c:pt idx="487">
                  <c:v>48</c:v>
                </c:pt>
                <c:pt idx="488">
                  <c:v>48</c:v>
                </c:pt>
                <c:pt idx="489">
                  <c:v>48</c:v>
                </c:pt>
                <c:pt idx="490">
                  <c:v>48</c:v>
                </c:pt>
                <c:pt idx="491">
                  <c:v>48</c:v>
                </c:pt>
                <c:pt idx="492">
                  <c:v>48</c:v>
                </c:pt>
                <c:pt idx="493">
                  <c:v>48</c:v>
                </c:pt>
                <c:pt idx="494">
                  <c:v>48</c:v>
                </c:pt>
                <c:pt idx="495">
                  <c:v>48</c:v>
                </c:pt>
                <c:pt idx="496">
                  <c:v>48</c:v>
                </c:pt>
                <c:pt idx="497">
                  <c:v>48</c:v>
                </c:pt>
                <c:pt idx="498">
                  <c:v>48</c:v>
                </c:pt>
                <c:pt idx="499">
                  <c:v>48</c:v>
                </c:pt>
                <c:pt idx="500">
                  <c:v>48</c:v>
                </c:pt>
                <c:pt idx="501">
                  <c:v>48</c:v>
                </c:pt>
                <c:pt idx="502">
                  <c:v>48</c:v>
                </c:pt>
                <c:pt idx="503">
                  <c:v>48</c:v>
                </c:pt>
                <c:pt idx="504">
                  <c:v>48</c:v>
                </c:pt>
                <c:pt idx="505">
                  <c:v>48</c:v>
                </c:pt>
                <c:pt idx="506">
                  <c:v>48</c:v>
                </c:pt>
                <c:pt idx="507">
                  <c:v>48</c:v>
                </c:pt>
                <c:pt idx="508">
                  <c:v>48</c:v>
                </c:pt>
                <c:pt idx="509">
                  <c:v>48</c:v>
                </c:pt>
                <c:pt idx="510">
                  <c:v>48</c:v>
                </c:pt>
                <c:pt idx="511">
                  <c:v>48</c:v>
                </c:pt>
                <c:pt idx="512">
                  <c:v>48</c:v>
                </c:pt>
                <c:pt idx="513">
                  <c:v>48</c:v>
                </c:pt>
                <c:pt idx="514">
                  <c:v>48</c:v>
                </c:pt>
                <c:pt idx="515">
                  <c:v>48</c:v>
                </c:pt>
                <c:pt idx="516">
                  <c:v>48</c:v>
                </c:pt>
                <c:pt idx="517">
                  <c:v>48</c:v>
                </c:pt>
                <c:pt idx="518">
                  <c:v>48</c:v>
                </c:pt>
                <c:pt idx="519">
                  <c:v>48</c:v>
                </c:pt>
                <c:pt idx="520">
                  <c:v>48</c:v>
                </c:pt>
                <c:pt idx="521">
                  <c:v>48</c:v>
                </c:pt>
                <c:pt idx="522">
                  <c:v>48</c:v>
                </c:pt>
                <c:pt idx="523">
                  <c:v>48</c:v>
                </c:pt>
                <c:pt idx="524">
                  <c:v>48</c:v>
                </c:pt>
                <c:pt idx="525">
                  <c:v>48</c:v>
                </c:pt>
                <c:pt idx="526">
                  <c:v>48</c:v>
                </c:pt>
                <c:pt idx="527">
                  <c:v>48</c:v>
                </c:pt>
                <c:pt idx="528">
                  <c:v>48</c:v>
                </c:pt>
                <c:pt idx="529">
                  <c:v>48</c:v>
                </c:pt>
                <c:pt idx="530">
                  <c:v>48</c:v>
                </c:pt>
                <c:pt idx="531">
                  <c:v>48</c:v>
                </c:pt>
                <c:pt idx="532">
                  <c:v>48</c:v>
                </c:pt>
                <c:pt idx="533">
                  <c:v>48</c:v>
                </c:pt>
                <c:pt idx="534">
                  <c:v>48</c:v>
                </c:pt>
                <c:pt idx="535">
                  <c:v>48</c:v>
                </c:pt>
                <c:pt idx="536">
                  <c:v>48</c:v>
                </c:pt>
                <c:pt idx="537">
                  <c:v>48</c:v>
                </c:pt>
                <c:pt idx="538">
                  <c:v>48</c:v>
                </c:pt>
                <c:pt idx="539">
                  <c:v>48</c:v>
                </c:pt>
                <c:pt idx="540">
                  <c:v>48</c:v>
                </c:pt>
                <c:pt idx="541">
                  <c:v>48</c:v>
                </c:pt>
                <c:pt idx="542">
                  <c:v>48</c:v>
                </c:pt>
                <c:pt idx="543">
                  <c:v>48</c:v>
                </c:pt>
                <c:pt idx="544">
                  <c:v>48</c:v>
                </c:pt>
                <c:pt idx="545">
                  <c:v>48</c:v>
                </c:pt>
                <c:pt idx="546">
                  <c:v>48</c:v>
                </c:pt>
                <c:pt idx="547">
                  <c:v>48</c:v>
                </c:pt>
                <c:pt idx="548">
                  <c:v>48</c:v>
                </c:pt>
                <c:pt idx="549">
                  <c:v>48</c:v>
                </c:pt>
                <c:pt idx="550">
                  <c:v>48</c:v>
                </c:pt>
                <c:pt idx="551">
                  <c:v>48</c:v>
                </c:pt>
                <c:pt idx="552">
                  <c:v>48</c:v>
                </c:pt>
                <c:pt idx="553">
                  <c:v>48</c:v>
                </c:pt>
                <c:pt idx="554">
                  <c:v>48</c:v>
                </c:pt>
                <c:pt idx="555">
                  <c:v>48</c:v>
                </c:pt>
                <c:pt idx="556">
                  <c:v>48</c:v>
                </c:pt>
                <c:pt idx="557">
                  <c:v>48</c:v>
                </c:pt>
                <c:pt idx="558">
                  <c:v>48</c:v>
                </c:pt>
                <c:pt idx="559">
                  <c:v>48</c:v>
                </c:pt>
                <c:pt idx="560">
                  <c:v>48</c:v>
                </c:pt>
                <c:pt idx="561">
                  <c:v>48</c:v>
                </c:pt>
                <c:pt idx="562">
                  <c:v>48</c:v>
                </c:pt>
                <c:pt idx="563">
                  <c:v>48</c:v>
                </c:pt>
                <c:pt idx="564">
                  <c:v>48</c:v>
                </c:pt>
                <c:pt idx="565">
                  <c:v>48</c:v>
                </c:pt>
                <c:pt idx="566">
                  <c:v>48</c:v>
                </c:pt>
                <c:pt idx="567">
                  <c:v>48</c:v>
                </c:pt>
                <c:pt idx="568">
                  <c:v>48</c:v>
                </c:pt>
                <c:pt idx="569">
                  <c:v>48</c:v>
                </c:pt>
                <c:pt idx="570">
                  <c:v>48</c:v>
                </c:pt>
                <c:pt idx="571">
                  <c:v>48</c:v>
                </c:pt>
                <c:pt idx="572">
                  <c:v>48</c:v>
                </c:pt>
                <c:pt idx="573">
                  <c:v>48</c:v>
                </c:pt>
                <c:pt idx="574">
                  <c:v>48</c:v>
                </c:pt>
                <c:pt idx="575">
                  <c:v>48</c:v>
                </c:pt>
                <c:pt idx="576">
                  <c:v>48</c:v>
                </c:pt>
                <c:pt idx="577">
                  <c:v>48</c:v>
                </c:pt>
                <c:pt idx="578">
                  <c:v>48</c:v>
                </c:pt>
                <c:pt idx="579">
                  <c:v>48</c:v>
                </c:pt>
                <c:pt idx="580">
                  <c:v>48</c:v>
                </c:pt>
                <c:pt idx="581">
                  <c:v>48</c:v>
                </c:pt>
                <c:pt idx="582">
                  <c:v>48</c:v>
                </c:pt>
                <c:pt idx="583">
                  <c:v>48</c:v>
                </c:pt>
                <c:pt idx="584">
                  <c:v>48</c:v>
                </c:pt>
                <c:pt idx="585">
                  <c:v>48</c:v>
                </c:pt>
                <c:pt idx="586">
                  <c:v>48</c:v>
                </c:pt>
                <c:pt idx="587">
                  <c:v>48</c:v>
                </c:pt>
                <c:pt idx="588">
                  <c:v>48</c:v>
                </c:pt>
                <c:pt idx="589">
                  <c:v>48</c:v>
                </c:pt>
                <c:pt idx="590">
                  <c:v>48</c:v>
                </c:pt>
                <c:pt idx="591">
                  <c:v>48</c:v>
                </c:pt>
                <c:pt idx="592">
                  <c:v>48</c:v>
                </c:pt>
                <c:pt idx="593">
                  <c:v>48</c:v>
                </c:pt>
                <c:pt idx="594">
                  <c:v>48</c:v>
                </c:pt>
                <c:pt idx="595">
                  <c:v>48</c:v>
                </c:pt>
                <c:pt idx="596">
                  <c:v>48</c:v>
                </c:pt>
                <c:pt idx="597">
                  <c:v>48</c:v>
                </c:pt>
                <c:pt idx="598">
                  <c:v>48</c:v>
                </c:pt>
                <c:pt idx="599">
                  <c:v>48</c:v>
                </c:pt>
                <c:pt idx="600">
                  <c:v>48</c:v>
                </c:pt>
                <c:pt idx="601">
                  <c:v>48</c:v>
                </c:pt>
                <c:pt idx="602">
                  <c:v>48</c:v>
                </c:pt>
                <c:pt idx="603">
                  <c:v>48</c:v>
                </c:pt>
                <c:pt idx="604">
                  <c:v>48</c:v>
                </c:pt>
                <c:pt idx="605">
                  <c:v>48</c:v>
                </c:pt>
                <c:pt idx="606">
                  <c:v>48</c:v>
                </c:pt>
                <c:pt idx="607">
                  <c:v>48</c:v>
                </c:pt>
                <c:pt idx="608">
                  <c:v>48</c:v>
                </c:pt>
                <c:pt idx="609">
                  <c:v>33.359000000000002</c:v>
                </c:pt>
                <c:pt idx="610">
                  <c:v>21.4</c:v>
                </c:pt>
                <c:pt idx="611">
                  <c:v>19.2</c:v>
                </c:pt>
                <c:pt idx="612">
                  <c:v>19.2</c:v>
                </c:pt>
                <c:pt idx="613">
                  <c:v>28</c:v>
                </c:pt>
                <c:pt idx="614">
                  <c:v>48</c:v>
                </c:pt>
                <c:pt idx="615">
                  <c:v>28</c:v>
                </c:pt>
                <c:pt idx="616">
                  <c:v>28</c:v>
                </c:pt>
                <c:pt idx="617">
                  <c:v>48</c:v>
                </c:pt>
                <c:pt idx="618">
                  <c:v>48</c:v>
                </c:pt>
                <c:pt idx="619">
                  <c:v>48</c:v>
                </c:pt>
                <c:pt idx="620">
                  <c:v>34.270000000000003</c:v>
                </c:pt>
                <c:pt idx="621">
                  <c:v>28</c:v>
                </c:pt>
                <c:pt idx="622">
                  <c:v>48</c:v>
                </c:pt>
                <c:pt idx="623">
                  <c:v>48</c:v>
                </c:pt>
                <c:pt idx="624">
                  <c:v>48</c:v>
                </c:pt>
                <c:pt idx="625">
                  <c:v>48</c:v>
                </c:pt>
                <c:pt idx="626">
                  <c:v>48</c:v>
                </c:pt>
                <c:pt idx="627">
                  <c:v>48</c:v>
                </c:pt>
                <c:pt idx="628">
                  <c:v>48</c:v>
                </c:pt>
                <c:pt idx="629">
                  <c:v>48</c:v>
                </c:pt>
                <c:pt idx="630">
                  <c:v>48</c:v>
                </c:pt>
                <c:pt idx="631">
                  <c:v>48</c:v>
                </c:pt>
                <c:pt idx="632">
                  <c:v>48</c:v>
                </c:pt>
                <c:pt idx="633">
                  <c:v>48</c:v>
                </c:pt>
                <c:pt idx="634">
                  <c:v>48</c:v>
                </c:pt>
                <c:pt idx="635">
                  <c:v>48</c:v>
                </c:pt>
                <c:pt idx="636">
                  <c:v>48</c:v>
                </c:pt>
                <c:pt idx="637">
                  <c:v>48</c:v>
                </c:pt>
                <c:pt idx="638">
                  <c:v>48</c:v>
                </c:pt>
                <c:pt idx="639">
                  <c:v>48</c:v>
                </c:pt>
                <c:pt idx="640">
                  <c:v>48</c:v>
                </c:pt>
                <c:pt idx="641">
                  <c:v>48</c:v>
                </c:pt>
                <c:pt idx="642">
                  <c:v>48</c:v>
                </c:pt>
                <c:pt idx="643">
                  <c:v>48</c:v>
                </c:pt>
                <c:pt idx="644">
                  <c:v>48</c:v>
                </c:pt>
                <c:pt idx="645">
                  <c:v>48</c:v>
                </c:pt>
                <c:pt idx="646">
                  <c:v>48</c:v>
                </c:pt>
                <c:pt idx="647">
                  <c:v>48</c:v>
                </c:pt>
                <c:pt idx="648">
                  <c:v>48</c:v>
                </c:pt>
                <c:pt idx="649">
                  <c:v>48</c:v>
                </c:pt>
                <c:pt idx="650">
                  <c:v>48</c:v>
                </c:pt>
                <c:pt idx="651">
                  <c:v>48</c:v>
                </c:pt>
                <c:pt idx="652">
                  <c:v>48</c:v>
                </c:pt>
                <c:pt idx="653">
                  <c:v>48</c:v>
                </c:pt>
                <c:pt idx="654">
                  <c:v>48</c:v>
                </c:pt>
                <c:pt idx="655">
                  <c:v>48</c:v>
                </c:pt>
                <c:pt idx="656">
                  <c:v>48</c:v>
                </c:pt>
                <c:pt idx="657">
                  <c:v>48</c:v>
                </c:pt>
                <c:pt idx="658">
                  <c:v>48</c:v>
                </c:pt>
                <c:pt idx="659">
                  <c:v>48</c:v>
                </c:pt>
                <c:pt idx="660">
                  <c:v>48</c:v>
                </c:pt>
                <c:pt idx="661">
                  <c:v>48</c:v>
                </c:pt>
                <c:pt idx="662">
                  <c:v>48</c:v>
                </c:pt>
                <c:pt idx="663">
                  <c:v>48</c:v>
                </c:pt>
                <c:pt idx="664">
                  <c:v>48</c:v>
                </c:pt>
                <c:pt idx="665">
                  <c:v>48</c:v>
                </c:pt>
                <c:pt idx="666">
                  <c:v>48</c:v>
                </c:pt>
                <c:pt idx="667">
                  <c:v>48</c:v>
                </c:pt>
                <c:pt idx="668">
                  <c:v>48</c:v>
                </c:pt>
                <c:pt idx="669">
                  <c:v>48</c:v>
                </c:pt>
                <c:pt idx="670">
                  <c:v>48</c:v>
                </c:pt>
                <c:pt idx="671">
                  <c:v>48</c:v>
                </c:pt>
                <c:pt idx="672">
                  <c:v>48</c:v>
                </c:pt>
                <c:pt idx="673">
                  <c:v>48</c:v>
                </c:pt>
                <c:pt idx="674">
                  <c:v>48</c:v>
                </c:pt>
                <c:pt idx="675">
                  <c:v>48</c:v>
                </c:pt>
                <c:pt idx="676">
                  <c:v>48</c:v>
                </c:pt>
                <c:pt idx="677">
                  <c:v>48</c:v>
                </c:pt>
                <c:pt idx="678">
                  <c:v>48</c:v>
                </c:pt>
                <c:pt idx="679">
                  <c:v>48</c:v>
                </c:pt>
                <c:pt idx="680">
                  <c:v>48</c:v>
                </c:pt>
                <c:pt idx="681">
                  <c:v>48</c:v>
                </c:pt>
                <c:pt idx="682">
                  <c:v>48</c:v>
                </c:pt>
                <c:pt idx="683">
                  <c:v>48</c:v>
                </c:pt>
                <c:pt idx="684">
                  <c:v>48</c:v>
                </c:pt>
                <c:pt idx="685">
                  <c:v>48</c:v>
                </c:pt>
                <c:pt idx="686">
                  <c:v>48</c:v>
                </c:pt>
                <c:pt idx="687">
                  <c:v>48</c:v>
                </c:pt>
                <c:pt idx="688">
                  <c:v>48</c:v>
                </c:pt>
                <c:pt idx="689">
                  <c:v>48</c:v>
                </c:pt>
                <c:pt idx="690">
                  <c:v>48</c:v>
                </c:pt>
                <c:pt idx="691">
                  <c:v>48</c:v>
                </c:pt>
                <c:pt idx="692">
                  <c:v>48</c:v>
                </c:pt>
                <c:pt idx="693">
                  <c:v>48</c:v>
                </c:pt>
                <c:pt idx="694">
                  <c:v>48</c:v>
                </c:pt>
                <c:pt idx="695">
                  <c:v>48</c:v>
                </c:pt>
                <c:pt idx="696">
                  <c:v>48</c:v>
                </c:pt>
                <c:pt idx="697">
                  <c:v>48</c:v>
                </c:pt>
                <c:pt idx="698">
                  <c:v>48</c:v>
                </c:pt>
                <c:pt idx="699">
                  <c:v>48</c:v>
                </c:pt>
                <c:pt idx="700">
                  <c:v>48</c:v>
                </c:pt>
                <c:pt idx="701">
                  <c:v>48</c:v>
                </c:pt>
                <c:pt idx="702">
                  <c:v>48</c:v>
                </c:pt>
                <c:pt idx="703">
                  <c:v>48</c:v>
                </c:pt>
                <c:pt idx="704">
                  <c:v>48</c:v>
                </c:pt>
                <c:pt idx="705">
                  <c:v>48</c:v>
                </c:pt>
                <c:pt idx="706">
                  <c:v>48</c:v>
                </c:pt>
                <c:pt idx="707">
                  <c:v>48</c:v>
                </c:pt>
                <c:pt idx="708">
                  <c:v>48</c:v>
                </c:pt>
                <c:pt idx="709">
                  <c:v>48</c:v>
                </c:pt>
                <c:pt idx="710">
                  <c:v>48</c:v>
                </c:pt>
                <c:pt idx="711">
                  <c:v>48</c:v>
                </c:pt>
                <c:pt idx="712">
                  <c:v>48</c:v>
                </c:pt>
                <c:pt idx="713">
                  <c:v>48</c:v>
                </c:pt>
                <c:pt idx="714">
                  <c:v>48</c:v>
                </c:pt>
                <c:pt idx="715">
                  <c:v>48</c:v>
                </c:pt>
                <c:pt idx="716">
                  <c:v>48</c:v>
                </c:pt>
                <c:pt idx="717">
                  <c:v>48</c:v>
                </c:pt>
                <c:pt idx="718">
                  <c:v>48</c:v>
                </c:pt>
                <c:pt idx="719">
                  <c:v>48</c:v>
                </c:pt>
                <c:pt idx="720">
                  <c:v>48</c:v>
                </c:pt>
                <c:pt idx="721">
                  <c:v>48</c:v>
                </c:pt>
                <c:pt idx="722">
                  <c:v>48</c:v>
                </c:pt>
                <c:pt idx="723">
                  <c:v>48</c:v>
                </c:pt>
                <c:pt idx="724">
                  <c:v>48</c:v>
                </c:pt>
                <c:pt idx="725">
                  <c:v>48</c:v>
                </c:pt>
                <c:pt idx="726">
                  <c:v>48</c:v>
                </c:pt>
                <c:pt idx="727">
                  <c:v>48</c:v>
                </c:pt>
                <c:pt idx="728">
                  <c:v>48</c:v>
                </c:pt>
                <c:pt idx="729">
                  <c:v>48</c:v>
                </c:pt>
                <c:pt idx="730">
                  <c:v>48</c:v>
                </c:pt>
                <c:pt idx="731">
                  <c:v>48</c:v>
                </c:pt>
                <c:pt idx="732">
                  <c:v>48</c:v>
                </c:pt>
                <c:pt idx="733">
                  <c:v>48</c:v>
                </c:pt>
                <c:pt idx="734">
                  <c:v>48</c:v>
                </c:pt>
                <c:pt idx="735">
                  <c:v>48</c:v>
                </c:pt>
                <c:pt idx="736">
                  <c:v>48</c:v>
                </c:pt>
                <c:pt idx="737">
                  <c:v>48</c:v>
                </c:pt>
                <c:pt idx="738">
                  <c:v>48</c:v>
                </c:pt>
                <c:pt idx="739">
                  <c:v>48</c:v>
                </c:pt>
                <c:pt idx="740">
                  <c:v>48</c:v>
                </c:pt>
                <c:pt idx="741">
                  <c:v>48</c:v>
                </c:pt>
                <c:pt idx="742">
                  <c:v>48</c:v>
                </c:pt>
                <c:pt idx="743">
                  <c:v>48</c:v>
                </c:pt>
                <c:pt idx="744">
                  <c:v>48</c:v>
                </c:pt>
                <c:pt idx="745">
                  <c:v>48</c:v>
                </c:pt>
                <c:pt idx="746">
                  <c:v>48</c:v>
                </c:pt>
                <c:pt idx="747">
                  <c:v>48</c:v>
                </c:pt>
                <c:pt idx="748">
                  <c:v>48</c:v>
                </c:pt>
                <c:pt idx="749">
                  <c:v>48</c:v>
                </c:pt>
                <c:pt idx="750">
                  <c:v>48</c:v>
                </c:pt>
                <c:pt idx="751">
                  <c:v>48</c:v>
                </c:pt>
                <c:pt idx="752">
                  <c:v>48</c:v>
                </c:pt>
                <c:pt idx="753">
                  <c:v>48</c:v>
                </c:pt>
                <c:pt idx="754">
                  <c:v>48</c:v>
                </c:pt>
                <c:pt idx="755">
                  <c:v>48</c:v>
                </c:pt>
                <c:pt idx="756">
                  <c:v>48</c:v>
                </c:pt>
                <c:pt idx="757">
                  <c:v>48</c:v>
                </c:pt>
                <c:pt idx="758">
                  <c:v>48</c:v>
                </c:pt>
                <c:pt idx="759">
                  <c:v>48</c:v>
                </c:pt>
                <c:pt idx="760">
                  <c:v>48</c:v>
                </c:pt>
                <c:pt idx="761">
                  <c:v>48</c:v>
                </c:pt>
                <c:pt idx="762">
                  <c:v>48</c:v>
                </c:pt>
                <c:pt idx="763">
                  <c:v>48</c:v>
                </c:pt>
                <c:pt idx="764">
                  <c:v>48</c:v>
                </c:pt>
                <c:pt idx="765">
                  <c:v>48</c:v>
                </c:pt>
                <c:pt idx="766">
                  <c:v>48</c:v>
                </c:pt>
                <c:pt idx="767">
                  <c:v>48</c:v>
                </c:pt>
                <c:pt idx="768">
                  <c:v>48</c:v>
                </c:pt>
                <c:pt idx="769">
                  <c:v>48</c:v>
                </c:pt>
                <c:pt idx="770">
                  <c:v>48</c:v>
                </c:pt>
                <c:pt idx="771">
                  <c:v>48</c:v>
                </c:pt>
                <c:pt idx="772">
                  <c:v>48</c:v>
                </c:pt>
                <c:pt idx="773">
                  <c:v>48</c:v>
                </c:pt>
                <c:pt idx="774">
                  <c:v>48</c:v>
                </c:pt>
                <c:pt idx="775">
                  <c:v>48</c:v>
                </c:pt>
                <c:pt idx="776">
                  <c:v>48</c:v>
                </c:pt>
                <c:pt idx="777">
                  <c:v>48</c:v>
                </c:pt>
                <c:pt idx="778">
                  <c:v>48</c:v>
                </c:pt>
                <c:pt idx="779">
                  <c:v>48</c:v>
                </c:pt>
                <c:pt idx="780">
                  <c:v>48</c:v>
                </c:pt>
                <c:pt idx="781">
                  <c:v>48</c:v>
                </c:pt>
                <c:pt idx="782">
                  <c:v>48</c:v>
                </c:pt>
                <c:pt idx="783">
                  <c:v>48</c:v>
                </c:pt>
                <c:pt idx="784">
                  <c:v>48</c:v>
                </c:pt>
                <c:pt idx="785">
                  <c:v>48</c:v>
                </c:pt>
                <c:pt idx="786">
                  <c:v>48</c:v>
                </c:pt>
                <c:pt idx="787">
                  <c:v>48</c:v>
                </c:pt>
                <c:pt idx="788">
                  <c:v>48</c:v>
                </c:pt>
                <c:pt idx="789">
                  <c:v>48</c:v>
                </c:pt>
                <c:pt idx="790">
                  <c:v>48</c:v>
                </c:pt>
                <c:pt idx="791">
                  <c:v>48</c:v>
                </c:pt>
                <c:pt idx="792">
                  <c:v>48</c:v>
                </c:pt>
                <c:pt idx="793">
                  <c:v>48</c:v>
                </c:pt>
                <c:pt idx="794">
                  <c:v>48</c:v>
                </c:pt>
                <c:pt idx="795">
                  <c:v>48</c:v>
                </c:pt>
                <c:pt idx="796">
                  <c:v>48</c:v>
                </c:pt>
                <c:pt idx="797">
                  <c:v>48</c:v>
                </c:pt>
                <c:pt idx="798">
                  <c:v>48</c:v>
                </c:pt>
                <c:pt idx="799">
                  <c:v>48</c:v>
                </c:pt>
                <c:pt idx="800">
                  <c:v>48</c:v>
                </c:pt>
                <c:pt idx="801">
                  <c:v>48</c:v>
                </c:pt>
                <c:pt idx="802">
                  <c:v>48</c:v>
                </c:pt>
                <c:pt idx="803">
                  <c:v>48</c:v>
                </c:pt>
                <c:pt idx="804">
                  <c:v>48</c:v>
                </c:pt>
                <c:pt idx="805">
                  <c:v>48</c:v>
                </c:pt>
                <c:pt idx="806">
                  <c:v>48</c:v>
                </c:pt>
                <c:pt idx="807">
                  <c:v>48</c:v>
                </c:pt>
                <c:pt idx="808">
                  <c:v>48</c:v>
                </c:pt>
                <c:pt idx="809">
                  <c:v>48</c:v>
                </c:pt>
                <c:pt idx="810">
                  <c:v>48</c:v>
                </c:pt>
                <c:pt idx="811">
                  <c:v>48</c:v>
                </c:pt>
                <c:pt idx="812">
                  <c:v>48</c:v>
                </c:pt>
                <c:pt idx="813">
                  <c:v>48</c:v>
                </c:pt>
                <c:pt idx="814">
                  <c:v>48</c:v>
                </c:pt>
                <c:pt idx="815">
                  <c:v>48</c:v>
                </c:pt>
                <c:pt idx="816">
                  <c:v>48</c:v>
                </c:pt>
                <c:pt idx="817">
                  <c:v>48</c:v>
                </c:pt>
                <c:pt idx="818">
                  <c:v>48</c:v>
                </c:pt>
                <c:pt idx="819">
                  <c:v>48</c:v>
                </c:pt>
                <c:pt idx="820">
                  <c:v>48</c:v>
                </c:pt>
                <c:pt idx="821">
                  <c:v>48</c:v>
                </c:pt>
                <c:pt idx="822">
                  <c:v>48</c:v>
                </c:pt>
                <c:pt idx="823">
                  <c:v>48</c:v>
                </c:pt>
                <c:pt idx="824">
                  <c:v>48</c:v>
                </c:pt>
                <c:pt idx="825">
                  <c:v>48</c:v>
                </c:pt>
                <c:pt idx="826">
                  <c:v>48</c:v>
                </c:pt>
                <c:pt idx="827">
                  <c:v>48</c:v>
                </c:pt>
                <c:pt idx="828">
                  <c:v>48</c:v>
                </c:pt>
                <c:pt idx="829">
                  <c:v>48</c:v>
                </c:pt>
                <c:pt idx="830">
                  <c:v>48</c:v>
                </c:pt>
                <c:pt idx="831">
                  <c:v>48</c:v>
                </c:pt>
                <c:pt idx="832">
                  <c:v>48</c:v>
                </c:pt>
                <c:pt idx="833">
                  <c:v>48</c:v>
                </c:pt>
                <c:pt idx="834">
                  <c:v>48</c:v>
                </c:pt>
                <c:pt idx="835">
                  <c:v>48</c:v>
                </c:pt>
                <c:pt idx="836">
                  <c:v>48</c:v>
                </c:pt>
                <c:pt idx="837">
                  <c:v>48</c:v>
                </c:pt>
                <c:pt idx="838">
                  <c:v>48</c:v>
                </c:pt>
                <c:pt idx="839">
                  <c:v>48</c:v>
                </c:pt>
                <c:pt idx="840">
                  <c:v>48</c:v>
                </c:pt>
                <c:pt idx="841">
                  <c:v>48</c:v>
                </c:pt>
                <c:pt idx="842">
                  <c:v>48</c:v>
                </c:pt>
                <c:pt idx="843">
                  <c:v>48</c:v>
                </c:pt>
                <c:pt idx="844">
                  <c:v>48</c:v>
                </c:pt>
                <c:pt idx="845">
                  <c:v>48</c:v>
                </c:pt>
                <c:pt idx="846">
                  <c:v>48</c:v>
                </c:pt>
                <c:pt idx="847">
                  <c:v>48</c:v>
                </c:pt>
                <c:pt idx="848">
                  <c:v>48</c:v>
                </c:pt>
                <c:pt idx="849">
                  <c:v>48</c:v>
                </c:pt>
                <c:pt idx="850">
                  <c:v>48</c:v>
                </c:pt>
                <c:pt idx="851">
                  <c:v>48</c:v>
                </c:pt>
                <c:pt idx="852">
                  <c:v>48</c:v>
                </c:pt>
                <c:pt idx="853">
                  <c:v>48</c:v>
                </c:pt>
                <c:pt idx="854">
                  <c:v>48</c:v>
                </c:pt>
                <c:pt idx="855">
                  <c:v>48</c:v>
                </c:pt>
                <c:pt idx="856">
                  <c:v>48</c:v>
                </c:pt>
                <c:pt idx="857">
                  <c:v>35.459000000000003</c:v>
                </c:pt>
                <c:pt idx="858">
                  <c:v>48</c:v>
                </c:pt>
                <c:pt idx="859">
                  <c:v>48</c:v>
                </c:pt>
                <c:pt idx="860">
                  <c:v>37.697000000000003</c:v>
                </c:pt>
                <c:pt idx="861">
                  <c:v>48</c:v>
                </c:pt>
                <c:pt idx="862">
                  <c:v>48</c:v>
                </c:pt>
                <c:pt idx="863">
                  <c:v>28</c:v>
                </c:pt>
                <c:pt idx="864">
                  <c:v>19.2</c:v>
                </c:pt>
                <c:pt idx="865">
                  <c:v>19.2</c:v>
                </c:pt>
                <c:pt idx="866">
                  <c:v>19.2</c:v>
                </c:pt>
                <c:pt idx="867">
                  <c:v>19.2</c:v>
                </c:pt>
                <c:pt idx="868">
                  <c:v>19.2</c:v>
                </c:pt>
                <c:pt idx="869">
                  <c:v>19.2</c:v>
                </c:pt>
                <c:pt idx="870">
                  <c:v>19.2</c:v>
                </c:pt>
                <c:pt idx="871">
                  <c:v>19.2</c:v>
                </c:pt>
                <c:pt idx="872">
                  <c:v>19.2</c:v>
                </c:pt>
                <c:pt idx="873">
                  <c:v>19.2</c:v>
                </c:pt>
                <c:pt idx="874">
                  <c:v>19.2</c:v>
                </c:pt>
                <c:pt idx="875">
                  <c:v>19.2</c:v>
                </c:pt>
                <c:pt idx="876">
                  <c:v>19.2</c:v>
                </c:pt>
                <c:pt idx="877">
                  <c:v>19.2</c:v>
                </c:pt>
                <c:pt idx="878">
                  <c:v>19.2</c:v>
                </c:pt>
                <c:pt idx="879">
                  <c:v>19.2</c:v>
                </c:pt>
                <c:pt idx="880">
                  <c:v>19.2</c:v>
                </c:pt>
                <c:pt idx="881">
                  <c:v>19.2</c:v>
                </c:pt>
                <c:pt idx="882">
                  <c:v>19.2</c:v>
                </c:pt>
                <c:pt idx="883">
                  <c:v>19.2</c:v>
                </c:pt>
                <c:pt idx="884">
                  <c:v>19.2</c:v>
                </c:pt>
                <c:pt idx="885">
                  <c:v>19.2</c:v>
                </c:pt>
                <c:pt idx="886">
                  <c:v>19.2</c:v>
                </c:pt>
                <c:pt idx="887">
                  <c:v>19.2</c:v>
                </c:pt>
                <c:pt idx="888">
                  <c:v>19.2</c:v>
                </c:pt>
                <c:pt idx="889">
                  <c:v>19.2</c:v>
                </c:pt>
                <c:pt idx="890">
                  <c:v>19.2</c:v>
                </c:pt>
                <c:pt idx="891">
                  <c:v>19.2</c:v>
                </c:pt>
                <c:pt idx="892">
                  <c:v>19.2</c:v>
                </c:pt>
                <c:pt idx="893">
                  <c:v>19.2</c:v>
                </c:pt>
                <c:pt idx="894">
                  <c:v>19.2</c:v>
                </c:pt>
                <c:pt idx="895">
                  <c:v>19.2</c:v>
                </c:pt>
                <c:pt idx="896">
                  <c:v>19.2</c:v>
                </c:pt>
                <c:pt idx="897">
                  <c:v>19.2</c:v>
                </c:pt>
                <c:pt idx="898">
                  <c:v>19.2</c:v>
                </c:pt>
                <c:pt idx="899">
                  <c:v>19.2</c:v>
                </c:pt>
                <c:pt idx="900">
                  <c:v>19.2</c:v>
                </c:pt>
                <c:pt idx="901">
                  <c:v>19.2</c:v>
                </c:pt>
                <c:pt idx="902">
                  <c:v>19.2</c:v>
                </c:pt>
                <c:pt idx="903">
                  <c:v>19.2</c:v>
                </c:pt>
                <c:pt idx="904">
                  <c:v>19.2</c:v>
                </c:pt>
                <c:pt idx="905">
                  <c:v>19.2</c:v>
                </c:pt>
                <c:pt idx="906">
                  <c:v>19.2</c:v>
                </c:pt>
                <c:pt idx="907">
                  <c:v>19.2</c:v>
                </c:pt>
                <c:pt idx="908">
                  <c:v>19.2</c:v>
                </c:pt>
                <c:pt idx="909">
                  <c:v>19.2</c:v>
                </c:pt>
                <c:pt idx="910">
                  <c:v>19.2</c:v>
                </c:pt>
                <c:pt idx="911">
                  <c:v>19.2</c:v>
                </c:pt>
                <c:pt idx="912">
                  <c:v>19.2</c:v>
                </c:pt>
                <c:pt idx="913">
                  <c:v>19.2</c:v>
                </c:pt>
                <c:pt idx="914">
                  <c:v>19.2</c:v>
                </c:pt>
                <c:pt idx="915">
                  <c:v>19.2</c:v>
                </c:pt>
                <c:pt idx="916">
                  <c:v>19.2</c:v>
                </c:pt>
                <c:pt idx="917">
                  <c:v>19.2</c:v>
                </c:pt>
                <c:pt idx="918">
                  <c:v>19.2</c:v>
                </c:pt>
                <c:pt idx="919">
                  <c:v>19.2</c:v>
                </c:pt>
                <c:pt idx="920">
                  <c:v>19.2</c:v>
                </c:pt>
                <c:pt idx="921">
                  <c:v>19.2</c:v>
                </c:pt>
                <c:pt idx="922">
                  <c:v>19.2</c:v>
                </c:pt>
                <c:pt idx="923">
                  <c:v>19.2</c:v>
                </c:pt>
                <c:pt idx="924">
                  <c:v>19.2</c:v>
                </c:pt>
                <c:pt idx="925">
                  <c:v>19.2</c:v>
                </c:pt>
                <c:pt idx="926">
                  <c:v>19.2</c:v>
                </c:pt>
                <c:pt idx="927">
                  <c:v>19.2</c:v>
                </c:pt>
                <c:pt idx="928">
                  <c:v>19.2</c:v>
                </c:pt>
                <c:pt idx="929">
                  <c:v>19.2</c:v>
                </c:pt>
                <c:pt idx="930">
                  <c:v>19.2</c:v>
                </c:pt>
                <c:pt idx="931">
                  <c:v>19.2</c:v>
                </c:pt>
                <c:pt idx="932">
                  <c:v>19.2</c:v>
                </c:pt>
                <c:pt idx="933">
                  <c:v>19.2</c:v>
                </c:pt>
                <c:pt idx="934">
                  <c:v>19.2</c:v>
                </c:pt>
                <c:pt idx="935">
                  <c:v>19.2</c:v>
                </c:pt>
                <c:pt idx="936">
                  <c:v>19.2</c:v>
                </c:pt>
                <c:pt idx="937">
                  <c:v>19.2</c:v>
                </c:pt>
                <c:pt idx="938">
                  <c:v>19.2</c:v>
                </c:pt>
                <c:pt idx="939">
                  <c:v>19.2</c:v>
                </c:pt>
                <c:pt idx="940">
                  <c:v>28</c:v>
                </c:pt>
                <c:pt idx="941">
                  <c:v>48</c:v>
                </c:pt>
                <c:pt idx="942">
                  <c:v>28</c:v>
                </c:pt>
                <c:pt idx="943">
                  <c:v>48</c:v>
                </c:pt>
                <c:pt idx="944">
                  <c:v>48</c:v>
                </c:pt>
                <c:pt idx="945">
                  <c:v>48</c:v>
                </c:pt>
                <c:pt idx="946">
                  <c:v>28</c:v>
                </c:pt>
                <c:pt idx="947">
                  <c:v>48</c:v>
                </c:pt>
                <c:pt idx="948">
                  <c:v>48</c:v>
                </c:pt>
                <c:pt idx="949">
                  <c:v>48</c:v>
                </c:pt>
                <c:pt idx="950">
                  <c:v>48</c:v>
                </c:pt>
                <c:pt idx="951">
                  <c:v>48</c:v>
                </c:pt>
                <c:pt idx="952">
                  <c:v>48</c:v>
                </c:pt>
                <c:pt idx="953">
                  <c:v>48</c:v>
                </c:pt>
                <c:pt idx="954">
                  <c:v>48</c:v>
                </c:pt>
                <c:pt idx="955">
                  <c:v>48</c:v>
                </c:pt>
                <c:pt idx="956">
                  <c:v>48</c:v>
                </c:pt>
                <c:pt idx="957">
                  <c:v>48</c:v>
                </c:pt>
                <c:pt idx="958">
                  <c:v>48</c:v>
                </c:pt>
                <c:pt idx="959">
                  <c:v>48</c:v>
                </c:pt>
                <c:pt idx="960">
                  <c:v>48</c:v>
                </c:pt>
                <c:pt idx="961">
                  <c:v>48</c:v>
                </c:pt>
                <c:pt idx="962">
                  <c:v>48</c:v>
                </c:pt>
                <c:pt idx="963">
                  <c:v>48</c:v>
                </c:pt>
                <c:pt idx="964">
                  <c:v>48</c:v>
                </c:pt>
                <c:pt idx="965">
                  <c:v>48</c:v>
                </c:pt>
                <c:pt idx="966">
                  <c:v>48</c:v>
                </c:pt>
                <c:pt idx="967">
                  <c:v>48</c:v>
                </c:pt>
                <c:pt idx="968">
                  <c:v>48</c:v>
                </c:pt>
                <c:pt idx="969">
                  <c:v>48</c:v>
                </c:pt>
                <c:pt idx="970">
                  <c:v>48</c:v>
                </c:pt>
                <c:pt idx="971">
                  <c:v>48</c:v>
                </c:pt>
                <c:pt idx="972">
                  <c:v>48</c:v>
                </c:pt>
                <c:pt idx="973">
                  <c:v>48</c:v>
                </c:pt>
                <c:pt idx="974">
                  <c:v>48</c:v>
                </c:pt>
                <c:pt idx="975">
                  <c:v>48</c:v>
                </c:pt>
                <c:pt idx="976">
                  <c:v>48</c:v>
                </c:pt>
                <c:pt idx="977">
                  <c:v>48</c:v>
                </c:pt>
                <c:pt idx="978">
                  <c:v>48</c:v>
                </c:pt>
                <c:pt idx="979">
                  <c:v>48</c:v>
                </c:pt>
                <c:pt idx="980">
                  <c:v>48</c:v>
                </c:pt>
                <c:pt idx="981">
                  <c:v>48</c:v>
                </c:pt>
                <c:pt idx="982">
                  <c:v>48</c:v>
                </c:pt>
                <c:pt idx="983">
                  <c:v>48</c:v>
                </c:pt>
                <c:pt idx="984">
                  <c:v>48</c:v>
                </c:pt>
                <c:pt idx="985">
                  <c:v>48</c:v>
                </c:pt>
                <c:pt idx="986">
                  <c:v>48</c:v>
                </c:pt>
                <c:pt idx="987">
                  <c:v>48</c:v>
                </c:pt>
                <c:pt idx="988">
                  <c:v>48</c:v>
                </c:pt>
                <c:pt idx="989">
                  <c:v>48</c:v>
                </c:pt>
                <c:pt idx="990">
                  <c:v>48</c:v>
                </c:pt>
                <c:pt idx="991">
                  <c:v>48</c:v>
                </c:pt>
                <c:pt idx="992">
                  <c:v>48</c:v>
                </c:pt>
                <c:pt idx="993">
                  <c:v>48</c:v>
                </c:pt>
                <c:pt idx="994">
                  <c:v>48</c:v>
                </c:pt>
                <c:pt idx="995">
                  <c:v>48</c:v>
                </c:pt>
                <c:pt idx="996">
                  <c:v>48</c:v>
                </c:pt>
                <c:pt idx="997">
                  <c:v>48</c:v>
                </c:pt>
                <c:pt idx="998">
                  <c:v>48</c:v>
                </c:pt>
                <c:pt idx="999">
                  <c:v>48</c:v>
                </c:pt>
                <c:pt idx="1000">
                  <c:v>48</c:v>
                </c:pt>
                <c:pt idx="1001">
                  <c:v>48</c:v>
                </c:pt>
                <c:pt idx="1002">
                  <c:v>48</c:v>
                </c:pt>
                <c:pt idx="1003">
                  <c:v>48</c:v>
                </c:pt>
                <c:pt idx="1004">
                  <c:v>48</c:v>
                </c:pt>
                <c:pt idx="1005">
                  <c:v>48</c:v>
                </c:pt>
                <c:pt idx="1006">
                  <c:v>48</c:v>
                </c:pt>
                <c:pt idx="1007">
                  <c:v>48</c:v>
                </c:pt>
                <c:pt idx="1008">
                  <c:v>48</c:v>
                </c:pt>
                <c:pt idx="1009">
                  <c:v>48</c:v>
                </c:pt>
                <c:pt idx="1010">
                  <c:v>48</c:v>
                </c:pt>
                <c:pt idx="1011">
                  <c:v>48</c:v>
                </c:pt>
                <c:pt idx="1012">
                  <c:v>48</c:v>
                </c:pt>
                <c:pt idx="1013">
                  <c:v>48</c:v>
                </c:pt>
                <c:pt idx="1014">
                  <c:v>48</c:v>
                </c:pt>
                <c:pt idx="1015">
                  <c:v>48</c:v>
                </c:pt>
                <c:pt idx="1016">
                  <c:v>48</c:v>
                </c:pt>
                <c:pt idx="1017">
                  <c:v>48</c:v>
                </c:pt>
                <c:pt idx="1018">
                  <c:v>48</c:v>
                </c:pt>
                <c:pt idx="1019">
                  <c:v>48</c:v>
                </c:pt>
                <c:pt idx="1020">
                  <c:v>48</c:v>
                </c:pt>
                <c:pt idx="1021">
                  <c:v>48</c:v>
                </c:pt>
                <c:pt idx="1022">
                  <c:v>48</c:v>
                </c:pt>
                <c:pt idx="1023">
                  <c:v>48</c:v>
                </c:pt>
                <c:pt idx="1024">
                  <c:v>48</c:v>
                </c:pt>
                <c:pt idx="1025">
                  <c:v>48</c:v>
                </c:pt>
                <c:pt idx="1026">
                  <c:v>48</c:v>
                </c:pt>
                <c:pt idx="1027">
                  <c:v>48</c:v>
                </c:pt>
                <c:pt idx="1028">
                  <c:v>48</c:v>
                </c:pt>
                <c:pt idx="1029">
                  <c:v>48</c:v>
                </c:pt>
                <c:pt idx="1030">
                  <c:v>48</c:v>
                </c:pt>
                <c:pt idx="1031">
                  <c:v>48</c:v>
                </c:pt>
                <c:pt idx="1032">
                  <c:v>48</c:v>
                </c:pt>
                <c:pt idx="1033">
                  <c:v>48</c:v>
                </c:pt>
                <c:pt idx="1034">
                  <c:v>48</c:v>
                </c:pt>
                <c:pt idx="1035">
                  <c:v>48</c:v>
                </c:pt>
                <c:pt idx="1036">
                  <c:v>48</c:v>
                </c:pt>
                <c:pt idx="1037">
                  <c:v>48</c:v>
                </c:pt>
                <c:pt idx="1038">
                  <c:v>48</c:v>
                </c:pt>
                <c:pt idx="1039">
                  <c:v>48</c:v>
                </c:pt>
                <c:pt idx="1040">
                  <c:v>48</c:v>
                </c:pt>
                <c:pt idx="1041">
                  <c:v>48</c:v>
                </c:pt>
                <c:pt idx="1042">
                  <c:v>48</c:v>
                </c:pt>
                <c:pt idx="1043">
                  <c:v>48</c:v>
                </c:pt>
                <c:pt idx="1044">
                  <c:v>48</c:v>
                </c:pt>
                <c:pt idx="1045">
                  <c:v>48</c:v>
                </c:pt>
                <c:pt idx="1046">
                  <c:v>48</c:v>
                </c:pt>
                <c:pt idx="1047">
                  <c:v>48</c:v>
                </c:pt>
                <c:pt idx="1048">
                  <c:v>48</c:v>
                </c:pt>
                <c:pt idx="1049">
                  <c:v>48</c:v>
                </c:pt>
                <c:pt idx="1050">
                  <c:v>48</c:v>
                </c:pt>
                <c:pt idx="1051">
                  <c:v>48</c:v>
                </c:pt>
                <c:pt idx="1052">
                  <c:v>48</c:v>
                </c:pt>
                <c:pt idx="1053">
                  <c:v>48</c:v>
                </c:pt>
                <c:pt idx="1054">
                  <c:v>48</c:v>
                </c:pt>
                <c:pt idx="1055">
                  <c:v>48</c:v>
                </c:pt>
                <c:pt idx="1056">
                  <c:v>48</c:v>
                </c:pt>
                <c:pt idx="1057">
                  <c:v>48</c:v>
                </c:pt>
                <c:pt idx="1058">
                  <c:v>48</c:v>
                </c:pt>
                <c:pt idx="1059">
                  <c:v>48</c:v>
                </c:pt>
                <c:pt idx="1060">
                  <c:v>48</c:v>
                </c:pt>
                <c:pt idx="1061">
                  <c:v>48</c:v>
                </c:pt>
                <c:pt idx="1062">
                  <c:v>48</c:v>
                </c:pt>
                <c:pt idx="1063">
                  <c:v>48</c:v>
                </c:pt>
                <c:pt idx="1064">
                  <c:v>48</c:v>
                </c:pt>
                <c:pt idx="1065">
                  <c:v>48</c:v>
                </c:pt>
                <c:pt idx="1066">
                  <c:v>48</c:v>
                </c:pt>
                <c:pt idx="1067">
                  <c:v>48</c:v>
                </c:pt>
                <c:pt idx="1068">
                  <c:v>48</c:v>
                </c:pt>
                <c:pt idx="1069">
                  <c:v>48</c:v>
                </c:pt>
                <c:pt idx="1070">
                  <c:v>48</c:v>
                </c:pt>
                <c:pt idx="1071">
                  <c:v>48</c:v>
                </c:pt>
                <c:pt idx="1072">
                  <c:v>48</c:v>
                </c:pt>
                <c:pt idx="1073">
                  <c:v>48</c:v>
                </c:pt>
                <c:pt idx="1074">
                  <c:v>48</c:v>
                </c:pt>
                <c:pt idx="1075">
                  <c:v>48</c:v>
                </c:pt>
                <c:pt idx="1076">
                  <c:v>48</c:v>
                </c:pt>
                <c:pt idx="1077">
                  <c:v>48</c:v>
                </c:pt>
                <c:pt idx="1078">
                  <c:v>48</c:v>
                </c:pt>
                <c:pt idx="1079">
                  <c:v>48</c:v>
                </c:pt>
                <c:pt idx="1080">
                  <c:v>48</c:v>
                </c:pt>
                <c:pt idx="1081">
                  <c:v>48</c:v>
                </c:pt>
                <c:pt idx="1082">
                  <c:v>48</c:v>
                </c:pt>
                <c:pt idx="1083">
                  <c:v>48</c:v>
                </c:pt>
                <c:pt idx="1084">
                  <c:v>48</c:v>
                </c:pt>
                <c:pt idx="1085">
                  <c:v>48</c:v>
                </c:pt>
                <c:pt idx="1086">
                  <c:v>48</c:v>
                </c:pt>
                <c:pt idx="1087">
                  <c:v>48</c:v>
                </c:pt>
                <c:pt idx="1088">
                  <c:v>48</c:v>
                </c:pt>
                <c:pt idx="1089">
                  <c:v>48</c:v>
                </c:pt>
                <c:pt idx="1090">
                  <c:v>48</c:v>
                </c:pt>
                <c:pt idx="1091">
                  <c:v>48</c:v>
                </c:pt>
                <c:pt idx="1092">
                  <c:v>48</c:v>
                </c:pt>
                <c:pt idx="1093">
                  <c:v>48</c:v>
                </c:pt>
                <c:pt idx="1094">
                  <c:v>48</c:v>
                </c:pt>
                <c:pt idx="1095">
                  <c:v>48</c:v>
                </c:pt>
                <c:pt idx="1096">
                  <c:v>48</c:v>
                </c:pt>
                <c:pt idx="1097">
                  <c:v>48</c:v>
                </c:pt>
                <c:pt idx="1098">
                  <c:v>48</c:v>
                </c:pt>
                <c:pt idx="1099">
                  <c:v>48</c:v>
                </c:pt>
                <c:pt idx="1100">
                  <c:v>48</c:v>
                </c:pt>
                <c:pt idx="1101">
                  <c:v>48</c:v>
                </c:pt>
                <c:pt idx="1102">
                  <c:v>48</c:v>
                </c:pt>
                <c:pt idx="1103">
                  <c:v>48</c:v>
                </c:pt>
                <c:pt idx="1104">
                  <c:v>48</c:v>
                </c:pt>
                <c:pt idx="1105">
                  <c:v>48</c:v>
                </c:pt>
                <c:pt idx="1106">
                  <c:v>48</c:v>
                </c:pt>
                <c:pt idx="1107">
                  <c:v>48</c:v>
                </c:pt>
                <c:pt idx="1108">
                  <c:v>48</c:v>
                </c:pt>
                <c:pt idx="1109">
                  <c:v>48</c:v>
                </c:pt>
                <c:pt idx="1110">
                  <c:v>48</c:v>
                </c:pt>
                <c:pt idx="1111">
                  <c:v>48</c:v>
                </c:pt>
                <c:pt idx="1112">
                  <c:v>48</c:v>
                </c:pt>
                <c:pt idx="1113">
                  <c:v>48</c:v>
                </c:pt>
                <c:pt idx="1114">
                  <c:v>48</c:v>
                </c:pt>
                <c:pt idx="1115">
                  <c:v>48</c:v>
                </c:pt>
                <c:pt idx="1116">
                  <c:v>48</c:v>
                </c:pt>
                <c:pt idx="1117">
                  <c:v>48</c:v>
                </c:pt>
                <c:pt idx="1118">
                  <c:v>48</c:v>
                </c:pt>
                <c:pt idx="1119">
                  <c:v>48</c:v>
                </c:pt>
                <c:pt idx="1120">
                  <c:v>48</c:v>
                </c:pt>
                <c:pt idx="1121">
                  <c:v>48</c:v>
                </c:pt>
                <c:pt idx="1122">
                  <c:v>48</c:v>
                </c:pt>
                <c:pt idx="1123">
                  <c:v>48</c:v>
                </c:pt>
                <c:pt idx="1124">
                  <c:v>48</c:v>
                </c:pt>
                <c:pt idx="1125">
                  <c:v>48</c:v>
                </c:pt>
                <c:pt idx="1126">
                  <c:v>48</c:v>
                </c:pt>
                <c:pt idx="1127">
                  <c:v>48</c:v>
                </c:pt>
                <c:pt idx="1128">
                  <c:v>48</c:v>
                </c:pt>
                <c:pt idx="1129">
                  <c:v>48</c:v>
                </c:pt>
                <c:pt idx="1130">
                  <c:v>48</c:v>
                </c:pt>
                <c:pt idx="1131">
                  <c:v>48</c:v>
                </c:pt>
                <c:pt idx="1132">
                  <c:v>48</c:v>
                </c:pt>
                <c:pt idx="1133">
                  <c:v>48</c:v>
                </c:pt>
                <c:pt idx="1134">
                  <c:v>48</c:v>
                </c:pt>
                <c:pt idx="1135">
                  <c:v>48</c:v>
                </c:pt>
                <c:pt idx="1136">
                  <c:v>48</c:v>
                </c:pt>
                <c:pt idx="1137">
                  <c:v>48</c:v>
                </c:pt>
                <c:pt idx="1138">
                  <c:v>48</c:v>
                </c:pt>
                <c:pt idx="1139">
                  <c:v>48</c:v>
                </c:pt>
                <c:pt idx="1140">
                  <c:v>48</c:v>
                </c:pt>
                <c:pt idx="1141">
                  <c:v>48</c:v>
                </c:pt>
                <c:pt idx="1142">
                  <c:v>48</c:v>
                </c:pt>
                <c:pt idx="1143">
                  <c:v>48</c:v>
                </c:pt>
                <c:pt idx="1144">
                  <c:v>48</c:v>
                </c:pt>
                <c:pt idx="1145">
                  <c:v>48</c:v>
                </c:pt>
                <c:pt idx="1146">
                  <c:v>48</c:v>
                </c:pt>
                <c:pt idx="1147">
                  <c:v>48</c:v>
                </c:pt>
                <c:pt idx="1148">
                  <c:v>48</c:v>
                </c:pt>
                <c:pt idx="1149">
                  <c:v>48</c:v>
                </c:pt>
                <c:pt idx="1150">
                  <c:v>48</c:v>
                </c:pt>
                <c:pt idx="1151">
                  <c:v>48</c:v>
                </c:pt>
                <c:pt idx="1152">
                  <c:v>40.838999999999999</c:v>
                </c:pt>
                <c:pt idx="1153">
                  <c:v>23.6</c:v>
                </c:pt>
                <c:pt idx="1154">
                  <c:v>29.759</c:v>
                </c:pt>
                <c:pt idx="1155">
                  <c:v>48</c:v>
                </c:pt>
                <c:pt idx="1156">
                  <c:v>48</c:v>
                </c:pt>
                <c:pt idx="1157">
                  <c:v>31.742999999999999</c:v>
                </c:pt>
                <c:pt idx="1158">
                  <c:v>19.693000000000001</c:v>
                </c:pt>
                <c:pt idx="1159">
                  <c:v>28</c:v>
                </c:pt>
                <c:pt idx="1160">
                  <c:v>48</c:v>
                </c:pt>
                <c:pt idx="1161">
                  <c:v>48</c:v>
                </c:pt>
                <c:pt idx="1162">
                  <c:v>28</c:v>
                </c:pt>
                <c:pt idx="1163">
                  <c:v>19.2</c:v>
                </c:pt>
                <c:pt idx="1164">
                  <c:v>28</c:v>
                </c:pt>
                <c:pt idx="1165">
                  <c:v>48</c:v>
                </c:pt>
                <c:pt idx="1166">
                  <c:v>28</c:v>
                </c:pt>
                <c:pt idx="1167">
                  <c:v>19.2</c:v>
                </c:pt>
                <c:pt idx="1168">
                  <c:v>19.2</c:v>
                </c:pt>
                <c:pt idx="1169">
                  <c:v>19.2</c:v>
                </c:pt>
                <c:pt idx="1170">
                  <c:v>19.2</c:v>
                </c:pt>
                <c:pt idx="1171">
                  <c:v>19.2</c:v>
                </c:pt>
                <c:pt idx="1172">
                  <c:v>19.2</c:v>
                </c:pt>
                <c:pt idx="1173">
                  <c:v>19.2</c:v>
                </c:pt>
                <c:pt idx="1174">
                  <c:v>19.2</c:v>
                </c:pt>
                <c:pt idx="1175">
                  <c:v>19.2</c:v>
                </c:pt>
                <c:pt idx="1176">
                  <c:v>19.2</c:v>
                </c:pt>
                <c:pt idx="1177">
                  <c:v>19.2</c:v>
                </c:pt>
                <c:pt idx="1178">
                  <c:v>19.2</c:v>
                </c:pt>
                <c:pt idx="1179">
                  <c:v>19.2</c:v>
                </c:pt>
                <c:pt idx="1180">
                  <c:v>19.2</c:v>
                </c:pt>
                <c:pt idx="1181">
                  <c:v>19.2</c:v>
                </c:pt>
                <c:pt idx="1182">
                  <c:v>19.2</c:v>
                </c:pt>
                <c:pt idx="1183">
                  <c:v>19.2</c:v>
                </c:pt>
                <c:pt idx="1184">
                  <c:v>19.2</c:v>
                </c:pt>
                <c:pt idx="1185">
                  <c:v>19.2</c:v>
                </c:pt>
                <c:pt idx="1186">
                  <c:v>19.2</c:v>
                </c:pt>
                <c:pt idx="1187">
                  <c:v>19.2</c:v>
                </c:pt>
                <c:pt idx="1188">
                  <c:v>19.2</c:v>
                </c:pt>
                <c:pt idx="1189">
                  <c:v>19.2</c:v>
                </c:pt>
                <c:pt idx="1190">
                  <c:v>19.2</c:v>
                </c:pt>
                <c:pt idx="1191">
                  <c:v>19.2</c:v>
                </c:pt>
                <c:pt idx="1192">
                  <c:v>19.2</c:v>
                </c:pt>
                <c:pt idx="1193">
                  <c:v>19.2</c:v>
                </c:pt>
                <c:pt idx="1194">
                  <c:v>19.2</c:v>
                </c:pt>
                <c:pt idx="1195">
                  <c:v>19.2</c:v>
                </c:pt>
                <c:pt idx="1196">
                  <c:v>19.2</c:v>
                </c:pt>
                <c:pt idx="1197">
                  <c:v>19.2</c:v>
                </c:pt>
                <c:pt idx="1198">
                  <c:v>19.2</c:v>
                </c:pt>
                <c:pt idx="1199">
                  <c:v>19.2</c:v>
                </c:pt>
                <c:pt idx="1200">
                  <c:v>19.2</c:v>
                </c:pt>
                <c:pt idx="1201">
                  <c:v>19.2</c:v>
                </c:pt>
                <c:pt idx="1202">
                  <c:v>19.2</c:v>
                </c:pt>
                <c:pt idx="1203">
                  <c:v>19.2</c:v>
                </c:pt>
                <c:pt idx="1204">
                  <c:v>19.2</c:v>
                </c:pt>
                <c:pt idx="1205">
                  <c:v>19.2</c:v>
                </c:pt>
                <c:pt idx="1206">
                  <c:v>19.2</c:v>
                </c:pt>
                <c:pt idx="1207">
                  <c:v>19.2</c:v>
                </c:pt>
                <c:pt idx="1208">
                  <c:v>19.2</c:v>
                </c:pt>
                <c:pt idx="1209">
                  <c:v>19.2</c:v>
                </c:pt>
                <c:pt idx="1210">
                  <c:v>19.2</c:v>
                </c:pt>
                <c:pt idx="1211">
                  <c:v>19.2</c:v>
                </c:pt>
                <c:pt idx="1212">
                  <c:v>19.2</c:v>
                </c:pt>
                <c:pt idx="1213">
                  <c:v>19.2</c:v>
                </c:pt>
                <c:pt idx="1214">
                  <c:v>19.2</c:v>
                </c:pt>
                <c:pt idx="1215">
                  <c:v>19.2</c:v>
                </c:pt>
                <c:pt idx="1216">
                  <c:v>19.2</c:v>
                </c:pt>
                <c:pt idx="1217">
                  <c:v>19.2</c:v>
                </c:pt>
                <c:pt idx="1218">
                  <c:v>19.2</c:v>
                </c:pt>
                <c:pt idx="1219">
                  <c:v>19.2</c:v>
                </c:pt>
                <c:pt idx="1220">
                  <c:v>19.2</c:v>
                </c:pt>
                <c:pt idx="1221">
                  <c:v>19.2</c:v>
                </c:pt>
                <c:pt idx="1222">
                  <c:v>19.2</c:v>
                </c:pt>
                <c:pt idx="1223">
                  <c:v>19.2</c:v>
                </c:pt>
                <c:pt idx="1224">
                  <c:v>19.2</c:v>
                </c:pt>
                <c:pt idx="1225">
                  <c:v>28</c:v>
                </c:pt>
                <c:pt idx="1226">
                  <c:v>48</c:v>
                </c:pt>
                <c:pt idx="1227">
                  <c:v>28</c:v>
                </c:pt>
                <c:pt idx="1228">
                  <c:v>19.2</c:v>
                </c:pt>
                <c:pt idx="1229">
                  <c:v>19.2</c:v>
                </c:pt>
                <c:pt idx="1230">
                  <c:v>28</c:v>
                </c:pt>
                <c:pt idx="1231">
                  <c:v>48</c:v>
                </c:pt>
                <c:pt idx="1232">
                  <c:v>48</c:v>
                </c:pt>
                <c:pt idx="1233">
                  <c:v>48</c:v>
                </c:pt>
                <c:pt idx="1234">
                  <c:v>48</c:v>
                </c:pt>
                <c:pt idx="1235">
                  <c:v>48</c:v>
                </c:pt>
                <c:pt idx="1236">
                  <c:v>48</c:v>
                </c:pt>
                <c:pt idx="1237">
                  <c:v>48</c:v>
                </c:pt>
                <c:pt idx="1238">
                  <c:v>48</c:v>
                </c:pt>
                <c:pt idx="1239">
                  <c:v>48</c:v>
                </c:pt>
                <c:pt idx="1240">
                  <c:v>48</c:v>
                </c:pt>
                <c:pt idx="1241">
                  <c:v>48</c:v>
                </c:pt>
                <c:pt idx="1242">
                  <c:v>48</c:v>
                </c:pt>
                <c:pt idx="1243">
                  <c:v>48</c:v>
                </c:pt>
                <c:pt idx="1244">
                  <c:v>48</c:v>
                </c:pt>
                <c:pt idx="1245">
                  <c:v>48</c:v>
                </c:pt>
                <c:pt idx="1246">
                  <c:v>48</c:v>
                </c:pt>
                <c:pt idx="1247">
                  <c:v>48</c:v>
                </c:pt>
                <c:pt idx="1248">
                  <c:v>48</c:v>
                </c:pt>
                <c:pt idx="1249">
                  <c:v>48</c:v>
                </c:pt>
                <c:pt idx="1250">
                  <c:v>48</c:v>
                </c:pt>
                <c:pt idx="1251">
                  <c:v>48</c:v>
                </c:pt>
                <c:pt idx="1252">
                  <c:v>48</c:v>
                </c:pt>
                <c:pt idx="1253">
                  <c:v>48</c:v>
                </c:pt>
                <c:pt idx="1254">
                  <c:v>48</c:v>
                </c:pt>
                <c:pt idx="1255">
                  <c:v>48</c:v>
                </c:pt>
                <c:pt idx="1256">
                  <c:v>48</c:v>
                </c:pt>
                <c:pt idx="1257">
                  <c:v>48</c:v>
                </c:pt>
                <c:pt idx="1258">
                  <c:v>48</c:v>
                </c:pt>
                <c:pt idx="1259">
                  <c:v>48</c:v>
                </c:pt>
                <c:pt idx="1260">
                  <c:v>48</c:v>
                </c:pt>
                <c:pt idx="1261">
                  <c:v>48</c:v>
                </c:pt>
                <c:pt idx="1262">
                  <c:v>48</c:v>
                </c:pt>
                <c:pt idx="1263">
                  <c:v>48</c:v>
                </c:pt>
                <c:pt idx="1264">
                  <c:v>48</c:v>
                </c:pt>
                <c:pt idx="1265">
                  <c:v>48</c:v>
                </c:pt>
                <c:pt idx="1266">
                  <c:v>48</c:v>
                </c:pt>
                <c:pt idx="1267">
                  <c:v>48</c:v>
                </c:pt>
                <c:pt idx="1268">
                  <c:v>48</c:v>
                </c:pt>
                <c:pt idx="1269">
                  <c:v>48</c:v>
                </c:pt>
                <c:pt idx="1270">
                  <c:v>48</c:v>
                </c:pt>
                <c:pt idx="1271">
                  <c:v>48</c:v>
                </c:pt>
                <c:pt idx="1272">
                  <c:v>48</c:v>
                </c:pt>
                <c:pt idx="1273">
                  <c:v>48</c:v>
                </c:pt>
                <c:pt idx="1274">
                  <c:v>48</c:v>
                </c:pt>
                <c:pt idx="1275">
                  <c:v>48</c:v>
                </c:pt>
                <c:pt idx="1276">
                  <c:v>48</c:v>
                </c:pt>
                <c:pt idx="1277">
                  <c:v>48</c:v>
                </c:pt>
                <c:pt idx="1278">
                  <c:v>48</c:v>
                </c:pt>
                <c:pt idx="1279">
                  <c:v>48</c:v>
                </c:pt>
                <c:pt idx="1280">
                  <c:v>48</c:v>
                </c:pt>
                <c:pt idx="1281">
                  <c:v>48</c:v>
                </c:pt>
                <c:pt idx="1282">
                  <c:v>48</c:v>
                </c:pt>
                <c:pt idx="1283">
                  <c:v>48</c:v>
                </c:pt>
                <c:pt idx="1284">
                  <c:v>48</c:v>
                </c:pt>
                <c:pt idx="1285">
                  <c:v>48</c:v>
                </c:pt>
                <c:pt idx="1286">
                  <c:v>48</c:v>
                </c:pt>
                <c:pt idx="1287">
                  <c:v>48</c:v>
                </c:pt>
                <c:pt idx="1288">
                  <c:v>48</c:v>
                </c:pt>
                <c:pt idx="1289">
                  <c:v>48</c:v>
                </c:pt>
                <c:pt idx="1290">
                  <c:v>48</c:v>
                </c:pt>
                <c:pt idx="1291">
                  <c:v>48</c:v>
                </c:pt>
                <c:pt idx="1292">
                  <c:v>48</c:v>
                </c:pt>
                <c:pt idx="1293">
                  <c:v>48</c:v>
                </c:pt>
                <c:pt idx="1294">
                  <c:v>48</c:v>
                </c:pt>
                <c:pt idx="1295">
                  <c:v>48</c:v>
                </c:pt>
                <c:pt idx="1296">
                  <c:v>48</c:v>
                </c:pt>
                <c:pt idx="1297">
                  <c:v>48</c:v>
                </c:pt>
                <c:pt idx="1298">
                  <c:v>48</c:v>
                </c:pt>
                <c:pt idx="1299">
                  <c:v>48</c:v>
                </c:pt>
                <c:pt idx="1300">
                  <c:v>48</c:v>
                </c:pt>
                <c:pt idx="1301">
                  <c:v>48</c:v>
                </c:pt>
                <c:pt idx="1302">
                  <c:v>48</c:v>
                </c:pt>
                <c:pt idx="1303">
                  <c:v>48</c:v>
                </c:pt>
                <c:pt idx="1304">
                  <c:v>48</c:v>
                </c:pt>
                <c:pt idx="1305">
                  <c:v>48</c:v>
                </c:pt>
                <c:pt idx="1306">
                  <c:v>48</c:v>
                </c:pt>
                <c:pt idx="1307">
                  <c:v>48</c:v>
                </c:pt>
                <c:pt idx="1308">
                  <c:v>48</c:v>
                </c:pt>
                <c:pt idx="1309">
                  <c:v>48</c:v>
                </c:pt>
                <c:pt idx="1310">
                  <c:v>48</c:v>
                </c:pt>
                <c:pt idx="1311">
                  <c:v>48</c:v>
                </c:pt>
                <c:pt idx="1312">
                  <c:v>48</c:v>
                </c:pt>
                <c:pt idx="1313">
                  <c:v>48</c:v>
                </c:pt>
                <c:pt idx="1314">
                  <c:v>48</c:v>
                </c:pt>
                <c:pt idx="1315">
                  <c:v>48</c:v>
                </c:pt>
                <c:pt idx="1316">
                  <c:v>48</c:v>
                </c:pt>
                <c:pt idx="1317">
                  <c:v>48</c:v>
                </c:pt>
                <c:pt idx="1318">
                  <c:v>48</c:v>
                </c:pt>
                <c:pt idx="1319">
                  <c:v>48</c:v>
                </c:pt>
                <c:pt idx="1320">
                  <c:v>48</c:v>
                </c:pt>
                <c:pt idx="1321">
                  <c:v>48</c:v>
                </c:pt>
                <c:pt idx="1322">
                  <c:v>48</c:v>
                </c:pt>
                <c:pt idx="1323">
                  <c:v>48</c:v>
                </c:pt>
                <c:pt idx="1324">
                  <c:v>48</c:v>
                </c:pt>
                <c:pt idx="1325">
                  <c:v>48</c:v>
                </c:pt>
                <c:pt idx="1326">
                  <c:v>48</c:v>
                </c:pt>
                <c:pt idx="1327">
                  <c:v>48</c:v>
                </c:pt>
                <c:pt idx="1328">
                  <c:v>48</c:v>
                </c:pt>
                <c:pt idx="1329">
                  <c:v>48</c:v>
                </c:pt>
                <c:pt idx="1330">
                  <c:v>48</c:v>
                </c:pt>
                <c:pt idx="1331">
                  <c:v>48</c:v>
                </c:pt>
                <c:pt idx="1332">
                  <c:v>48</c:v>
                </c:pt>
                <c:pt idx="1333">
                  <c:v>48</c:v>
                </c:pt>
                <c:pt idx="1334">
                  <c:v>48</c:v>
                </c:pt>
                <c:pt idx="1335">
                  <c:v>48</c:v>
                </c:pt>
                <c:pt idx="1336">
                  <c:v>48</c:v>
                </c:pt>
                <c:pt idx="1337">
                  <c:v>48</c:v>
                </c:pt>
                <c:pt idx="1338">
                  <c:v>48</c:v>
                </c:pt>
                <c:pt idx="1339">
                  <c:v>48</c:v>
                </c:pt>
                <c:pt idx="1340">
                  <c:v>48</c:v>
                </c:pt>
                <c:pt idx="1341">
                  <c:v>48</c:v>
                </c:pt>
                <c:pt idx="1342">
                  <c:v>48</c:v>
                </c:pt>
                <c:pt idx="1343">
                  <c:v>48</c:v>
                </c:pt>
                <c:pt idx="1344">
                  <c:v>48</c:v>
                </c:pt>
                <c:pt idx="1345">
                  <c:v>48</c:v>
                </c:pt>
                <c:pt idx="1346">
                  <c:v>48</c:v>
                </c:pt>
                <c:pt idx="1347">
                  <c:v>48</c:v>
                </c:pt>
                <c:pt idx="1348">
                  <c:v>48</c:v>
                </c:pt>
                <c:pt idx="1349">
                  <c:v>48</c:v>
                </c:pt>
                <c:pt idx="1350">
                  <c:v>48</c:v>
                </c:pt>
                <c:pt idx="1351">
                  <c:v>48</c:v>
                </c:pt>
                <c:pt idx="1352">
                  <c:v>48</c:v>
                </c:pt>
                <c:pt idx="1353">
                  <c:v>48</c:v>
                </c:pt>
                <c:pt idx="1354">
                  <c:v>48</c:v>
                </c:pt>
                <c:pt idx="1355">
                  <c:v>48</c:v>
                </c:pt>
                <c:pt idx="1356">
                  <c:v>48</c:v>
                </c:pt>
                <c:pt idx="1357">
                  <c:v>48</c:v>
                </c:pt>
                <c:pt idx="1358">
                  <c:v>48</c:v>
                </c:pt>
                <c:pt idx="1359">
                  <c:v>48</c:v>
                </c:pt>
                <c:pt idx="1360">
                  <c:v>48</c:v>
                </c:pt>
                <c:pt idx="1361">
                  <c:v>48</c:v>
                </c:pt>
                <c:pt idx="1362">
                  <c:v>48</c:v>
                </c:pt>
                <c:pt idx="1363">
                  <c:v>48</c:v>
                </c:pt>
                <c:pt idx="1364">
                  <c:v>48</c:v>
                </c:pt>
                <c:pt idx="1365">
                  <c:v>48</c:v>
                </c:pt>
                <c:pt idx="1366">
                  <c:v>48</c:v>
                </c:pt>
                <c:pt idx="1367">
                  <c:v>48</c:v>
                </c:pt>
                <c:pt idx="1368">
                  <c:v>48</c:v>
                </c:pt>
                <c:pt idx="1369">
                  <c:v>48</c:v>
                </c:pt>
                <c:pt idx="1370">
                  <c:v>48</c:v>
                </c:pt>
                <c:pt idx="1371">
                  <c:v>48</c:v>
                </c:pt>
                <c:pt idx="1372">
                  <c:v>48</c:v>
                </c:pt>
                <c:pt idx="1373">
                  <c:v>48</c:v>
                </c:pt>
                <c:pt idx="1374">
                  <c:v>48</c:v>
                </c:pt>
                <c:pt idx="1375">
                  <c:v>48</c:v>
                </c:pt>
                <c:pt idx="1376">
                  <c:v>48</c:v>
                </c:pt>
                <c:pt idx="1377">
                  <c:v>48</c:v>
                </c:pt>
                <c:pt idx="1378">
                  <c:v>48</c:v>
                </c:pt>
                <c:pt idx="1379">
                  <c:v>48</c:v>
                </c:pt>
                <c:pt idx="1380">
                  <c:v>48</c:v>
                </c:pt>
                <c:pt idx="1381">
                  <c:v>48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</c:v>
                </c:pt>
                <c:pt idx="1399">
                  <c:v>48</c:v>
                </c:pt>
                <c:pt idx="1400">
                  <c:v>48</c:v>
                </c:pt>
                <c:pt idx="1401">
                  <c:v>48</c:v>
                </c:pt>
                <c:pt idx="1402">
                  <c:v>48</c:v>
                </c:pt>
                <c:pt idx="1403">
                  <c:v>48</c:v>
                </c:pt>
                <c:pt idx="1404">
                  <c:v>48</c:v>
                </c:pt>
                <c:pt idx="1405">
                  <c:v>48</c:v>
                </c:pt>
                <c:pt idx="1406">
                  <c:v>48</c:v>
                </c:pt>
                <c:pt idx="1407">
                  <c:v>48</c:v>
                </c:pt>
                <c:pt idx="1408">
                  <c:v>48</c:v>
                </c:pt>
                <c:pt idx="1409">
                  <c:v>48</c:v>
                </c:pt>
                <c:pt idx="1410">
                  <c:v>48</c:v>
                </c:pt>
                <c:pt idx="1411">
                  <c:v>48</c:v>
                </c:pt>
                <c:pt idx="1412">
                  <c:v>48</c:v>
                </c:pt>
                <c:pt idx="1413">
                  <c:v>48</c:v>
                </c:pt>
                <c:pt idx="1414">
                  <c:v>48</c:v>
                </c:pt>
                <c:pt idx="1415">
                  <c:v>48</c:v>
                </c:pt>
                <c:pt idx="1416">
                  <c:v>48</c:v>
                </c:pt>
                <c:pt idx="1417">
                  <c:v>48</c:v>
                </c:pt>
                <c:pt idx="1418">
                  <c:v>48</c:v>
                </c:pt>
                <c:pt idx="1419">
                  <c:v>48</c:v>
                </c:pt>
                <c:pt idx="1420">
                  <c:v>48</c:v>
                </c:pt>
                <c:pt idx="1421">
                  <c:v>48</c:v>
                </c:pt>
                <c:pt idx="1422">
                  <c:v>48</c:v>
                </c:pt>
                <c:pt idx="1423">
                  <c:v>48</c:v>
                </c:pt>
                <c:pt idx="1424">
                  <c:v>48</c:v>
                </c:pt>
                <c:pt idx="1425">
                  <c:v>48</c:v>
                </c:pt>
                <c:pt idx="1426">
                  <c:v>48</c:v>
                </c:pt>
                <c:pt idx="1427">
                  <c:v>48</c:v>
                </c:pt>
                <c:pt idx="1428">
                  <c:v>48</c:v>
                </c:pt>
                <c:pt idx="1429">
                  <c:v>48</c:v>
                </c:pt>
                <c:pt idx="1430">
                  <c:v>48</c:v>
                </c:pt>
                <c:pt idx="1431">
                  <c:v>48</c:v>
                </c:pt>
                <c:pt idx="1432">
                  <c:v>28</c:v>
                </c:pt>
                <c:pt idx="1433">
                  <c:v>48</c:v>
                </c:pt>
                <c:pt idx="1434">
                  <c:v>28</c:v>
                </c:pt>
                <c:pt idx="1435">
                  <c:v>19.2</c:v>
                </c:pt>
                <c:pt idx="1436">
                  <c:v>19.2</c:v>
                </c:pt>
                <c:pt idx="1437">
                  <c:v>19.2</c:v>
                </c:pt>
                <c:pt idx="1438">
                  <c:v>19.2</c:v>
                </c:pt>
                <c:pt idx="1439">
                  <c:v>19.2</c:v>
                </c:pt>
                <c:pt idx="144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Scenario1_5_TY_UC!$D$1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Scenario1_5_TY_UC!$D$2:$D$1442</c:f>
              <c:numCache>
                <c:formatCode>General</c:formatCode>
                <c:ptCount val="1441"/>
                <c:pt idx="0">
                  <c:v>875</c:v>
                </c:pt>
                <c:pt idx="1">
                  <c:v>1750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2000</c:v>
                </c:pt>
                <c:pt idx="13">
                  <c:v>2000</c:v>
                </c:pt>
                <c:pt idx="14">
                  <c:v>2000</c:v>
                </c:pt>
                <c:pt idx="15">
                  <c:v>2000</c:v>
                </c:pt>
                <c:pt idx="16">
                  <c:v>2000</c:v>
                </c:pt>
                <c:pt idx="17">
                  <c:v>2000</c:v>
                </c:pt>
                <c:pt idx="18">
                  <c:v>2000</c:v>
                </c:pt>
                <c:pt idx="19">
                  <c:v>2000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2000</c:v>
                </c:pt>
                <c:pt idx="86">
                  <c:v>2000</c:v>
                </c:pt>
                <c:pt idx="87">
                  <c:v>2000</c:v>
                </c:pt>
                <c:pt idx="88">
                  <c:v>2000</c:v>
                </c:pt>
                <c:pt idx="89">
                  <c:v>2000</c:v>
                </c:pt>
                <c:pt idx="90">
                  <c:v>2000</c:v>
                </c:pt>
                <c:pt idx="91">
                  <c:v>2000</c:v>
                </c:pt>
                <c:pt idx="92">
                  <c:v>2000</c:v>
                </c:pt>
                <c:pt idx="93">
                  <c:v>2000</c:v>
                </c:pt>
                <c:pt idx="94">
                  <c:v>2000</c:v>
                </c:pt>
                <c:pt idx="95">
                  <c:v>2000</c:v>
                </c:pt>
                <c:pt idx="96">
                  <c:v>2000</c:v>
                </c:pt>
                <c:pt idx="97">
                  <c:v>2000</c:v>
                </c:pt>
                <c:pt idx="98">
                  <c:v>2000</c:v>
                </c:pt>
                <c:pt idx="99">
                  <c:v>2000</c:v>
                </c:pt>
                <c:pt idx="100">
                  <c:v>2000</c:v>
                </c:pt>
                <c:pt idx="101">
                  <c:v>2000</c:v>
                </c:pt>
                <c:pt idx="102">
                  <c:v>2000</c:v>
                </c:pt>
                <c:pt idx="103">
                  <c:v>2000</c:v>
                </c:pt>
                <c:pt idx="104">
                  <c:v>2000</c:v>
                </c:pt>
                <c:pt idx="105">
                  <c:v>2000</c:v>
                </c:pt>
                <c:pt idx="106">
                  <c:v>2000</c:v>
                </c:pt>
                <c:pt idx="107">
                  <c:v>2000</c:v>
                </c:pt>
                <c:pt idx="108">
                  <c:v>2000</c:v>
                </c:pt>
                <c:pt idx="109">
                  <c:v>2000</c:v>
                </c:pt>
                <c:pt idx="110">
                  <c:v>2000</c:v>
                </c:pt>
                <c:pt idx="111">
                  <c:v>2000</c:v>
                </c:pt>
                <c:pt idx="112">
                  <c:v>2000</c:v>
                </c:pt>
                <c:pt idx="113">
                  <c:v>2000</c:v>
                </c:pt>
                <c:pt idx="114">
                  <c:v>2000</c:v>
                </c:pt>
                <c:pt idx="115">
                  <c:v>2000</c:v>
                </c:pt>
                <c:pt idx="116">
                  <c:v>2000</c:v>
                </c:pt>
                <c:pt idx="117">
                  <c:v>2000</c:v>
                </c:pt>
                <c:pt idx="118">
                  <c:v>2000</c:v>
                </c:pt>
                <c:pt idx="119">
                  <c:v>2000</c:v>
                </c:pt>
                <c:pt idx="120">
                  <c:v>2000</c:v>
                </c:pt>
                <c:pt idx="121">
                  <c:v>2000</c:v>
                </c:pt>
                <c:pt idx="122">
                  <c:v>2000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2000</c:v>
                </c:pt>
                <c:pt idx="185">
                  <c:v>2000</c:v>
                </c:pt>
                <c:pt idx="186">
                  <c:v>2000</c:v>
                </c:pt>
                <c:pt idx="187">
                  <c:v>2000</c:v>
                </c:pt>
                <c:pt idx="188">
                  <c:v>2000</c:v>
                </c:pt>
                <c:pt idx="189">
                  <c:v>2000</c:v>
                </c:pt>
                <c:pt idx="190">
                  <c:v>2000</c:v>
                </c:pt>
                <c:pt idx="191">
                  <c:v>2000</c:v>
                </c:pt>
                <c:pt idx="192">
                  <c:v>2000</c:v>
                </c:pt>
                <c:pt idx="193">
                  <c:v>2000</c:v>
                </c:pt>
                <c:pt idx="194">
                  <c:v>2000</c:v>
                </c:pt>
                <c:pt idx="195">
                  <c:v>2000</c:v>
                </c:pt>
                <c:pt idx="196">
                  <c:v>2000</c:v>
                </c:pt>
                <c:pt idx="197">
                  <c:v>2000</c:v>
                </c:pt>
                <c:pt idx="198">
                  <c:v>2000</c:v>
                </c:pt>
                <c:pt idx="199">
                  <c:v>2000</c:v>
                </c:pt>
                <c:pt idx="200">
                  <c:v>2000</c:v>
                </c:pt>
                <c:pt idx="201">
                  <c:v>2000</c:v>
                </c:pt>
                <c:pt idx="202">
                  <c:v>2000</c:v>
                </c:pt>
                <c:pt idx="203">
                  <c:v>2000</c:v>
                </c:pt>
                <c:pt idx="204">
                  <c:v>2000</c:v>
                </c:pt>
                <c:pt idx="205">
                  <c:v>2000</c:v>
                </c:pt>
                <c:pt idx="206">
                  <c:v>2000</c:v>
                </c:pt>
                <c:pt idx="207">
                  <c:v>2000</c:v>
                </c:pt>
                <c:pt idx="208">
                  <c:v>2000</c:v>
                </c:pt>
                <c:pt idx="209">
                  <c:v>2000</c:v>
                </c:pt>
                <c:pt idx="210">
                  <c:v>2000</c:v>
                </c:pt>
                <c:pt idx="211">
                  <c:v>2000</c:v>
                </c:pt>
                <c:pt idx="212">
                  <c:v>2000</c:v>
                </c:pt>
                <c:pt idx="213">
                  <c:v>2000</c:v>
                </c:pt>
                <c:pt idx="214">
                  <c:v>2000</c:v>
                </c:pt>
                <c:pt idx="215">
                  <c:v>2000</c:v>
                </c:pt>
                <c:pt idx="216">
                  <c:v>2000</c:v>
                </c:pt>
                <c:pt idx="217">
                  <c:v>2000</c:v>
                </c:pt>
                <c:pt idx="218">
                  <c:v>2000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2000</c:v>
                </c:pt>
                <c:pt idx="278">
                  <c:v>2000</c:v>
                </c:pt>
                <c:pt idx="279">
                  <c:v>2000</c:v>
                </c:pt>
                <c:pt idx="280">
                  <c:v>2000</c:v>
                </c:pt>
                <c:pt idx="281">
                  <c:v>2000</c:v>
                </c:pt>
                <c:pt idx="282">
                  <c:v>2000</c:v>
                </c:pt>
                <c:pt idx="283">
                  <c:v>2000</c:v>
                </c:pt>
                <c:pt idx="284">
                  <c:v>2000</c:v>
                </c:pt>
                <c:pt idx="285">
                  <c:v>2000</c:v>
                </c:pt>
                <c:pt idx="286">
                  <c:v>2000</c:v>
                </c:pt>
                <c:pt idx="287">
                  <c:v>2000</c:v>
                </c:pt>
                <c:pt idx="288">
                  <c:v>2000</c:v>
                </c:pt>
                <c:pt idx="289">
                  <c:v>2000</c:v>
                </c:pt>
                <c:pt idx="290">
                  <c:v>2000</c:v>
                </c:pt>
                <c:pt idx="291">
                  <c:v>2000</c:v>
                </c:pt>
                <c:pt idx="292">
                  <c:v>2000</c:v>
                </c:pt>
                <c:pt idx="293">
                  <c:v>2000</c:v>
                </c:pt>
                <c:pt idx="294">
                  <c:v>2000</c:v>
                </c:pt>
                <c:pt idx="295">
                  <c:v>2000</c:v>
                </c:pt>
                <c:pt idx="296">
                  <c:v>2000</c:v>
                </c:pt>
                <c:pt idx="297">
                  <c:v>2000</c:v>
                </c:pt>
                <c:pt idx="298">
                  <c:v>2000</c:v>
                </c:pt>
                <c:pt idx="299">
                  <c:v>2000</c:v>
                </c:pt>
                <c:pt idx="300">
                  <c:v>2000</c:v>
                </c:pt>
                <c:pt idx="301">
                  <c:v>2000</c:v>
                </c:pt>
                <c:pt idx="302">
                  <c:v>2000</c:v>
                </c:pt>
                <c:pt idx="303">
                  <c:v>2000</c:v>
                </c:pt>
                <c:pt idx="304">
                  <c:v>2000</c:v>
                </c:pt>
                <c:pt idx="305">
                  <c:v>2000</c:v>
                </c:pt>
                <c:pt idx="306">
                  <c:v>2000</c:v>
                </c:pt>
                <c:pt idx="307">
                  <c:v>2000</c:v>
                </c:pt>
                <c:pt idx="308">
                  <c:v>2000</c:v>
                </c:pt>
                <c:pt idx="309">
                  <c:v>2000</c:v>
                </c:pt>
                <c:pt idx="310">
                  <c:v>2000</c:v>
                </c:pt>
                <c:pt idx="311">
                  <c:v>2000</c:v>
                </c:pt>
                <c:pt idx="312">
                  <c:v>2000</c:v>
                </c:pt>
                <c:pt idx="313">
                  <c:v>2000</c:v>
                </c:pt>
                <c:pt idx="314">
                  <c:v>2000</c:v>
                </c:pt>
                <c:pt idx="315">
                  <c:v>2000</c:v>
                </c:pt>
                <c:pt idx="316">
                  <c:v>2000</c:v>
                </c:pt>
                <c:pt idx="317">
                  <c:v>2000</c:v>
                </c:pt>
                <c:pt idx="318">
                  <c:v>2000</c:v>
                </c:pt>
                <c:pt idx="319">
                  <c:v>2000</c:v>
                </c:pt>
                <c:pt idx="320">
                  <c:v>2000</c:v>
                </c:pt>
                <c:pt idx="321">
                  <c:v>2000</c:v>
                </c:pt>
                <c:pt idx="322">
                  <c:v>2000</c:v>
                </c:pt>
                <c:pt idx="323">
                  <c:v>2000</c:v>
                </c:pt>
                <c:pt idx="324">
                  <c:v>2000</c:v>
                </c:pt>
                <c:pt idx="325">
                  <c:v>2000</c:v>
                </c:pt>
                <c:pt idx="326">
                  <c:v>2000</c:v>
                </c:pt>
                <c:pt idx="327">
                  <c:v>2000</c:v>
                </c:pt>
                <c:pt idx="328">
                  <c:v>2000</c:v>
                </c:pt>
                <c:pt idx="329">
                  <c:v>2000</c:v>
                </c:pt>
                <c:pt idx="330">
                  <c:v>2000</c:v>
                </c:pt>
                <c:pt idx="331">
                  <c:v>2000</c:v>
                </c:pt>
                <c:pt idx="332">
                  <c:v>2000</c:v>
                </c:pt>
                <c:pt idx="333">
                  <c:v>2000</c:v>
                </c:pt>
                <c:pt idx="334">
                  <c:v>2000</c:v>
                </c:pt>
                <c:pt idx="335">
                  <c:v>2000</c:v>
                </c:pt>
                <c:pt idx="336">
                  <c:v>2000</c:v>
                </c:pt>
                <c:pt idx="337">
                  <c:v>2000</c:v>
                </c:pt>
                <c:pt idx="338">
                  <c:v>2000</c:v>
                </c:pt>
                <c:pt idx="339">
                  <c:v>2000</c:v>
                </c:pt>
                <c:pt idx="340">
                  <c:v>2000</c:v>
                </c:pt>
                <c:pt idx="341">
                  <c:v>2000</c:v>
                </c:pt>
                <c:pt idx="342">
                  <c:v>2000</c:v>
                </c:pt>
                <c:pt idx="343">
                  <c:v>2000</c:v>
                </c:pt>
                <c:pt idx="344">
                  <c:v>2000</c:v>
                </c:pt>
                <c:pt idx="345">
                  <c:v>2000</c:v>
                </c:pt>
                <c:pt idx="346">
                  <c:v>2000</c:v>
                </c:pt>
                <c:pt idx="347">
                  <c:v>2000</c:v>
                </c:pt>
                <c:pt idx="348">
                  <c:v>2000</c:v>
                </c:pt>
                <c:pt idx="349">
                  <c:v>2000</c:v>
                </c:pt>
                <c:pt idx="350">
                  <c:v>2000</c:v>
                </c:pt>
                <c:pt idx="351">
                  <c:v>2000</c:v>
                </c:pt>
                <c:pt idx="352">
                  <c:v>2000</c:v>
                </c:pt>
                <c:pt idx="353">
                  <c:v>2000</c:v>
                </c:pt>
                <c:pt idx="354">
                  <c:v>2000</c:v>
                </c:pt>
                <c:pt idx="355">
                  <c:v>2000</c:v>
                </c:pt>
                <c:pt idx="356">
                  <c:v>2000</c:v>
                </c:pt>
                <c:pt idx="357">
                  <c:v>2000</c:v>
                </c:pt>
                <c:pt idx="358">
                  <c:v>2000</c:v>
                </c:pt>
                <c:pt idx="359">
                  <c:v>2000</c:v>
                </c:pt>
                <c:pt idx="360">
                  <c:v>2000</c:v>
                </c:pt>
                <c:pt idx="361">
                  <c:v>2000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2000</c:v>
                </c:pt>
                <c:pt idx="368">
                  <c:v>2000</c:v>
                </c:pt>
                <c:pt idx="369">
                  <c:v>2000</c:v>
                </c:pt>
                <c:pt idx="370">
                  <c:v>2000</c:v>
                </c:pt>
                <c:pt idx="371">
                  <c:v>2000</c:v>
                </c:pt>
                <c:pt idx="372">
                  <c:v>2000</c:v>
                </c:pt>
                <c:pt idx="373">
                  <c:v>2000</c:v>
                </c:pt>
                <c:pt idx="374">
                  <c:v>2000</c:v>
                </c:pt>
                <c:pt idx="375">
                  <c:v>2000</c:v>
                </c:pt>
                <c:pt idx="376">
                  <c:v>2000</c:v>
                </c:pt>
                <c:pt idx="377">
                  <c:v>2000</c:v>
                </c:pt>
                <c:pt idx="378">
                  <c:v>2000</c:v>
                </c:pt>
                <c:pt idx="379">
                  <c:v>2000</c:v>
                </c:pt>
                <c:pt idx="380">
                  <c:v>2000</c:v>
                </c:pt>
                <c:pt idx="381">
                  <c:v>2000</c:v>
                </c:pt>
                <c:pt idx="382">
                  <c:v>2000</c:v>
                </c:pt>
                <c:pt idx="383">
                  <c:v>2000</c:v>
                </c:pt>
                <c:pt idx="384">
                  <c:v>2000</c:v>
                </c:pt>
                <c:pt idx="385">
                  <c:v>2000</c:v>
                </c:pt>
                <c:pt idx="386">
                  <c:v>2000</c:v>
                </c:pt>
                <c:pt idx="387">
                  <c:v>2000</c:v>
                </c:pt>
                <c:pt idx="388">
                  <c:v>2000</c:v>
                </c:pt>
                <c:pt idx="389">
                  <c:v>2000</c:v>
                </c:pt>
                <c:pt idx="390">
                  <c:v>2000</c:v>
                </c:pt>
                <c:pt idx="391">
                  <c:v>2000</c:v>
                </c:pt>
                <c:pt idx="392">
                  <c:v>2000</c:v>
                </c:pt>
                <c:pt idx="393">
                  <c:v>2000</c:v>
                </c:pt>
                <c:pt idx="394">
                  <c:v>2000</c:v>
                </c:pt>
                <c:pt idx="395">
                  <c:v>2000</c:v>
                </c:pt>
                <c:pt idx="396">
                  <c:v>2000</c:v>
                </c:pt>
                <c:pt idx="397">
                  <c:v>2000</c:v>
                </c:pt>
                <c:pt idx="398">
                  <c:v>2000</c:v>
                </c:pt>
                <c:pt idx="399">
                  <c:v>2000</c:v>
                </c:pt>
                <c:pt idx="400">
                  <c:v>2000</c:v>
                </c:pt>
                <c:pt idx="401">
                  <c:v>2000</c:v>
                </c:pt>
                <c:pt idx="402">
                  <c:v>2000</c:v>
                </c:pt>
                <c:pt idx="403">
                  <c:v>2000</c:v>
                </c:pt>
                <c:pt idx="404">
                  <c:v>2000</c:v>
                </c:pt>
                <c:pt idx="405">
                  <c:v>2000</c:v>
                </c:pt>
                <c:pt idx="406">
                  <c:v>2000</c:v>
                </c:pt>
                <c:pt idx="407">
                  <c:v>2000</c:v>
                </c:pt>
                <c:pt idx="408">
                  <c:v>2000</c:v>
                </c:pt>
                <c:pt idx="409">
                  <c:v>2000</c:v>
                </c:pt>
                <c:pt idx="410">
                  <c:v>2000</c:v>
                </c:pt>
                <c:pt idx="411">
                  <c:v>2000</c:v>
                </c:pt>
                <c:pt idx="412">
                  <c:v>2000</c:v>
                </c:pt>
                <c:pt idx="413">
                  <c:v>2000</c:v>
                </c:pt>
                <c:pt idx="414">
                  <c:v>2000</c:v>
                </c:pt>
                <c:pt idx="415">
                  <c:v>2000</c:v>
                </c:pt>
                <c:pt idx="416">
                  <c:v>2000</c:v>
                </c:pt>
                <c:pt idx="417">
                  <c:v>2000</c:v>
                </c:pt>
                <c:pt idx="418">
                  <c:v>2000</c:v>
                </c:pt>
                <c:pt idx="419">
                  <c:v>2000</c:v>
                </c:pt>
                <c:pt idx="420">
                  <c:v>2000</c:v>
                </c:pt>
                <c:pt idx="421">
                  <c:v>2000</c:v>
                </c:pt>
                <c:pt idx="422">
                  <c:v>2000</c:v>
                </c:pt>
                <c:pt idx="423">
                  <c:v>2000</c:v>
                </c:pt>
                <c:pt idx="424">
                  <c:v>2000</c:v>
                </c:pt>
                <c:pt idx="425">
                  <c:v>2000</c:v>
                </c:pt>
                <c:pt idx="426">
                  <c:v>2000</c:v>
                </c:pt>
                <c:pt idx="427">
                  <c:v>2000</c:v>
                </c:pt>
                <c:pt idx="428">
                  <c:v>2000</c:v>
                </c:pt>
                <c:pt idx="429">
                  <c:v>2000</c:v>
                </c:pt>
                <c:pt idx="430">
                  <c:v>2000</c:v>
                </c:pt>
                <c:pt idx="431">
                  <c:v>2000</c:v>
                </c:pt>
                <c:pt idx="432">
                  <c:v>2000</c:v>
                </c:pt>
                <c:pt idx="433">
                  <c:v>2000</c:v>
                </c:pt>
                <c:pt idx="434">
                  <c:v>2000</c:v>
                </c:pt>
                <c:pt idx="435">
                  <c:v>2000</c:v>
                </c:pt>
                <c:pt idx="436">
                  <c:v>2000</c:v>
                </c:pt>
                <c:pt idx="437">
                  <c:v>2000</c:v>
                </c:pt>
                <c:pt idx="438">
                  <c:v>2000</c:v>
                </c:pt>
                <c:pt idx="439">
                  <c:v>2000</c:v>
                </c:pt>
                <c:pt idx="440">
                  <c:v>2000</c:v>
                </c:pt>
                <c:pt idx="441">
                  <c:v>2000</c:v>
                </c:pt>
                <c:pt idx="442">
                  <c:v>2000</c:v>
                </c:pt>
                <c:pt idx="443">
                  <c:v>2000</c:v>
                </c:pt>
                <c:pt idx="444">
                  <c:v>2000</c:v>
                </c:pt>
                <c:pt idx="445">
                  <c:v>2000</c:v>
                </c:pt>
                <c:pt idx="446">
                  <c:v>2000</c:v>
                </c:pt>
                <c:pt idx="447">
                  <c:v>2000</c:v>
                </c:pt>
                <c:pt idx="448">
                  <c:v>2000</c:v>
                </c:pt>
                <c:pt idx="449">
                  <c:v>2000</c:v>
                </c:pt>
                <c:pt idx="450">
                  <c:v>2000</c:v>
                </c:pt>
                <c:pt idx="451">
                  <c:v>2000</c:v>
                </c:pt>
                <c:pt idx="452">
                  <c:v>2000</c:v>
                </c:pt>
                <c:pt idx="453">
                  <c:v>2000</c:v>
                </c:pt>
                <c:pt idx="454">
                  <c:v>2000</c:v>
                </c:pt>
                <c:pt idx="455">
                  <c:v>2000</c:v>
                </c:pt>
                <c:pt idx="456">
                  <c:v>2000</c:v>
                </c:pt>
                <c:pt idx="457">
                  <c:v>2000</c:v>
                </c:pt>
                <c:pt idx="458">
                  <c:v>2000</c:v>
                </c:pt>
                <c:pt idx="459">
                  <c:v>2000</c:v>
                </c:pt>
                <c:pt idx="460">
                  <c:v>2000</c:v>
                </c:pt>
                <c:pt idx="461">
                  <c:v>2000</c:v>
                </c:pt>
                <c:pt idx="462">
                  <c:v>2000</c:v>
                </c:pt>
                <c:pt idx="463">
                  <c:v>2000</c:v>
                </c:pt>
                <c:pt idx="464">
                  <c:v>2000</c:v>
                </c:pt>
                <c:pt idx="465">
                  <c:v>2000</c:v>
                </c:pt>
                <c:pt idx="466">
                  <c:v>2000</c:v>
                </c:pt>
                <c:pt idx="467">
                  <c:v>2000</c:v>
                </c:pt>
                <c:pt idx="468">
                  <c:v>2000</c:v>
                </c:pt>
                <c:pt idx="469">
                  <c:v>2000</c:v>
                </c:pt>
                <c:pt idx="470">
                  <c:v>2000</c:v>
                </c:pt>
                <c:pt idx="471">
                  <c:v>2000</c:v>
                </c:pt>
                <c:pt idx="472">
                  <c:v>2000</c:v>
                </c:pt>
                <c:pt idx="473">
                  <c:v>2000</c:v>
                </c:pt>
                <c:pt idx="474">
                  <c:v>2000</c:v>
                </c:pt>
                <c:pt idx="475">
                  <c:v>2000</c:v>
                </c:pt>
                <c:pt idx="476">
                  <c:v>2000</c:v>
                </c:pt>
                <c:pt idx="477">
                  <c:v>2000</c:v>
                </c:pt>
                <c:pt idx="478">
                  <c:v>2000</c:v>
                </c:pt>
                <c:pt idx="479">
                  <c:v>2000</c:v>
                </c:pt>
                <c:pt idx="480">
                  <c:v>2000</c:v>
                </c:pt>
                <c:pt idx="481">
                  <c:v>2000</c:v>
                </c:pt>
                <c:pt idx="482">
                  <c:v>2000</c:v>
                </c:pt>
                <c:pt idx="483">
                  <c:v>2000</c:v>
                </c:pt>
                <c:pt idx="484">
                  <c:v>2000</c:v>
                </c:pt>
                <c:pt idx="485">
                  <c:v>2000</c:v>
                </c:pt>
                <c:pt idx="486">
                  <c:v>2000</c:v>
                </c:pt>
                <c:pt idx="487">
                  <c:v>2000</c:v>
                </c:pt>
                <c:pt idx="488">
                  <c:v>2000</c:v>
                </c:pt>
                <c:pt idx="489">
                  <c:v>2000</c:v>
                </c:pt>
                <c:pt idx="490">
                  <c:v>2000</c:v>
                </c:pt>
                <c:pt idx="491">
                  <c:v>2000</c:v>
                </c:pt>
                <c:pt idx="492">
                  <c:v>2000</c:v>
                </c:pt>
                <c:pt idx="493">
                  <c:v>2000</c:v>
                </c:pt>
                <c:pt idx="494">
                  <c:v>2000</c:v>
                </c:pt>
                <c:pt idx="495">
                  <c:v>2000</c:v>
                </c:pt>
                <c:pt idx="496">
                  <c:v>2000</c:v>
                </c:pt>
                <c:pt idx="497">
                  <c:v>2000</c:v>
                </c:pt>
                <c:pt idx="498">
                  <c:v>2000</c:v>
                </c:pt>
                <c:pt idx="499">
                  <c:v>2000</c:v>
                </c:pt>
                <c:pt idx="500">
                  <c:v>2000</c:v>
                </c:pt>
                <c:pt idx="501">
                  <c:v>2000</c:v>
                </c:pt>
                <c:pt idx="502">
                  <c:v>2000</c:v>
                </c:pt>
                <c:pt idx="503">
                  <c:v>2000</c:v>
                </c:pt>
                <c:pt idx="504">
                  <c:v>2000</c:v>
                </c:pt>
                <c:pt idx="505">
                  <c:v>2000</c:v>
                </c:pt>
                <c:pt idx="506">
                  <c:v>2000</c:v>
                </c:pt>
                <c:pt idx="507">
                  <c:v>2000</c:v>
                </c:pt>
                <c:pt idx="508">
                  <c:v>2000</c:v>
                </c:pt>
                <c:pt idx="509">
                  <c:v>2000</c:v>
                </c:pt>
                <c:pt idx="510">
                  <c:v>2000</c:v>
                </c:pt>
                <c:pt idx="511">
                  <c:v>2000</c:v>
                </c:pt>
                <c:pt idx="512">
                  <c:v>2000</c:v>
                </c:pt>
                <c:pt idx="513">
                  <c:v>2000</c:v>
                </c:pt>
                <c:pt idx="514">
                  <c:v>2000</c:v>
                </c:pt>
                <c:pt idx="515">
                  <c:v>2000</c:v>
                </c:pt>
                <c:pt idx="516">
                  <c:v>2000</c:v>
                </c:pt>
                <c:pt idx="517">
                  <c:v>2000</c:v>
                </c:pt>
                <c:pt idx="518">
                  <c:v>2000</c:v>
                </c:pt>
                <c:pt idx="519">
                  <c:v>2000</c:v>
                </c:pt>
                <c:pt idx="520">
                  <c:v>2000</c:v>
                </c:pt>
                <c:pt idx="521">
                  <c:v>2000</c:v>
                </c:pt>
                <c:pt idx="522">
                  <c:v>2000</c:v>
                </c:pt>
                <c:pt idx="523">
                  <c:v>2000</c:v>
                </c:pt>
                <c:pt idx="524">
                  <c:v>2000</c:v>
                </c:pt>
                <c:pt idx="525">
                  <c:v>2000</c:v>
                </c:pt>
                <c:pt idx="526">
                  <c:v>2000</c:v>
                </c:pt>
                <c:pt idx="527">
                  <c:v>2000</c:v>
                </c:pt>
                <c:pt idx="528">
                  <c:v>2000</c:v>
                </c:pt>
                <c:pt idx="529">
                  <c:v>2000</c:v>
                </c:pt>
                <c:pt idx="530">
                  <c:v>2000</c:v>
                </c:pt>
                <c:pt idx="531">
                  <c:v>2000</c:v>
                </c:pt>
                <c:pt idx="532">
                  <c:v>2000</c:v>
                </c:pt>
                <c:pt idx="533">
                  <c:v>2000</c:v>
                </c:pt>
                <c:pt idx="534">
                  <c:v>2000</c:v>
                </c:pt>
                <c:pt idx="535">
                  <c:v>2000</c:v>
                </c:pt>
                <c:pt idx="536">
                  <c:v>2000</c:v>
                </c:pt>
                <c:pt idx="537">
                  <c:v>2000</c:v>
                </c:pt>
                <c:pt idx="538">
                  <c:v>2000</c:v>
                </c:pt>
                <c:pt idx="539">
                  <c:v>2000</c:v>
                </c:pt>
                <c:pt idx="540">
                  <c:v>2000</c:v>
                </c:pt>
                <c:pt idx="541">
                  <c:v>2000</c:v>
                </c:pt>
                <c:pt idx="542">
                  <c:v>2000</c:v>
                </c:pt>
                <c:pt idx="543">
                  <c:v>2000</c:v>
                </c:pt>
                <c:pt idx="544">
                  <c:v>2000</c:v>
                </c:pt>
                <c:pt idx="545">
                  <c:v>2000</c:v>
                </c:pt>
                <c:pt idx="546">
                  <c:v>2000</c:v>
                </c:pt>
                <c:pt idx="547">
                  <c:v>2000</c:v>
                </c:pt>
                <c:pt idx="548">
                  <c:v>2000</c:v>
                </c:pt>
                <c:pt idx="549">
                  <c:v>2000</c:v>
                </c:pt>
                <c:pt idx="550">
                  <c:v>2000</c:v>
                </c:pt>
                <c:pt idx="551">
                  <c:v>2000</c:v>
                </c:pt>
                <c:pt idx="552">
                  <c:v>2000</c:v>
                </c:pt>
                <c:pt idx="553">
                  <c:v>2000</c:v>
                </c:pt>
                <c:pt idx="554">
                  <c:v>2000</c:v>
                </c:pt>
                <c:pt idx="555">
                  <c:v>2000</c:v>
                </c:pt>
                <c:pt idx="556">
                  <c:v>2000</c:v>
                </c:pt>
                <c:pt idx="557">
                  <c:v>2000</c:v>
                </c:pt>
                <c:pt idx="558">
                  <c:v>2000</c:v>
                </c:pt>
                <c:pt idx="559">
                  <c:v>2000</c:v>
                </c:pt>
                <c:pt idx="560">
                  <c:v>2000</c:v>
                </c:pt>
                <c:pt idx="561">
                  <c:v>2000</c:v>
                </c:pt>
                <c:pt idx="562">
                  <c:v>2000</c:v>
                </c:pt>
                <c:pt idx="563">
                  <c:v>2000</c:v>
                </c:pt>
                <c:pt idx="564">
                  <c:v>2000</c:v>
                </c:pt>
                <c:pt idx="565">
                  <c:v>2000</c:v>
                </c:pt>
                <c:pt idx="566">
                  <c:v>2000</c:v>
                </c:pt>
                <c:pt idx="567">
                  <c:v>2000</c:v>
                </c:pt>
                <c:pt idx="568">
                  <c:v>2000</c:v>
                </c:pt>
                <c:pt idx="569">
                  <c:v>2000</c:v>
                </c:pt>
                <c:pt idx="570">
                  <c:v>2000</c:v>
                </c:pt>
                <c:pt idx="571">
                  <c:v>2000</c:v>
                </c:pt>
                <c:pt idx="572">
                  <c:v>2000</c:v>
                </c:pt>
                <c:pt idx="573">
                  <c:v>2000</c:v>
                </c:pt>
                <c:pt idx="574">
                  <c:v>2000</c:v>
                </c:pt>
                <c:pt idx="575">
                  <c:v>2000</c:v>
                </c:pt>
                <c:pt idx="576">
                  <c:v>2000</c:v>
                </c:pt>
                <c:pt idx="577">
                  <c:v>2000</c:v>
                </c:pt>
                <c:pt idx="578">
                  <c:v>2000</c:v>
                </c:pt>
                <c:pt idx="579">
                  <c:v>2000</c:v>
                </c:pt>
                <c:pt idx="580">
                  <c:v>2000</c:v>
                </c:pt>
                <c:pt idx="581">
                  <c:v>2000</c:v>
                </c:pt>
                <c:pt idx="582">
                  <c:v>2000</c:v>
                </c:pt>
                <c:pt idx="583">
                  <c:v>2000</c:v>
                </c:pt>
                <c:pt idx="584">
                  <c:v>2000</c:v>
                </c:pt>
                <c:pt idx="585">
                  <c:v>2000</c:v>
                </c:pt>
                <c:pt idx="586">
                  <c:v>2000</c:v>
                </c:pt>
                <c:pt idx="587">
                  <c:v>2000</c:v>
                </c:pt>
                <c:pt idx="588">
                  <c:v>2000</c:v>
                </c:pt>
                <c:pt idx="589">
                  <c:v>2000</c:v>
                </c:pt>
                <c:pt idx="590">
                  <c:v>2000</c:v>
                </c:pt>
                <c:pt idx="591">
                  <c:v>2000</c:v>
                </c:pt>
                <c:pt idx="592">
                  <c:v>2000</c:v>
                </c:pt>
                <c:pt idx="593">
                  <c:v>2000</c:v>
                </c:pt>
                <c:pt idx="594">
                  <c:v>2000</c:v>
                </c:pt>
                <c:pt idx="595">
                  <c:v>2000</c:v>
                </c:pt>
                <c:pt idx="596">
                  <c:v>2000</c:v>
                </c:pt>
                <c:pt idx="597">
                  <c:v>2000</c:v>
                </c:pt>
                <c:pt idx="598">
                  <c:v>2000</c:v>
                </c:pt>
                <c:pt idx="599">
                  <c:v>2000</c:v>
                </c:pt>
                <c:pt idx="600">
                  <c:v>2000</c:v>
                </c:pt>
                <c:pt idx="601">
                  <c:v>2000</c:v>
                </c:pt>
                <c:pt idx="602">
                  <c:v>2000</c:v>
                </c:pt>
                <c:pt idx="603">
                  <c:v>2000</c:v>
                </c:pt>
                <c:pt idx="604">
                  <c:v>2000</c:v>
                </c:pt>
                <c:pt idx="605">
                  <c:v>2000</c:v>
                </c:pt>
                <c:pt idx="606">
                  <c:v>2000</c:v>
                </c:pt>
                <c:pt idx="607">
                  <c:v>2000</c:v>
                </c:pt>
                <c:pt idx="608">
                  <c:v>2000</c:v>
                </c:pt>
                <c:pt idx="609">
                  <c:v>2000</c:v>
                </c:pt>
                <c:pt idx="610">
                  <c:v>2000</c:v>
                </c:pt>
                <c:pt idx="611">
                  <c:v>2000</c:v>
                </c:pt>
                <c:pt idx="612">
                  <c:v>2000</c:v>
                </c:pt>
                <c:pt idx="613">
                  <c:v>2000</c:v>
                </c:pt>
                <c:pt idx="614">
                  <c:v>2000</c:v>
                </c:pt>
                <c:pt idx="615">
                  <c:v>2000</c:v>
                </c:pt>
                <c:pt idx="616">
                  <c:v>2000</c:v>
                </c:pt>
                <c:pt idx="617">
                  <c:v>2000</c:v>
                </c:pt>
                <c:pt idx="618">
                  <c:v>2000</c:v>
                </c:pt>
                <c:pt idx="619">
                  <c:v>2000</c:v>
                </c:pt>
                <c:pt idx="620">
                  <c:v>2000</c:v>
                </c:pt>
                <c:pt idx="621">
                  <c:v>2000</c:v>
                </c:pt>
                <c:pt idx="622">
                  <c:v>2000</c:v>
                </c:pt>
                <c:pt idx="623">
                  <c:v>2000</c:v>
                </c:pt>
                <c:pt idx="624">
                  <c:v>2000</c:v>
                </c:pt>
                <c:pt idx="625">
                  <c:v>2000</c:v>
                </c:pt>
                <c:pt idx="626">
                  <c:v>2000</c:v>
                </c:pt>
                <c:pt idx="627">
                  <c:v>2000</c:v>
                </c:pt>
                <c:pt idx="628">
                  <c:v>2000</c:v>
                </c:pt>
                <c:pt idx="629">
                  <c:v>2000</c:v>
                </c:pt>
                <c:pt idx="630">
                  <c:v>2000</c:v>
                </c:pt>
                <c:pt idx="631">
                  <c:v>2000</c:v>
                </c:pt>
                <c:pt idx="632">
                  <c:v>2000</c:v>
                </c:pt>
                <c:pt idx="633">
                  <c:v>2000</c:v>
                </c:pt>
                <c:pt idx="634">
                  <c:v>2000</c:v>
                </c:pt>
                <c:pt idx="635">
                  <c:v>2000</c:v>
                </c:pt>
                <c:pt idx="636">
                  <c:v>2000</c:v>
                </c:pt>
                <c:pt idx="637">
                  <c:v>2000</c:v>
                </c:pt>
                <c:pt idx="638">
                  <c:v>2000</c:v>
                </c:pt>
                <c:pt idx="639">
                  <c:v>2000</c:v>
                </c:pt>
                <c:pt idx="640">
                  <c:v>2000</c:v>
                </c:pt>
                <c:pt idx="641">
                  <c:v>2000</c:v>
                </c:pt>
                <c:pt idx="642">
                  <c:v>2000</c:v>
                </c:pt>
                <c:pt idx="643">
                  <c:v>2000</c:v>
                </c:pt>
                <c:pt idx="644">
                  <c:v>2000</c:v>
                </c:pt>
                <c:pt idx="645">
                  <c:v>2000</c:v>
                </c:pt>
                <c:pt idx="646">
                  <c:v>2000</c:v>
                </c:pt>
                <c:pt idx="647">
                  <c:v>2000</c:v>
                </c:pt>
                <c:pt idx="648">
                  <c:v>2000</c:v>
                </c:pt>
                <c:pt idx="649">
                  <c:v>2000</c:v>
                </c:pt>
                <c:pt idx="650">
                  <c:v>2000</c:v>
                </c:pt>
                <c:pt idx="651">
                  <c:v>2000</c:v>
                </c:pt>
                <c:pt idx="652">
                  <c:v>2000</c:v>
                </c:pt>
                <c:pt idx="653">
                  <c:v>2000</c:v>
                </c:pt>
                <c:pt idx="654">
                  <c:v>2000</c:v>
                </c:pt>
                <c:pt idx="655">
                  <c:v>2000</c:v>
                </c:pt>
                <c:pt idx="656">
                  <c:v>2000</c:v>
                </c:pt>
                <c:pt idx="657">
                  <c:v>2000</c:v>
                </c:pt>
                <c:pt idx="658">
                  <c:v>2000</c:v>
                </c:pt>
                <c:pt idx="659">
                  <c:v>2000</c:v>
                </c:pt>
                <c:pt idx="660">
                  <c:v>2000</c:v>
                </c:pt>
                <c:pt idx="661">
                  <c:v>2000</c:v>
                </c:pt>
                <c:pt idx="662">
                  <c:v>2000</c:v>
                </c:pt>
                <c:pt idx="663">
                  <c:v>2000</c:v>
                </c:pt>
                <c:pt idx="664">
                  <c:v>2000</c:v>
                </c:pt>
                <c:pt idx="665">
                  <c:v>2000</c:v>
                </c:pt>
                <c:pt idx="666">
                  <c:v>2000</c:v>
                </c:pt>
                <c:pt idx="667">
                  <c:v>2000</c:v>
                </c:pt>
                <c:pt idx="668">
                  <c:v>2000</c:v>
                </c:pt>
                <c:pt idx="669">
                  <c:v>2000</c:v>
                </c:pt>
                <c:pt idx="670">
                  <c:v>2000</c:v>
                </c:pt>
                <c:pt idx="671">
                  <c:v>2000</c:v>
                </c:pt>
                <c:pt idx="672">
                  <c:v>2000</c:v>
                </c:pt>
                <c:pt idx="673">
                  <c:v>2000</c:v>
                </c:pt>
                <c:pt idx="674">
                  <c:v>2000</c:v>
                </c:pt>
                <c:pt idx="675">
                  <c:v>2000</c:v>
                </c:pt>
                <c:pt idx="676">
                  <c:v>2000</c:v>
                </c:pt>
                <c:pt idx="677">
                  <c:v>2000</c:v>
                </c:pt>
                <c:pt idx="678">
                  <c:v>2000</c:v>
                </c:pt>
                <c:pt idx="679">
                  <c:v>2000</c:v>
                </c:pt>
                <c:pt idx="680">
                  <c:v>2000</c:v>
                </c:pt>
                <c:pt idx="681">
                  <c:v>2000</c:v>
                </c:pt>
                <c:pt idx="682">
                  <c:v>2000</c:v>
                </c:pt>
                <c:pt idx="683">
                  <c:v>2000</c:v>
                </c:pt>
                <c:pt idx="684">
                  <c:v>2000</c:v>
                </c:pt>
                <c:pt idx="685">
                  <c:v>2000</c:v>
                </c:pt>
                <c:pt idx="686">
                  <c:v>2000</c:v>
                </c:pt>
                <c:pt idx="687">
                  <c:v>2000</c:v>
                </c:pt>
                <c:pt idx="688">
                  <c:v>2000</c:v>
                </c:pt>
                <c:pt idx="689">
                  <c:v>2000</c:v>
                </c:pt>
                <c:pt idx="690">
                  <c:v>2000</c:v>
                </c:pt>
                <c:pt idx="691">
                  <c:v>2000</c:v>
                </c:pt>
                <c:pt idx="692">
                  <c:v>2000</c:v>
                </c:pt>
                <c:pt idx="693">
                  <c:v>2000</c:v>
                </c:pt>
                <c:pt idx="694">
                  <c:v>2000</c:v>
                </c:pt>
                <c:pt idx="695">
                  <c:v>2000</c:v>
                </c:pt>
                <c:pt idx="696">
                  <c:v>2000</c:v>
                </c:pt>
                <c:pt idx="697">
                  <c:v>2000</c:v>
                </c:pt>
                <c:pt idx="698">
                  <c:v>2000</c:v>
                </c:pt>
                <c:pt idx="699">
                  <c:v>2000</c:v>
                </c:pt>
                <c:pt idx="700">
                  <c:v>2000</c:v>
                </c:pt>
                <c:pt idx="701">
                  <c:v>2000</c:v>
                </c:pt>
                <c:pt idx="702">
                  <c:v>2000</c:v>
                </c:pt>
                <c:pt idx="703">
                  <c:v>2000</c:v>
                </c:pt>
                <c:pt idx="704">
                  <c:v>2000</c:v>
                </c:pt>
                <c:pt idx="705">
                  <c:v>2000</c:v>
                </c:pt>
                <c:pt idx="706">
                  <c:v>2000</c:v>
                </c:pt>
                <c:pt idx="707">
                  <c:v>2000</c:v>
                </c:pt>
                <c:pt idx="708">
                  <c:v>2000</c:v>
                </c:pt>
                <c:pt idx="709">
                  <c:v>2000</c:v>
                </c:pt>
                <c:pt idx="710">
                  <c:v>2000</c:v>
                </c:pt>
                <c:pt idx="711">
                  <c:v>2000</c:v>
                </c:pt>
                <c:pt idx="712">
                  <c:v>2000</c:v>
                </c:pt>
                <c:pt idx="713">
                  <c:v>2000</c:v>
                </c:pt>
                <c:pt idx="714">
                  <c:v>2000</c:v>
                </c:pt>
                <c:pt idx="715">
                  <c:v>2000</c:v>
                </c:pt>
                <c:pt idx="716">
                  <c:v>2000</c:v>
                </c:pt>
                <c:pt idx="717">
                  <c:v>2000</c:v>
                </c:pt>
                <c:pt idx="718">
                  <c:v>2000</c:v>
                </c:pt>
                <c:pt idx="719">
                  <c:v>2000</c:v>
                </c:pt>
                <c:pt idx="720">
                  <c:v>2000</c:v>
                </c:pt>
                <c:pt idx="721">
                  <c:v>2000</c:v>
                </c:pt>
                <c:pt idx="722">
                  <c:v>2000</c:v>
                </c:pt>
                <c:pt idx="723">
                  <c:v>2000</c:v>
                </c:pt>
                <c:pt idx="724">
                  <c:v>2000</c:v>
                </c:pt>
                <c:pt idx="725">
                  <c:v>2000</c:v>
                </c:pt>
                <c:pt idx="726">
                  <c:v>2000</c:v>
                </c:pt>
                <c:pt idx="727">
                  <c:v>2000</c:v>
                </c:pt>
                <c:pt idx="728">
                  <c:v>2000</c:v>
                </c:pt>
                <c:pt idx="729">
                  <c:v>2000</c:v>
                </c:pt>
                <c:pt idx="730">
                  <c:v>2000</c:v>
                </c:pt>
                <c:pt idx="731">
                  <c:v>2000</c:v>
                </c:pt>
                <c:pt idx="732">
                  <c:v>2000</c:v>
                </c:pt>
                <c:pt idx="733">
                  <c:v>2000</c:v>
                </c:pt>
                <c:pt idx="734">
                  <c:v>2000</c:v>
                </c:pt>
                <c:pt idx="735">
                  <c:v>2000</c:v>
                </c:pt>
                <c:pt idx="736">
                  <c:v>2000</c:v>
                </c:pt>
                <c:pt idx="737">
                  <c:v>2000</c:v>
                </c:pt>
                <c:pt idx="738">
                  <c:v>2000</c:v>
                </c:pt>
                <c:pt idx="739">
                  <c:v>2000</c:v>
                </c:pt>
                <c:pt idx="740">
                  <c:v>2000</c:v>
                </c:pt>
                <c:pt idx="741">
                  <c:v>2000</c:v>
                </c:pt>
                <c:pt idx="742">
                  <c:v>2000</c:v>
                </c:pt>
                <c:pt idx="743">
                  <c:v>2000</c:v>
                </c:pt>
                <c:pt idx="744">
                  <c:v>2000</c:v>
                </c:pt>
                <c:pt idx="745">
                  <c:v>2000</c:v>
                </c:pt>
                <c:pt idx="746">
                  <c:v>2000</c:v>
                </c:pt>
                <c:pt idx="747">
                  <c:v>2000</c:v>
                </c:pt>
                <c:pt idx="748">
                  <c:v>2000</c:v>
                </c:pt>
                <c:pt idx="749">
                  <c:v>2000</c:v>
                </c:pt>
                <c:pt idx="750">
                  <c:v>2000</c:v>
                </c:pt>
                <c:pt idx="751">
                  <c:v>2000</c:v>
                </c:pt>
                <c:pt idx="752">
                  <c:v>2000</c:v>
                </c:pt>
                <c:pt idx="753">
                  <c:v>2000</c:v>
                </c:pt>
                <c:pt idx="754">
                  <c:v>2000</c:v>
                </c:pt>
                <c:pt idx="755">
                  <c:v>2000</c:v>
                </c:pt>
                <c:pt idx="756">
                  <c:v>2000</c:v>
                </c:pt>
                <c:pt idx="757">
                  <c:v>2000</c:v>
                </c:pt>
                <c:pt idx="758">
                  <c:v>2000</c:v>
                </c:pt>
                <c:pt idx="759">
                  <c:v>2000</c:v>
                </c:pt>
                <c:pt idx="760">
                  <c:v>2000</c:v>
                </c:pt>
                <c:pt idx="761">
                  <c:v>2000</c:v>
                </c:pt>
                <c:pt idx="762">
                  <c:v>2000</c:v>
                </c:pt>
                <c:pt idx="763">
                  <c:v>2000</c:v>
                </c:pt>
                <c:pt idx="764">
                  <c:v>2000</c:v>
                </c:pt>
                <c:pt idx="765">
                  <c:v>2000</c:v>
                </c:pt>
                <c:pt idx="766">
                  <c:v>2000</c:v>
                </c:pt>
                <c:pt idx="767">
                  <c:v>2000</c:v>
                </c:pt>
                <c:pt idx="768">
                  <c:v>2000</c:v>
                </c:pt>
                <c:pt idx="769">
                  <c:v>2000</c:v>
                </c:pt>
                <c:pt idx="770">
                  <c:v>2000</c:v>
                </c:pt>
                <c:pt idx="771">
                  <c:v>2000</c:v>
                </c:pt>
                <c:pt idx="772">
                  <c:v>2000</c:v>
                </c:pt>
                <c:pt idx="773">
                  <c:v>2000</c:v>
                </c:pt>
                <c:pt idx="774">
                  <c:v>2000</c:v>
                </c:pt>
                <c:pt idx="775">
                  <c:v>2000</c:v>
                </c:pt>
                <c:pt idx="776">
                  <c:v>2000</c:v>
                </c:pt>
                <c:pt idx="777">
                  <c:v>2000</c:v>
                </c:pt>
                <c:pt idx="778">
                  <c:v>2000</c:v>
                </c:pt>
                <c:pt idx="779">
                  <c:v>2000</c:v>
                </c:pt>
                <c:pt idx="780">
                  <c:v>2000</c:v>
                </c:pt>
                <c:pt idx="781">
                  <c:v>2000</c:v>
                </c:pt>
                <c:pt idx="782">
                  <c:v>2000</c:v>
                </c:pt>
                <c:pt idx="783">
                  <c:v>2000</c:v>
                </c:pt>
                <c:pt idx="784">
                  <c:v>2000</c:v>
                </c:pt>
                <c:pt idx="785">
                  <c:v>2000</c:v>
                </c:pt>
                <c:pt idx="786">
                  <c:v>2000</c:v>
                </c:pt>
                <c:pt idx="787">
                  <c:v>2000</c:v>
                </c:pt>
                <c:pt idx="788">
                  <c:v>2000</c:v>
                </c:pt>
                <c:pt idx="789">
                  <c:v>2000</c:v>
                </c:pt>
                <c:pt idx="790">
                  <c:v>2000</c:v>
                </c:pt>
                <c:pt idx="791">
                  <c:v>2000</c:v>
                </c:pt>
                <c:pt idx="792">
                  <c:v>2000</c:v>
                </c:pt>
                <c:pt idx="793">
                  <c:v>2000</c:v>
                </c:pt>
                <c:pt idx="794">
                  <c:v>2000</c:v>
                </c:pt>
                <c:pt idx="795">
                  <c:v>2000</c:v>
                </c:pt>
                <c:pt idx="796">
                  <c:v>2000</c:v>
                </c:pt>
                <c:pt idx="797">
                  <c:v>2000</c:v>
                </c:pt>
                <c:pt idx="798">
                  <c:v>2000</c:v>
                </c:pt>
                <c:pt idx="799">
                  <c:v>2000</c:v>
                </c:pt>
                <c:pt idx="800">
                  <c:v>2000</c:v>
                </c:pt>
                <c:pt idx="801">
                  <c:v>2000</c:v>
                </c:pt>
                <c:pt idx="802">
                  <c:v>2000</c:v>
                </c:pt>
                <c:pt idx="803">
                  <c:v>2000</c:v>
                </c:pt>
                <c:pt idx="804">
                  <c:v>2000</c:v>
                </c:pt>
                <c:pt idx="805">
                  <c:v>2000</c:v>
                </c:pt>
                <c:pt idx="806">
                  <c:v>2000</c:v>
                </c:pt>
                <c:pt idx="807">
                  <c:v>2000</c:v>
                </c:pt>
                <c:pt idx="808">
                  <c:v>2000</c:v>
                </c:pt>
                <c:pt idx="809">
                  <c:v>2000</c:v>
                </c:pt>
                <c:pt idx="810">
                  <c:v>2000</c:v>
                </c:pt>
                <c:pt idx="811">
                  <c:v>2000</c:v>
                </c:pt>
                <c:pt idx="812">
                  <c:v>2000</c:v>
                </c:pt>
                <c:pt idx="813">
                  <c:v>2000</c:v>
                </c:pt>
                <c:pt idx="814">
                  <c:v>2000</c:v>
                </c:pt>
                <c:pt idx="815">
                  <c:v>2000</c:v>
                </c:pt>
                <c:pt idx="816">
                  <c:v>2000</c:v>
                </c:pt>
                <c:pt idx="817">
                  <c:v>2000</c:v>
                </c:pt>
                <c:pt idx="818">
                  <c:v>2000</c:v>
                </c:pt>
                <c:pt idx="819">
                  <c:v>2000</c:v>
                </c:pt>
                <c:pt idx="820">
                  <c:v>2000</c:v>
                </c:pt>
                <c:pt idx="821">
                  <c:v>2000</c:v>
                </c:pt>
                <c:pt idx="822">
                  <c:v>2000</c:v>
                </c:pt>
                <c:pt idx="823">
                  <c:v>2000</c:v>
                </c:pt>
                <c:pt idx="824">
                  <c:v>2000</c:v>
                </c:pt>
                <c:pt idx="825">
                  <c:v>2000</c:v>
                </c:pt>
                <c:pt idx="826">
                  <c:v>2000</c:v>
                </c:pt>
                <c:pt idx="827">
                  <c:v>2000</c:v>
                </c:pt>
                <c:pt idx="828">
                  <c:v>2000</c:v>
                </c:pt>
                <c:pt idx="829">
                  <c:v>2000</c:v>
                </c:pt>
                <c:pt idx="830">
                  <c:v>2000</c:v>
                </c:pt>
                <c:pt idx="831">
                  <c:v>2000</c:v>
                </c:pt>
                <c:pt idx="832">
                  <c:v>2000</c:v>
                </c:pt>
                <c:pt idx="833">
                  <c:v>2000</c:v>
                </c:pt>
                <c:pt idx="834">
                  <c:v>2000</c:v>
                </c:pt>
                <c:pt idx="835">
                  <c:v>2000</c:v>
                </c:pt>
                <c:pt idx="836">
                  <c:v>2000</c:v>
                </c:pt>
                <c:pt idx="837">
                  <c:v>2000</c:v>
                </c:pt>
                <c:pt idx="838">
                  <c:v>2000</c:v>
                </c:pt>
                <c:pt idx="839">
                  <c:v>2000</c:v>
                </c:pt>
                <c:pt idx="840">
                  <c:v>2000</c:v>
                </c:pt>
                <c:pt idx="841">
                  <c:v>2000</c:v>
                </c:pt>
                <c:pt idx="842">
                  <c:v>2000</c:v>
                </c:pt>
                <c:pt idx="843">
                  <c:v>2000</c:v>
                </c:pt>
                <c:pt idx="844">
                  <c:v>2000</c:v>
                </c:pt>
                <c:pt idx="845">
                  <c:v>2000</c:v>
                </c:pt>
                <c:pt idx="846">
                  <c:v>2000</c:v>
                </c:pt>
                <c:pt idx="847">
                  <c:v>2000</c:v>
                </c:pt>
                <c:pt idx="848">
                  <c:v>2000</c:v>
                </c:pt>
                <c:pt idx="849">
                  <c:v>2000</c:v>
                </c:pt>
                <c:pt idx="850">
                  <c:v>2000</c:v>
                </c:pt>
                <c:pt idx="851">
                  <c:v>2000</c:v>
                </c:pt>
                <c:pt idx="852">
                  <c:v>2000</c:v>
                </c:pt>
                <c:pt idx="853">
                  <c:v>2000</c:v>
                </c:pt>
                <c:pt idx="854">
                  <c:v>2000</c:v>
                </c:pt>
                <c:pt idx="855">
                  <c:v>2000</c:v>
                </c:pt>
                <c:pt idx="856">
                  <c:v>2000</c:v>
                </c:pt>
                <c:pt idx="857">
                  <c:v>2000</c:v>
                </c:pt>
                <c:pt idx="858">
                  <c:v>2000</c:v>
                </c:pt>
                <c:pt idx="859">
                  <c:v>2000</c:v>
                </c:pt>
                <c:pt idx="860">
                  <c:v>2000</c:v>
                </c:pt>
                <c:pt idx="861">
                  <c:v>2000</c:v>
                </c:pt>
                <c:pt idx="862">
                  <c:v>2000</c:v>
                </c:pt>
                <c:pt idx="863">
                  <c:v>2000</c:v>
                </c:pt>
                <c:pt idx="864">
                  <c:v>2000</c:v>
                </c:pt>
                <c:pt idx="865">
                  <c:v>2000</c:v>
                </c:pt>
                <c:pt idx="866">
                  <c:v>2000</c:v>
                </c:pt>
                <c:pt idx="867">
                  <c:v>2000</c:v>
                </c:pt>
                <c:pt idx="868">
                  <c:v>2000</c:v>
                </c:pt>
                <c:pt idx="869">
                  <c:v>2000</c:v>
                </c:pt>
                <c:pt idx="870">
                  <c:v>1942.2149999999999</c:v>
                </c:pt>
                <c:pt idx="871">
                  <c:v>2000</c:v>
                </c:pt>
                <c:pt idx="872">
                  <c:v>2000</c:v>
                </c:pt>
                <c:pt idx="873">
                  <c:v>2000</c:v>
                </c:pt>
                <c:pt idx="874">
                  <c:v>2000</c:v>
                </c:pt>
                <c:pt idx="875">
                  <c:v>2000</c:v>
                </c:pt>
                <c:pt idx="876">
                  <c:v>2000</c:v>
                </c:pt>
                <c:pt idx="877">
                  <c:v>1967.625</c:v>
                </c:pt>
                <c:pt idx="878">
                  <c:v>1989.1569999999999</c:v>
                </c:pt>
                <c:pt idx="879">
                  <c:v>2000</c:v>
                </c:pt>
                <c:pt idx="880">
                  <c:v>1945.8019999999999</c:v>
                </c:pt>
                <c:pt idx="881">
                  <c:v>1993.837</c:v>
                </c:pt>
                <c:pt idx="882">
                  <c:v>2000</c:v>
                </c:pt>
                <c:pt idx="883">
                  <c:v>2000</c:v>
                </c:pt>
                <c:pt idx="884">
                  <c:v>2000</c:v>
                </c:pt>
                <c:pt idx="885">
                  <c:v>2000</c:v>
                </c:pt>
                <c:pt idx="886">
                  <c:v>1965.7070000000001</c:v>
                </c:pt>
                <c:pt idx="887">
                  <c:v>1912.7570000000001</c:v>
                </c:pt>
                <c:pt idx="888">
                  <c:v>1950.203</c:v>
                </c:pt>
                <c:pt idx="889">
                  <c:v>2000</c:v>
                </c:pt>
                <c:pt idx="890">
                  <c:v>2000</c:v>
                </c:pt>
                <c:pt idx="891">
                  <c:v>2000</c:v>
                </c:pt>
                <c:pt idx="892">
                  <c:v>1886.9449999999999</c:v>
                </c:pt>
                <c:pt idx="893">
                  <c:v>1865.5</c:v>
                </c:pt>
                <c:pt idx="894">
                  <c:v>1957.2919999999999</c:v>
                </c:pt>
                <c:pt idx="895">
                  <c:v>1900.932</c:v>
                </c:pt>
                <c:pt idx="896">
                  <c:v>1882.788</c:v>
                </c:pt>
                <c:pt idx="897">
                  <c:v>1869.1579999999999</c:v>
                </c:pt>
                <c:pt idx="898">
                  <c:v>1900.0029999999999</c:v>
                </c:pt>
                <c:pt idx="899">
                  <c:v>1937.597</c:v>
                </c:pt>
                <c:pt idx="900">
                  <c:v>1895.8989999999999</c:v>
                </c:pt>
                <c:pt idx="901">
                  <c:v>1879.5039999999999</c:v>
                </c:pt>
                <c:pt idx="902">
                  <c:v>1838.9829999999999</c:v>
                </c:pt>
                <c:pt idx="903">
                  <c:v>1946.453</c:v>
                </c:pt>
                <c:pt idx="904">
                  <c:v>1976.6210000000001</c:v>
                </c:pt>
                <c:pt idx="905">
                  <c:v>2000</c:v>
                </c:pt>
                <c:pt idx="906">
                  <c:v>1944.521</c:v>
                </c:pt>
                <c:pt idx="907">
                  <c:v>1904.7860000000001</c:v>
                </c:pt>
                <c:pt idx="908">
                  <c:v>1889.0060000000001</c:v>
                </c:pt>
                <c:pt idx="909">
                  <c:v>1968.932</c:v>
                </c:pt>
                <c:pt idx="910">
                  <c:v>1949.319</c:v>
                </c:pt>
                <c:pt idx="911">
                  <c:v>1884.759</c:v>
                </c:pt>
                <c:pt idx="912">
                  <c:v>1935.62</c:v>
                </c:pt>
                <c:pt idx="913">
                  <c:v>1888.3989999999999</c:v>
                </c:pt>
                <c:pt idx="914">
                  <c:v>1980.057</c:v>
                </c:pt>
                <c:pt idx="915">
                  <c:v>1967.3989999999999</c:v>
                </c:pt>
                <c:pt idx="916">
                  <c:v>1883.703</c:v>
                </c:pt>
                <c:pt idx="917">
                  <c:v>1974.01</c:v>
                </c:pt>
                <c:pt idx="918">
                  <c:v>2000</c:v>
                </c:pt>
                <c:pt idx="919">
                  <c:v>2000</c:v>
                </c:pt>
                <c:pt idx="920">
                  <c:v>1963.605</c:v>
                </c:pt>
                <c:pt idx="921">
                  <c:v>2000</c:v>
                </c:pt>
                <c:pt idx="922">
                  <c:v>1962.837</c:v>
                </c:pt>
                <c:pt idx="923">
                  <c:v>2000</c:v>
                </c:pt>
                <c:pt idx="924">
                  <c:v>2000</c:v>
                </c:pt>
                <c:pt idx="925">
                  <c:v>2000</c:v>
                </c:pt>
                <c:pt idx="926">
                  <c:v>1971.502</c:v>
                </c:pt>
                <c:pt idx="927">
                  <c:v>2000</c:v>
                </c:pt>
                <c:pt idx="928">
                  <c:v>2000</c:v>
                </c:pt>
                <c:pt idx="929">
                  <c:v>2000</c:v>
                </c:pt>
                <c:pt idx="930">
                  <c:v>2000</c:v>
                </c:pt>
                <c:pt idx="931">
                  <c:v>1998.7570000000001</c:v>
                </c:pt>
                <c:pt idx="932">
                  <c:v>2000</c:v>
                </c:pt>
                <c:pt idx="933">
                  <c:v>2000</c:v>
                </c:pt>
                <c:pt idx="934">
                  <c:v>2000</c:v>
                </c:pt>
                <c:pt idx="935">
                  <c:v>2000</c:v>
                </c:pt>
                <c:pt idx="936">
                  <c:v>2000</c:v>
                </c:pt>
                <c:pt idx="937">
                  <c:v>2000</c:v>
                </c:pt>
                <c:pt idx="938">
                  <c:v>2000</c:v>
                </c:pt>
                <c:pt idx="939">
                  <c:v>2000</c:v>
                </c:pt>
                <c:pt idx="940">
                  <c:v>2000</c:v>
                </c:pt>
                <c:pt idx="941">
                  <c:v>2000</c:v>
                </c:pt>
                <c:pt idx="942">
                  <c:v>2000</c:v>
                </c:pt>
                <c:pt idx="943">
                  <c:v>2000</c:v>
                </c:pt>
                <c:pt idx="944">
                  <c:v>2000</c:v>
                </c:pt>
                <c:pt idx="945">
                  <c:v>2000</c:v>
                </c:pt>
                <c:pt idx="946">
                  <c:v>2000</c:v>
                </c:pt>
                <c:pt idx="947">
                  <c:v>2000</c:v>
                </c:pt>
                <c:pt idx="948">
                  <c:v>2000</c:v>
                </c:pt>
                <c:pt idx="949">
                  <c:v>2000</c:v>
                </c:pt>
                <c:pt idx="950">
                  <c:v>2000</c:v>
                </c:pt>
                <c:pt idx="951">
                  <c:v>2000</c:v>
                </c:pt>
                <c:pt idx="952">
                  <c:v>2000</c:v>
                </c:pt>
                <c:pt idx="953">
                  <c:v>2000</c:v>
                </c:pt>
                <c:pt idx="954">
                  <c:v>2000</c:v>
                </c:pt>
                <c:pt idx="955">
                  <c:v>2000</c:v>
                </c:pt>
                <c:pt idx="956">
                  <c:v>2000</c:v>
                </c:pt>
                <c:pt idx="957">
                  <c:v>2000</c:v>
                </c:pt>
                <c:pt idx="958">
                  <c:v>2000</c:v>
                </c:pt>
                <c:pt idx="959">
                  <c:v>2000</c:v>
                </c:pt>
                <c:pt idx="960">
                  <c:v>2000</c:v>
                </c:pt>
                <c:pt idx="961">
                  <c:v>2000</c:v>
                </c:pt>
                <c:pt idx="962">
                  <c:v>2000</c:v>
                </c:pt>
                <c:pt idx="963">
                  <c:v>2000</c:v>
                </c:pt>
                <c:pt idx="964">
                  <c:v>2000</c:v>
                </c:pt>
                <c:pt idx="965">
                  <c:v>2000</c:v>
                </c:pt>
                <c:pt idx="966">
                  <c:v>2000</c:v>
                </c:pt>
                <c:pt idx="967">
                  <c:v>2000</c:v>
                </c:pt>
                <c:pt idx="968">
                  <c:v>2000</c:v>
                </c:pt>
                <c:pt idx="969">
                  <c:v>2000</c:v>
                </c:pt>
                <c:pt idx="970">
                  <c:v>2000</c:v>
                </c:pt>
                <c:pt idx="971">
                  <c:v>2000</c:v>
                </c:pt>
                <c:pt idx="972">
                  <c:v>2000</c:v>
                </c:pt>
                <c:pt idx="973">
                  <c:v>2000</c:v>
                </c:pt>
                <c:pt idx="974">
                  <c:v>2000</c:v>
                </c:pt>
                <c:pt idx="975">
                  <c:v>2000</c:v>
                </c:pt>
                <c:pt idx="976">
                  <c:v>2000</c:v>
                </c:pt>
                <c:pt idx="977">
                  <c:v>2000</c:v>
                </c:pt>
                <c:pt idx="978">
                  <c:v>2000</c:v>
                </c:pt>
                <c:pt idx="979">
                  <c:v>2000</c:v>
                </c:pt>
                <c:pt idx="980">
                  <c:v>2000</c:v>
                </c:pt>
                <c:pt idx="981">
                  <c:v>2000</c:v>
                </c:pt>
                <c:pt idx="982">
                  <c:v>2000</c:v>
                </c:pt>
                <c:pt idx="983">
                  <c:v>2000</c:v>
                </c:pt>
                <c:pt idx="984">
                  <c:v>2000</c:v>
                </c:pt>
                <c:pt idx="985">
                  <c:v>2000</c:v>
                </c:pt>
                <c:pt idx="986">
                  <c:v>2000</c:v>
                </c:pt>
                <c:pt idx="987">
                  <c:v>2000</c:v>
                </c:pt>
                <c:pt idx="988">
                  <c:v>2000</c:v>
                </c:pt>
                <c:pt idx="989">
                  <c:v>2000</c:v>
                </c:pt>
                <c:pt idx="990">
                  <c:v>2000</c:v>
                </c:pt>
                <c:pt idx="991">
                  <c:v>2000</c:v>
                </c:pt>
                <c:pt idx="992">
                  <c:v>2000</c:v>
                </c:pt>
                <c:pt idx="993">
                  <c:v>2000</c:v>
                </c:pt>
                <c:pt idx="994">
                  <c:v>2000</c:v>
                </c:pt>
                <c:pt idx="995">
                  <c:v>2000</c:v>
                </c:pt>
                <c:pt idx="996">
                  <c:v>2000</c:v>
                </c:pt>
                <c:pt idx="997">
                  <c:v>2000</c:v>
                </c:pt>
                <c:pt idx="998">
                  <c:v>2000</c:v>
                </c:pt>
                <c:pt idx="999">
                  <c:v>2000</c:v>
                </c:pt>
                <c:pt idx="1000">
                  <c:v>2000</c:v>
                </c:pt>
                <c:pt idx="1001">
                  <c:v>2000</c:v>
                </c:pt>
                <c:pt idx="1002">
                  <c:v>2000</c:v>
                </c:pt>
                <c:pt idx="1003">
                  <c:v>2000</c:v>
                </c:pt>
                <c:pt idx="1004">
                  <c:v>2000</c:v>
                </c:pt>
                <c:pt idx="1005">
                  <c:v>2000</c:v>
                </c:pt>
                <c:pt idx="1006">
                  <c:v>2000</c:v>
                </c:pt>
                <c:pt idx="1007">
                  <c:v>2000</c:v>
                </c:pt>
                <c:pt idx="1008">
                  <c:v>2000</c:v>
                </c:pt>
                <c:pt idx="1009">
                  <c:v>2000</c:v>
                </c:pt>
                <c:pt idx="1010">
                  <c:v>2000</c:v>
                </c:pt>
                <c:pt idx="1011">
                  <c:v>2000</c:v>
                </c:pt>
                <c:pt idx="1012">
                  <c:v>2000</c:v>
                </c:pt>
                <c:pt idx="1013">
                  <c:v>2000</c:v>
                </c:pt>
                <c:pt idx="1014">
                  <c:v>2000</c:v>
                </c:pt>
                <c:pt idx="1015">
                  <c:v>2000</c:v>
                </c:pt>
                <c:pt idx="1016">
                  <c:v>2000</c:v>
                </c:pt>
                <c:pt idx="1017">
                  <c:v>2000</c:v>
                </c:pt>
                <c:pt idx="1018">
                  <c:v>2000</c:v>
                </c:pt>
                <c:pt idx="1019">
                  <c:v>2000</c:v>
                </c:pt>
                <c:pt idx="1020">
                  <c:v>2000</c:v>
                </c:pt>
                <c:pt idx="1021">
                  <c:v>2000</c:v>
                </c:pt>
                <c:pt idx="1022">
                  <c:v>2000</c:v>
                </c:pt>
                <c:pt idx="1023">
                  <c:v>2000</c:v>
                </c:pt>
                <c:pt idx="1024">
                  <c:v>2000</c:v>
                </c:pt>
                <c:pt idx="1025">
                  <c:v>2000</c:v>
                </c:pt>
                <c:pt idx="1026">
                  <c:v>2000</c:v>
                </c:pt>
                <c:pt idx="1027">
                  <c:v>2000</c:v>
                </c:pt>
                <c:pt idx="1028">
                  <c:v>2000</c:v>
                </c:pt>
                <c:pt idx="1029">
                  <c:v>2000</c:v>
                </c:pt>
                <c:pt idx="1030">
                  <c:v>2000</c:v>
                </c:pt>
                <c:pt idx="1031">
                  <c:v>2000</c:v>
                </c:pt>
                <c:pt idx="1032">
                  <c:v>2000</c:v>
                </c:pt>
                <c:pt idx="1033">
                  <c:v>2000</c:v>
                </c:pt>
                <c:pt idx="1034">
                  <c:v>2000</c:v>
                </c:pt>
                <c:pt idx="1035">
                  <c:v>2000</c:v>
                </c:pt>
                <c:pt idx="1036">
                  <c:v>2000</c:v>
                </c:pt>
                <c:pt idx="1037">
                  <c:v>2000</c:v>
                </c:pt>
                <c:pt idx="1038">
                  <c:v>2000</c:v>
                </c:pt>
                <c:pt idx="1039">
                  <c:v>2000</c:v>
                </c:pt>
                <c:pt idx="1040">
                  <c:v>2000</c:v>
                </c:pt>
                <c:pt idx="1041">
                  <c:v>2000</c:v>
                </c:pt>
                <c:pt idx="1042">
                  <c:v>2000</c:v>
                </c:pt>
                <c:pt idx="1043">
                  <c:v>2000</c:v>
                </c:pt>
                <c:pt idx="1044">
                  <c:v>2000</c:v>
                </c:pt>
                <c:pt idx="1045">
                  <c:v>2000</c:v>
                </c:pt>
                <c:pt idx="1046">
                  <c:v>2000</c:v>
                </c:pt>
                <c:pt idx="1047">
                  <c:v>2000</c:v>
                </c:pt>
                <c:pt idx="1048">
                  <c:v>2000</c:v>
                </c:pt>
                <c:pt idx="1049">
                  <c:v>2000</c:v>
                </c:pt>
                <c:pt idx="1050">
                  <c:v>2000</c:v>
                </c:pt>
                <c:pt idx="1051">
                  <c:v>2000</c:v>
                </c:pt>
                <c:pt idx="1052">
                  <c:v>2000</c:v>
                </c:pt>
                <c:pt idx="1053">
                  <c:v>2000</c:v>
                </c:pt>
                <c:pt idx="1054">
                  <c:v>2000</c:v>
                </c:pt>
                <c:pt idx="1055">
                  <c:v>2000</c:v>
                </c:pt>
                <c:pt idx="1056">
                  <c:v>2000</c:v>
                </c:pt>
                <c:pt idx="1057">
                  <c:v>2000</c:v>
                </c:pt>
                <c:pt idx="1058">
                  <c:v>2000</c:v>
                </c:pt>
                <c:pt idx="1059">
                  <c:v>2000</c:v>
                </c:pt>
                <c:pt idx="1060">
                  <c:v>2000</c:v>
                </c:pt>
                <c:pt idx="1061">
                  <c:v>2000</c:v>
                </c:pt>
                <c:pt idx="1062">
                  <c:v>2000</c:v>
                </c:pt>
                <c:pt idx="1063">
                  <c:v>2000</c:v>
                </c:pt>
                <c:pt idx="1064">
                  <c:v>2000</c:v>
                </c:pt>
                <c:pt idx="1065">
                  <c:v>2000</c:v>
                </c:pt>
                <c:pt idx="1066">
                  <c:v>2000</c:v>
                </c:pt>
                <c:pt idx="1067">
                  <c:v>2000</c:v>
                </c:pt>
                <c:pt idx="1068">
                  <c:v>2000</c:v>
                </c:pt>
                <c:pt idx="1069">
                  <c:v>2000</c:v>
                </c:pt>
                <c:pt idx="1070">
                  <c:v>2000</c:v>
                </c:pt>
                <c:pt idx="1071">
                  <c:v>2000</c:v>
                </c:pt>
                <c:pt idx="1072">
                  <c:v>2000</c:v>
                </c:pt>
                <c:pt idx="1073">
                  <c:v>2000</c:v>
                </c:pt>
                <c:pt idx="1074">
                  <c:v>2000</c:v>
                </c:pt>
                <c:pt idx="1075">
                  <c:v>2000</c:v>
                </c:pt>
                <c:pt idx="1076">
                  <c:v>2000</c:v>
                </c:pt>
                <c:pt idx="1077">
                  <c:v>2000</c:v>
                </c:pt>
                <c:pt idx="1078">
                  <c:v>2000</c:v>
                </c:pt>
                <c:pt idx="1079">
                  <c:v>2000</c:v>
                </c:pt>
                <c:pt idx="1080">
                  <c:v>2000</c:v>
                </c:pt>
                <c:pt idx="1081">
                  <c:v>2000</c:v>
                </c:pt>
                <c:pt idx="1082">
                  <c:v>2000</c:v>
                </c:pt>
                <c:pt idx="1083">
                  <c:v>2000</c:v>
                </c:pt>
                <c:pt idx="1084">
                  <c:v>2000</c:v>
                </c:pt>
                <c:pt idx="1085">
                  <c:v>2000</c:v>
                </c:pt>
                <c:pt idx="1086">
                  <c:v>2000</c:v>
                </c:pt>
                <c:pt idx="1087">
                  <c:v>2000</c:v>
                </c:pt>
                <c:pt idx="1088">
                  <c:v>2000</c:v>
                </c:pt>
                <c:pt idx="1089">
                  <c:v>2000</c:v>
                </c:pt>
                <c:pt idx="1090">
                  <c:v>2000</c:v>
                </c:pt>
                <c:pt idx="1091">
                  <c:v>2000</c:v>
                </c:pt>
                <c:pt idx="1092">
                  <c:v>2000</c:v>
                </c:pt>
                <c:pt idx="1093">
                  <c:v>2000</c:v>
                </c:pt>
                <c:pt idx="1094">
                  <c:v>2000</c:v>
                </c:pt>
                <c:pt idx="1095">
                  <c:v>2000</c:v>
                </c:pt>
                <c:pt idx="1096">
                  <c:v>2000</c:v>
                </c:pt>
                <c:pt idx="1097">
                  <c:v>2000</c:v>
                </c:pt>
                <c:pt idx="1098">
                  <c:v>2000</c:v>
                </c:pt>
                <c:pt idx="1099">
                  <c:v>2000</c:v>
                </c:pt>
                <c:pt idx="1100">
                  <c:v>2000</c:v>
                </c:pt>
                <c:pt idx="1101">
                  <c:v>2000</c:v>
                </c:pt>
                <c:pt idx="1102">
                  <c:v>2000</c:v>
                </c:pt>
                <c:pt idx="1103">
                  <c:v>2000</c:v>
                </c:pt>
                <c:pt idx="1104">
                  <c:v>2000</c:v>
                </c:pt>
                <c:pt idx="1105">
                  <c:v>2000</c:v>
                </c:pt>
                <c:pt idx="1106">
                  <c:v>2000</c:v>
                </c:pt>
                <c:pt idx="1107">
                  <c:v>2000</c:v>
                </c:pt>
                <c:pt idx="1108">
                  <c:v>2000</c:v>
                </c:pt>
                <c:pt idx="1109">
                  <c:v>2000</c:v>
                </c:pt>
                <c:pt idx="1110">
                  <c:v>2000</c:v>
                </c:pt>
                <c:pt idx="1111">
                  <c:v>2000</c:v>
                </c:pt>
                <c:pt idx="1112">
                  <c:v>2000</c:v>
                </c:pt>
                <c:pt idx="1113">
                  <c:v>2000</c:v>
                </c:pt>
                <c:pt idx="1114">
                  <c:v>2000</c:v>
                </c:pt>
                <c:pt idx="1115">
                  <c:v>2000</c:v>
                </c:pt>
                <c:pt idx="1116">
                  <c:v>2000</c:v>
                </c:pt>
                <c:pt idx="1117">
                  <c:v>2000</c:v>
                </c:pt>
                <c:pt idx="1118">
                  <c:v>2000</c:v>
                </c:pt>
                <c:pt idx="1119">
                  <c:v>2000</c:v>
                </c:pt>
                <c:pt idx="1120">
                  <c:v>2000</c:v>
                </c:pt>
                <c:pt idx="1121">
                  <c:v>2000</c:v>
                </c:pt>
                <c:pt idx="1122">
                  <c:v>2000</c:v>
                </c:pt>
                <c:pt idx="1123">
                  <c:v>2000</c:v>
                </c:pt>
                <c:pt idx="1124">
                  <c:v>2000</c:v>
                </c:pt>
                <c:pt idx="1125">
                  <c:v>2000</c:v>
                </c:pt>
                <c:pt idx="1126">
                  <c:v>2000</c:v>
                </c:pt>
                <c:pt idx="1127">
                  <c:v>2000</c:v>
                </c:pt>
                <c:pt idx="1128">
                  <c:v>2000</c:v>
                </c:pt>
                <c:pt idx="1129">
                  <c:v>2000</c:v>
                </c:pt>
                <c:pt idx="1130">
                  <c:v>2000</c:v>
                </c:pt>
                <c:pt idx="1131">
                  <c:v>2000</c:v>
                </c:pt>
                <c:pt idx="1132">
                  <c:v>2000</c:v>
                </c:pt>
                <c:pt idx="1133">
                  <c:v>2000</c:v>
                </c:pt>
                <c:pt idx="1134">
                  <c:v>2000</c:v>
                </c:pt>
                <c:pt idx="1135">
                  <c:v>2000</c:v>
                </c:pt>
                <c:pt idx="1136">
                  <c:v>2000</c:v>
                </c:pt>
                <c:pt idx="1137">
                  <c:v>2000</c:v>
                </c:pt>
                <c:pt idx="1138">
                  <c:v>2000</c:v>
                </c:pt>
                <c:pt idx="1139">
                  <c:v>2000</c:v>
                </c:pt>
                <c:pt idx="1140">
                  <c:v>2000</c:v>
                </c:pt>
                <c:pt idx="1141">
                  <c:v>2000</c:v>
                </c:pt>
                <c:pt idx="1142">
                  <c:v>2000</c:v>
                </c:pt>
                <c:pt idx="1143">
                  <c:v>2000</c:v>
                </c:pt>
                <c:pt idx="1144">
                  <c:v>2000</c:v>
                </c:pt>
                <c:pt idx="1145">
                  <c:v>2000</c:v>
                </c:pt>
                <c:pt idx="1146">
                  <c:v>2000</c:v>
                </c:pt>
                <c:pt idx="1147">
                  <c:v>2000</c:v>
                </c:pt>
                <c:pt idx="1148">
                  <c:v>2000</c:v>
                </c:pt>
                <c:pt idx="1149">
                  <c:v>2000</c:v>
                </c:pt>
                <c:pt idx="1150">
                  <c:v>2000</c:v>
                </c:pt>
                <c:pt idx="1151">
                  <c:v>2000</c:v>
                </c:pt>
                <c:pt idx="1152">
                  <c:v>2000</c:v>
                </c:pt>
                <c:pt idx="1153">
                  <c:v>2000</c:v>
                </c:pt>
                <c:pt idx="1154">
                  <c:v>2000</c:v>
                </c:pt>
                <c:pt idx="1155">
                  <c:v>2000</c:v>
                </c:pt>
                <c:pt idx="1156">
                  <c:v>2000</c:v>
                </c:pt>
                <c:pt idx="1157">
                  <c:v>2000</c:v>
                </c:pt>
                <c:pt idx="1158">
                  <c:v>2000</c:v>
                </c:pt>
                <c:pt idx="1159">
                  <c:v>2000</c:v>
                </c:pt>
                <c:pt idx="1160">
                  <c:v>2000</c:v>
                </c:pt>
                <c:pt idx="1161">
                  <c:v>2000</c:v>
                </c:pt>
                <c:pt idx="1162">
                  <c:v>2000</c:v>
                </c:pt>
                <c:pt idx="1163">
                  <c:v>2000</c:v>
                </c:pt>
                <c:pt idx="1164">
                  <c:v>2000</c:v>
                </c:pt>
                <c:pt idx="1165">
                  <c:v>2000</c:v>
                </c:pt>
                <c:pt idx="1166">
                  <c:v>2000</c:v>
                </c:pt>
                <c:pt idx="1167">
                  <c:v>2000</c:v>
                </c:pt>
                <c:pt idx="1168">
                  <c:v>2000</c:v>
                </c:pt>
                <c:pt idx="1169">
                  <c:v>2000</c:v>
                </c:pt>
                <c:pt idx="1170">
                  <c:v>2000</c:v>
                </c:pt>
                <c:pt idx="1171">
                  <c:v>2000</c:v>
                </c:pt>
                <c:pt idx="1172">
                  <c:v>2000</c:v>
                </c:pt>
                <c:pt idx="1173">
                  <c:v>2000</c:v>
                </c:pt>
                <c:pt idx="1174">
                  <c:v>2000</c:v>
                </c:pt>
                <c:pt idx="1175">
                  <c:v>2000</c:v>
                </c:pt>
                <c:pt idx="1176">
                  <c:v>2000</c:v>
                </c:pt>
                <c:pt idx="1177">
                  <c:v>2000</c:v>
                </c:pt>
                <c:pt idx="1178">
                  <c:v>2000</c:v>
                </c:pt>
                <c:pt idx="1179">
                  <c:v>2000</c:v>
                </c:pt>
                <c:pt idx="1180">
                  <c:v>2000</c:v>
                </c:pt>
                <c:pt idx="1181">
                  <c:v>2000</c:v>
                </c:pt>
                <c:pt idx="1182">
                  <c:v>2000</c:v>
                </c:pt>
                <c:pt idx="1183">
                  <c:v>2000</c:v>
                </c:pt>
                <c:pt idx="1184">
                  <c:v>2000</c:v>
                </c:pt>
                <c:pt idx="1185">
                  <c:v>2000</c:v>
                </c:pt>
                <c:pt idx="1186">
                  <c:v>2000</c:v>
                </c:pt>
                <c:pt idx="1187">
                  <c:v>1883.0440000000001</c:v>
                </c:pt>
                <c:pt idx="1188">
                  <c:v>1991.1669999999999</c:v>
                </c:pt>
                <c:pt idx="1189">
                  <c:v>1976.89</c:v>
                </c:pt>
                <c:pt idx="1190">
                  <c:v>1974.498</c:v>
                </c:pt>
                <c:pt idx="1191">
                  <c:v>1937.1369999999999</c:v>
                </c:pt>
                <c:pt idx="1192">
                  <c:v>1959.2739999999999</c:v>
                </c:pt>
                <c:pt idx="1193">
                  <c:v>1896.6120000000001</c:v>
                </c:pt>
                <c:pt idx="1194">
                  <c:v>1946.461</c:v>
                </c:pt>
                <c:pt idx="1195">
                  <c:v>1910.2370000000001</c:v>
                </c:pt>
                <c:pt idx="1196">
                  <c:v>1811.636</c:v>
                </c:pt>
                <c:pt idx="1197">
                  <c:v>1798.91</c:v>
                </c:pt>
                <c:pt idx="1198">
                  <c:v>1953.287</c:v>
                </c:pt>
                <c:pt idx="1199">
                  <c:v>1858.8920000000001</c:v>
                </c:pt>
                <c:pt idx="1200">
                  <c:v>1889.299</c:v>
                </c:pt>
                <c:pt idx="1201">
                  <c:v>1928.674</c:v>
                </c:pt>
                <c:pt idx="1202">
                  <c:v>1878.6569999999999</c:v>
                </c:pt>
                <c:pt idx="1203">
                  <c:v>1874.1010000000001</c:v>
                </c:pt>
                <c:pt idx="1204">
                  <c:v>1934.308</c:v>
                </c:pt>
                <c:pt idx="1205">
                  <c:v>1908.662</c:v>
                </c:pt>
                <c:pt idx="1206">
                  <c:v>1929.348</c:v>
                </c:pt>
                <c:pt idx="1207">
                  <c:v>1944.943</c:v>
                </c:pt>
                <c:pt idx="1208">
                  <c:v>1964.595</c:v>
                </c:pt>
                <c:pt idx="1209">
                  <c:v>1929.3040000000001</c:v>
                </c:pt>
                <c:pt idx="1210">
                  <c:v>1935.5719999999999</c:v>
                </c:pt>
                <c:pt idx="1211">
                  <c:v>2000</c:v>
                </c:pt>
                <c:pt idx="1212">
                  <c:v>1981.904</c:v>
                </c:pt>
                <c:pt idx="1213">
                  <c:v>1953.4839999999999</c:v>
                </c:pt>
                <c:pt idx="1214">
                  <c:v>1881.922</c:v>
                </c:pt>
                <c:pt idx="1215">
                  <c:v>1966.761</c:v>
                </c:pt>
                <c:pt idx="1216">
                  <c:v>2000</c:v>
                </c:pt>
                <c:pt idx="1217">
                  <c:v>2000</c:v>
                </c:pt>
                <c:pt idx="1218">
                  <c:v>2000</c:v>
                </c:pt>
                <c:pt idx="1219">
                  <c:v>2000</c:v>
                </c:pt>
                <c:pt idx="1220">
                  <c:v>2000</c:v>
                </c:pt>
                <c:pt idx="1221">
                  <c:v>2000</c:v>
                </c:pt>
                <c:pt idx="1222">
                  <c:v>2000</c:v>
                </c:pt>
                <c:pt idx="1223">
                  <c:v>2000</c:v>
                </c:pt>
                <c:pt idx="1224">
                  <c:v>2000</c:v>
                </c:pt>
                <c:pt idx="1225">
                  <c:v>2000</c:v>
                </c:pt>
                <c:pt idx="1226">
                  <c:v>2000</c:v>
                </c:pt>
                <c:pt idx="1227">
                  <c:v>2000</c:v>
                </c:pt>
                <c:pt idx="1228">
                  <c:v>2000</c:v>
                </c:pt>
                <c:pt idx="1229">
                  <c:v>2000</c:v>
                </c:pt>
                <c:pt idx="1230">
                  <c:v>2000</c:v>
                </c:pt>
                <c:pt idx="1231">
                  <c:v>2000</c:v>
                </c:pt>
                <c:pt idx="1232">
                  <c:v>2000</c:v>
                </c:pt>
                <c:pt idx="1233">
                  <c:v>2000</c:v>
                </c:pt>
                <c:pt idx="1234">
                  <c:v>2000</c:v>
                </c:pt>
                <c:pt idx="1235">
                  <c:v>2000</c:v>
                </c:pt>
                <c:pt idx="1236">
                  <c:v>2000</c:v>
                </c:pt>
                <c:pt idx="1237">
                  <c:v>2000</c:v>
                </c:pt>
                <c:pt idx="1238">
                  <c:v>2000</c:v>
                </c:pt>
                <c:pt idx="1239">
                  <c:v>2000</c:v>
                </c:pt>
                <c:pt idx="1240">
                  <c:v>2000</c:v>
                </c:pt>
                <c:pt idx="1241">
                  <c:v>2000</c:v>
                </c:pt>
                <c:pt idx="1242">
                  <c:v>2000</c:v>
                </c:pt>
                <c:pt idx="1243">
                  <c:v>2000</c:v>
                </c:pt>
                <c:pt idx="1244">
                  <c:v>2000</c:v>
                </c:pt>
                <c:pt idx="1245">
                  <c:v>2000</c:v>
                </c:pt>
                <c:pt idx="1246">
                  <c:v>2000</c:v>
                </c:pt>
                <c:pt idx="1247">
                  <c:v>2000</c:v>
                </c:pt>
                <c:pt idx="1248">
                  <c:v>2000</c:v>
                </c:pt>
                <c:pt idx="1249">
                  <c:v>2000</c:v>
                </c:pt>
                <c:pt idx="1250">
                  <c:v>2000</c:v>
                </c:pt>
                <c:pt idx="1251">
                  <c:v>2000</c:v>
                </c:pt>
                <c:pt idx="1252">
                  <c:v>2000</c:v>
                </c:pt>
                <c:pt idx="1253">
                  <c:v>2000</c:v>
                </c:pt>
                <c:pt idx="1254">
                  <c:v>2000</c:v>
                </c:pt>
                <c:pt idx="1255">
                  <c:v>2000</c:v>
                </c:pt>
                <c:pt idx="1256">
                  <c:v>2000</c:v>
                </c:pt>
                <c:pt idx="1257">
                  <c:v>2000</c:v>
                </c:pt>
                <c:pt idx="1258">
                  <c:v>2000</c:v>
                </c:pt>
                <c:pt idx="1259">
                  <c:v>2000</c:v>
                </c:pt>
                <c:pt idx="1260">
                  <c:v>2000</c:v>
                </c:pt>
                <c:pt idx="1261">
                  <c:v>2000</c:v>
                </c:pt>
                <c:pt idx="1262">
                  <c:v>2000</c:v>
                </c:pt>
                <c:pt idx="1263">
                  <c:v>2000</c:v>
                </c:pt>
                <c:pt idx="1264">
                  <c:v>2000</c:v>
                </c:pt>
                <c:pt idx="1265">
                  <c:v>2000</c:v>
                </c:pt>
                <c:pt idx="1266">
                  <c:v>2000</c:v>
                </c:pt>
                <c:pt idx="1267">
                  <c:v>2000</c:v>
                </c:pt>
                <c:pt idx="1268">
                  <c:v>2000</c:v>
                </c:pt>
                <c:pt idx="1269">
                  <c:v>2000</c:v>
                </c:pt>
                <c:pt idx="1270">
                  <c:v>2000</c:v>
                </c:pt>
                <c:pt idx="1271">
                  <c:v>2000</c:v>
                </c:pt>
                <c:pt idx="1272">
                  <c:v>2000</c:v>
                </c:pt>
                <c:pt idx="1273">
                  <c:v>2000</c:v>
                </c:pt>
                <c:pt idx="1274">
                  <c:v>2000</c:v>
                </c:pt>
                <c:pt idx="1275">
                  <c:v>2000</c:v>
                </c:pt>
                <c:pt idx="1276">
                  <c:v>2000</c:v>
                </c:pt>
                <c:pt idx="1277">
                  <c:v>2000</c:v>
                </c:pt>
                <c:pt idx="1278">
                  <c:v>2000</c:v>
                </c:pt>
                <c:pt idx="1279">
                  <c:v>2000</c:v>
                </c:pt>
                <c:pt idx="1280">
                  <c:v>2000</c:v>
                </c:pt>
                <c:pt idx="1281">
                  <c:v>2000</c:v>
                </c:pt>
                <c:pt idx="1282">
                  <c:v>2000</c:v>
                </c:pt>
                <c:pt idx="1283">
                  <c:v>2000</c:v>
                </c:pt>
                <c:pt idx="1284">
                  <c:v>2000</c:v>
                </c:pt>
                <c:pt idx="1285">
                  <c:v>2000</c:v>
                </c:pt>
                <c:pt idx="1286">
                  <c:v>2000</c:v>
                </c:pt>
                <c:pt idx="1287">
                  <c:v>2000</c:v>
                </c:pt>
                <c:pt idx="1288">
                  <c:v>2000</c:v>
                </c:pt>
                <c:pt idx="1289">
                  <c:v>2000</c:v>
                </c:pt>
                <c:pt idx="1290">
                  <c:v>2000</c:v>
                </c:pt>
                <c:pt idx="1291">
                  <c:v>2000</c:v>
                </c:pt>
                <c:pt idx="1292">
                  <c:v>2000</c:v>
                </c:pt>
                <c:pt idx="1293">
                  <c:v>2000</c:v>
                </c:pt>
                <c:pt idx="1294">
                  <c:v>2000</c:v>
                </c:pt>
                <c:pt idx="1295">
                  <c:v>2000</c:v>
                </c:pt>
                <c:pt idx="1296">
                  <c:v>2000</c:v>
                </c:pt>
                <c:pt idx="1297">
                  <c:v>2000</c:v>
                </c:pt>
                <c:pt idx="1298">
                  <c:v>2000</c:v>
                </c:pt>
                <c:pt idx="1299">
                  <c:v>2000</c:v>
                </c:pt>
                <c:pt idx="1300">
                  <c:v>2000</c:v>
                </c:pt>
                <c:pt idx="1301">
                  <c:v>2000</c:v>
                </c:pt>
                <c:pt idx="1302">
                  <c:v>2000</c:v>
                </c:pt>
                <c:pt idx="1303">
                  <c:v>2000</c:v>
                </c:pt>
                <c:pt idx="1304">
                  <c:v>2000</c:v>
                </c:pt>
                <c:pt idx="1305">
                  <c:v>2000</c:v>
                </c:pt>
                <c:pt idx="1306">
                  <c:v>2000</c:v>
                </c:pt>
                <c:pt idx="1307">
                  <c:v>2000</c:v>
                </c:pt>
                <c:pt idx="1308">
                  <c:v>2000</c:v>
                </c:pt>
                <c:pt idx="1309">
                  <c:v>2000</c:v>
                </c:pt>
                <c:pt idx="1310">
                  <c:v>2000</c:v>
                </c:pt>
                <c:pt idx="1311">
                  <c:v>2000</c:v>
                </c:pt>
                <c:pt idx="1312">
                  <c:v>2000</c:v>
                </c:pt>
                <c:pt idx="1313">
                  <c:v>2000</c:v>
                </c:pt>
                <c:pt idx="1314">
                  <c:v>2000</c:v>
                </c:pt>
                <c:pt idx="1315">
                  <c:v>2000</c:v>
                </c:pt>
                <c:pt idx="1316">
                  <c:v>2000</c:v>
                </c:pt>
                <c:pt idx="1317">
                  <c:v>2000</c:v>
                </c:pt>
                <c:pt idx="1318">
                  <c:v>2000</c:v>
                </c:pt>
                <c:pt idx="1319">
                  <c:v>2000</c:v>
                </c:pt>
                <c:pt idx="1320">
                  <c:v>2000</c:v>
                </c:pt>
                <c:pt idx="1321">
                  <c:v>2000</c:v>
                </c:pt>
                <c:pt idx="1322">
                  <c:v>2000</c:v>
                </c:pt>
                <c:pt idx="1323">
                  <c:v>2000</c:v>
                </c:pt>
                <c:pt idx="1324">
                  <c:v>2000</c:v>
                </c:pt>
                <c:pt idx="1325">
                  <c:v>2000</c:v>
                </c:pt>
                <c:pt idx="1326">
                  <c:v>2000</c:v>
                </c:pt>
                <c:pt idx="1327">
                  <c:v>2000</c:v>
                </c:pt>
                <c:pt idx="1328">
                  <c:v>2000</c:v>
                </c:pt>
                <c:pt idx="1329">
                  <c:v>2000</c:v>
                </c:pt>
                <c:pt idx="1330">
                  <c:v>2000</c:v>
                </c:pt>
                <c:pt idx="1331">
                  <c:v>2000</c:v>
                </c:pt>
                <c:pt idx="1332">
                  <c:v>2000</c:v>
                </c:pt>
                <c:pt idx="1333">
                  <c:v>2000</c:v>
                </c:pt>
                <c:pt idx="1334">
                  <c:v>2000</c:v>
                </c:pt>
                <c:pt idx="1335">
                  <c:v>2000</c:v>
                </c:pt>
                <c:pt idx="1336">
                  <c:v>2000</c:v>
                </c:pt>
                <c:pt idx="1337">
                  <c:v>2000</c:v>
                </c:pt>
                <c:pt idx="1338">
                  <c:v>2000</c:v>
                </c:pt>
                <c:pt idx="1339">
                  <c:v>2000</c:v>
                </c:pt>
                <c:pt idx="1340">
                  <c:v>2000</c:v>
                </c:pt>
                <c:pt idx="1341">
                  <c:v>2000</c:v>
                </c:pt>
                <c:pt idx="1342">
                  <c:v>2000</c:v>
                </c:pt>
                <c:pt idx="1343">
                  <c:v>2000</c:v>
                </c:pt>
                <c:pt idx="1344">
                  <c:v>2000</c:v>
                </c:pt>
                <c:pt idx="1345">
                  <c:v>2000</c:v>
                </c:pt>
                <c:pt idx="1346">
                  <c:v>2000</c:v>
                </c:pt>
                <c:pt idx="1347">
                  <c:v>2000</c:v>
                </c:pt>
                <c:pt idx="1348">
                  <c:v>2000</c:v>
                </c:pt>
                <c:pt idx="1349">
                  <c:v>2000</c:v>
                </c:pt>
                <c:pt idx="1350">
                  <c:v>2000</c:v>
                </c:pt>
                <c:pt idx="1351">
                  <c:v>2000</c:v>
                </c:pt>
                <c:pt idx="1352">
                  <c:v>2000</c:v>
                </c:pt>
                <c:pt idx="1353">
                  <c:v>2000</c:v>
                </c:pt>
                <c:pt idx="1354">
                  <c:v>2000</c:v>
                </c:pt>
                <c:pt idx="1355">
                  <c:v>2000</c:v>
                </c:pt>
                <c:pt idx="1356">
                  <c:v>2000</c:v>
                </c:pt>
                <c:pt idx="1357">
                  <c:v>2000</c:v>
                </c:pt>
                <c:pt idx="1358">
                  <c:v>2000</c:v>
                </c:pt>
                <c:pt idx="1359">
                  <c:v>2000</c:v>
                </c:pt>
                <c:pt idx="1360">
                  <c:v>2000</c:v>
                </c:pt>
                <c:pt idx="1361">
                  <c:v>2000</c:v>
                </c:pt>
                <c:pt idx="1362">
                  <c:v>2000</c:v>
                </c:pt>
                <c:pt idx="1363">
                  <c:v>2000</c:v>
                </c:pt>
                <c:pt idx="1364">
                  <c:v>2000</c:v>
                </c:pt>
                <c:pt idx="1365">
                  <c:v>2000</c:v>
                </c:pt>
                <c:pt idx="1366">
                  <c:v>2000</c:v>
                </c:pt>
                <c:pt idx="1367">
                  <c:v>2000</c:v>
                </c:pt>
                <c:pt idx="1368">
                  <c:v>2000</c:v>
                </c:pt>
                <c:pt idx="1369">
                  <c:v>2000</c:v>
                </c:pt>
                <c:pt idx="1370">
                  <c:v>2000</c:v>
                </c:pt>
                <c:pt idx="1371">
                  <c:v>2000</c:v>
                </c:pt>
                <c:pt idx="1372">
                  <c:v>2000</c:v>
                </c:pt>
                <c:pt idx="1373">
                  <c:v>2000</c:v>
                </c:pt>
                <c:pt idx="1374">
                  <c:v>2000</c:v>
                </c:pt>
                <c:pt idx="1375">
                  <c:v>2000</c:v>
                </c:pt>
                <c:pt idx="1376">
                  <c:v>2000</c:v>
                </c:pt>
                <c:pt idx="1377">
                  <c:v>2000</c:v>
                </c:pt>
                <c:pt idx="1378">
                  <c:v>2000</c:v>
                </c:pt>
                <c:pt idx="1379">
                  <c:v>2000</c:v>
                </c:pt>
                <c:pt idx="1380">
                  <c:v>2000</c:v>
                </c:pt>
                <c:pt idx="1381">
                  <c:v>2000</c:v>
                </c:pt>
                <c:pt idx="1382">
                  <c:v>2000</c:v>
                </c:pt>
                <c:pt idx="1383">
                  <c:v>2000</c:v>
                </c:pt>
                <c:pt idx="1384">
                  <c:v>2000</c:v>
                </c:pt>
                <c:pt idx="1385">
                  <c:v>2000</c:v>
                </c:pt>
                <c:pt idx="1386">
                  <c:v>2000</c:v>
                </c:pt>
                <c:pt idx="1387">
                  <c:v>2000</c:v>
                </c:pt>
                <c:pt idx="1388">
                  <c:v>2000</c:v>
                </c:pt>
                <c:pt idx="1389">
                  <c:v>2000</c:v>
                </c:pt>
                <c:pt idx="1390">
                  <c:v>2000</c:v>
                </c:pt>
                <c:pt idx="1391">
                  <c:v>2000</c:v>
                </c:pt>
                <c:pt idx="1392">
                  <c:v>2000</c:v>
                </c:pt>
                <c:pt idx="1393">
                  <c:v>2000</c:v>
                </c:pt>
                <c:pt idx="1394">
                  <c:v>2000</c:v>
                </c:pt>
                <c:pt idx="1395">
                  <c:v>2000</c:v>
                </c:pt>
                <c:pt idx="1396">
                  <c:v>2000</c:v>
                </c:pt>
                <c:pt idx="1397">
                  <c:v>2000</c:v>
                </c:pt>
                <c:pt idx="1398">
                  <c:v>2000</c:v>
                </c:pt>
                <c:pt idx="1399">
                  <c:v>2000</c:v>
                </c:pt>
                <c:pt idx="1400">
                  <c:v>2000</c:v>
                </c:pt>
                <c:pt idx="1401">
                  <c:v>2000</c:v>
                </c:pt>
                <c:pt idx="1402">
                  <c:v>2000</c:v>
                </c:pt>
                <c:pt idx="1403">
                  <c:v>2000</c:v>
                </c:pt>
                <c:pt idx="1404">
                  <c:v>2000</c:v>
                </c:pt>
                <c:pt idx="1405">
                  <c:v>2000</c:v>
                </c:pt>
                <c:pt idx="1406">
                  <c:v>2000</c:v>
                </c:pt>
                <c:pt idx="1407">
                  <c:v>2000</c:v>
                </c:pt>
                <c:pt idx="1408">
                  <c:v>2000</c:v>
                </c:pt>
                <c:pt idx="1409">
                  <c:v>2000</c:v>
                </c:pt>
                <c:pt idx="1410">
                  <c:v>2000</c:v>
                </c:pt>
                <c:pt idx="1411">
                  <c:v>2000</c:v>
                </c:pt>
                <c:pt idx="1412">
                  <c:v>2000</c:v>
                </c:pt>
                <c:pt idx="1413">
                  <c:v>2000</c:v>
                </c:pt>
                <c:pt idx="1414">
                  <c:v>2000</c:v>
                </c:pt>
                <c:pt idx="1415">
                  <c:v>2000</c:v>
                </c:pt>
                <c:pt idx="1416">
                  <c:v>2000</c:v>
                </c:pt>
                <c:pt idx="1417">
                  <c:v>2000</c:v>
                </c:pt>
                <c:pt idx="1418">
                  <c:v>2000</c:v>
                </c:pt>
                <c:pt idx="1419">
                  <c:v>2000</c:v>
                </c:pt>
                <c:pt idx="1420">
                  <c:v>2000</c:v>
                </c:pt>
                <c:pt idx="1421">
                  <c:v>2000</c:v>
                </c:pt>
                <c:pt idx="1422">
                  <c:v>2000</c:v>
                </c:pt>
                <c:pt idx="1423">
                  <c:v>2000</c:v>
                </c:pt>
                <c:pt idx="1424">
                  <c:v>2000</c:v>
                </c:pt>
                <c:pt idx="1425">
                  <c:v>2000</c:v>
                </c:pt>
                <c:pt idx="1426">
                  <c:v>2000</c:v>
                </c:pt>
                <c:pt idx="1427">
                  <c:v>2000</c:v>
                </c:pt>
                <c:pt idx="1428">
                  <c:v>2000</c:v>
                </c:pt>
                <c:pt idx="1429">
                  <c:v>2000</c:v>
                </c:pt>
                <c:pt idx="1430">
                  <c:v>2000</c:v>
                </c:pt>
                <c:pt idx="1431">
                  <c:v>2000</c:v>
                </c:pt>
                <c:pt idx="1432">
                  <c:v>2000</c:v>
                </c:pt>
                <c:pt idx="1433">
                  <c:v>2000</c:v>
                </c:pt>
                <c:pt idx="1434">
                  <c:v>2000</c:v>
                </c:pt>
                <c:pt idx="1435">
                  <c:v>2000</c:v>
                </c:pt>
                <c:pt idx="1436">
                  <c:v>2000</c:v>
                </c:pt>
                <c:pt idx="1437">
                  <c:v>2000</c:v>
                </c:pt>
                <c:pt idx="1438">
                  <c:v>2000</c:v>
                </c:pt>
                <c:pt idx="1439">
                  <c:v>2000</c:v>
                </c:pt>
                <c:pt idx="1440">
                  <c:v>2000</c:v>
                </c:pt>
              </c:numCache>
            </c:numRef>
          </c:val>
        </c:ser>
        <c:ser>
          <c:idx val="3"/>
          <c:order val="3"/>
          <c:tx>
            <c:strRef>
              <c:f>Scenario1_5_TY_UC!$E$1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Scenario1_5_TY_UC!$E$2:$E$1442</c:f>
              <c:numCache>
                <c:formatCode>General</c:formatCode>
                <c:ptCount val="1441"/>
                <c:pt idx="0">
                  <c:v>337.5</c:v>
                </c:pt>
                <c:pt idx="1">
                  <c:v>675</c:v>
                </c:pt>
                <c:pt idx="2">
                  <c:v>675</c:v>
                </c:pt>
                <c:pt idx="3">
                  <c:v>675</c:v>
                </c:pt>
                <c:pt idx="4">
                  <c:v>673.77800000000002</c:v>
                </c:pt>
                <c:pt idx="5">
                  <c:v>661.60900000000004</c:v>
                </c:pt>
                <c:pt idx="6">
                  <c:v>675</c:v>
                </c:pt>
                <c:pt idx="7">
                  <c:v>675</c:v>
                </c:pt>
                <c:pt idx="8">
                  <c:v>630.82000000000005</c:v>
                </c:pt>
                <c:pt idx="9">
                  <c:v>639.62599999999998</c:v>
                </c:pt>
                <c:pt idx="10">
                  <c:v>543.77200000000005</c:v>
                </c:pt>
                <c:pt idx="11">
                  <c:v>675</c:v>
                </c:pt>
                <c:pt idx="12">
                  <c:v>675</c:v>
                </c:pt>
                <c:pt idx="13">
                  <c:v>675</c:v>
                </c:pt>
                <c:pt idx="14">
                  <c:v>632.79600000000005</c:v>
                </c:pt>
                <c:pt idx="15">
                  <c:v>675</c:v>
                </c:pt>
                <c:pt idx="16">
                  <c:v>675</c:v>
                </c:pt>
                <c:pt idx="17">
                  <c:v>675</c:v>
                </c:pt>
                <c:pt idx="18">
                  <c:v>675</c:v>
                </c:pt>
                <c:pt idx="19">
                  <c:v>632.43200000000002</c:v>
                </c:pt>
                <c:pt idx="20">
                  <c:v>623.87099999999998</c:v>
                </c:pt>
                <c:pt idx="21">
                  <c:v>675</c:v>
                </c:pt>
                <c:pt idx="22">
                  <c:v>675</c:v>
                </c:pt>
                <c:pt idx="23">
                  <c:v>518.49</c:v>
                </c:pt>
                <c:pt idx="24">
                  <c:v>629.33799999999997</c:v>
                </c:pt>
                <c:pt idx="25">
                  <c:v>675</c:v>
                </c:pt>
                <c:pt idx="26">
                  <c:v>539.476</c:v>
                </c:pt>
                <c:pt idx="27">
                  <c:v>548.96600000000001</c:v>
                </c:pt>
                <c:pt idx="28">
                  <c:v>627.84199999999998</c:v>
                </c:pt>
                <c:pt idx="29">
                  <c:v>609.90800000000002</c:v>
                </c:pt>
                <c:pt idx="30">
                  <c:v>675</c:v>
                </c:pt>
                <c:pt idx="31">
                  <c:v>555.00199999999995</c:v>
                </c:pt>
                <c:pt idx="32">
                  <c:v>606.94600000000003</c:v>
                </c:pt>
                <c:pt idx="33">
                  <c:v>589.36</c:v>
                </c:pt>
                <c:pt idx="34">
                  <c:v>586.91</c:v>
                </c:pt>
                <c:pt idx="35">
                  <c:v>455.685</c:v>
                </c:pt>
                <c:pt idx="36">
                  <c:v>548</c:v>
                </c:pt>
                <c:pt idx="37">
                  <c:v>626.10599999999999</c:v>
                </c:pt>
                <c:pt idx="38">
                  <c:v>489.923</c:v>
                </c:pt>
                <c:pt idx="39">
                  <c:v>675</c:v>
                </c:pt>
                <c:pt idx="40">
                  <c:v>669.15700000000004</c:v>
                </c:pt>
                <c:pt idx="41">
                  <c:v>561.745</c:v>
                </c:pt>
                <c:pt idx="42">
                  <c:v>675</c:v>
                </c:pt>
                <c:pt idx="43">
                  <c:v>551.54399999999998</c:v>
                </c:pt>
                <c:pt idx="44">
                  <c:v>586.25400000000002</c:v>
                </c:pt>
                <c:pt idx="45">
                  <c:v>675</c:v>
                </c:pt>
                <c:pt idx="46">
                  <c:v>661.29399999999998</c:v>
                </c:pt>
                <c:pt idx="47">
                  <c:v>675</c:v>
                </c:pt>
                <c:pt idx="48">
                  <c:v>675</c:v>
                </c:pt>
                <c:pt idx="49">
                  <c:v>675</c:v>
                </c:pt>
                <c:pt idx="50">
                  <c:v>675</c:v>
                </c:pt>
                <c:pt idx="51">
                  <c:v>675</c:v>
                </c:pt>
                <c:pt idx="52">
                  <c:v>675</c:v>
                </c:pt>
                <c:pt idx="53">
                  <c:v>675</c:v>
                </c:pt>
                <c:pt idx="54">
                  <c:v>675</c:v>
                </c:pt>
                <c:pt idx="55">
                  <c:v>675</c:v>
                </c:pt>
                <c:pt idx="56">
                  <c:v>675</c:v>
                </c:pt>
                <c:pt idx="57">
                  <c:v>675</c:v>
                </c:pt>
                <c:pt idx="58">
                  <c:v>675</c:v>
                </c:pt>
                <c:pt idx="59">
                  <c:v>675</c:v>
                </c:pt>
                <c:pt idx="60">
                  <c:v>675</c:v>
                </c:pt>
                <c:pt idx="61">
                  <c:v>675</c:v>
                </c:pt>
                <c:pt idx="62">
                  <c:v>675</c:v>
                </c:pt>
                <c:pt idx="63">
                  <c:v>675</c:v>
                </c:pt>
                <c:pt idx="64">
                  <c:v>675</c:v>
                </c:pt>
                <c:pt idx="65">
                  <c:v>675</c:v>
                </c:pt>
                <c:pt idx="66">
                  <c:v>675</c:v>
                </c:pt>
                <c:pt idx="67">
                  <c:v>675</c:v>
                </c:pt>
                <c:pt idx="68">
                  <c:v>675</c:v>
                </c:pt>
                <c:pt idx="69">
                  <c:v>675</c:v>
                </c:pt>
                <c:pt idx="70">
                  <c:v>675</c:v>
                </c:pt>
                <c:pt idx="71">
                  <c:v>675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675</c:v>
                </c:pt>
                <c:pt idx="79">
                  <c:v>675</c:v>
                </c:pt>
                <c:pt idx="80">
                  <c:v>675</c:v>
                </c:pt>
                <c:pt idx="81">
                  <c:v>675</c:v>
                </c:pt>
                <c:pt idx="82">
                  <c:v>675</c:v>
                </c:pt>
                <c:pt idx="83">
                  <c:v>675</c:v>
                </c:pt>
                <c:pt idx="84">
                  <c:v>675</c:v>
                </c:pt>
                <c:pt idx="85">
                  <c:v>675</c:v>
                </c:pt>
                <c:pt idx="86">
                  <c:v>675</c:v>
                </c:pt>
                <c:pt idx="87">
                  <c:v>675</c:v>
                </c:pt>
                <c:pt idx="88">
                  <c:v>675</c:v>
                </c:pt>
                <c:pt idx="89">
                  <c:v>675</c:v>
                </c:pt>
                <c:pt idx="90">
                  <c:v>675</c:v>
                </c:pt>
                <c:pt idx="91">
                  <c:v>675</c:v>
                </c:pt>
                <c:pt idx="92">
                  <c:v>675</c:v>
                </c:pt>
                <c:pt idx="93">
                  <c:v>675</c:v>
                </c:pt>
                <c:pt idx="94">
                  <c:v>675</c:v>
                </c:pt>
                <c:pt idx="95">
                  <c:v>675</c:v>
                </c:pt>
                <c:pt idx="96">
                  <c:v>675</c:v>
                </c:pt>
                <c:pt idx="97">
                  <c:v>675</c:v>
                </c:pt>
                <c:pt idx="98">
                  <c:v>675</c:v>
                </c:pt>
                <c:pt idx="99">
                  <c:v>675</c:v>
                </c:pt>
                <c:pt idx="100">
                  <c:v>675</c:v>
                </c:pt>
                <c:pt idx="101">
                  <c:v>675</c:v>
                </c:pt>
                <c:pt idx="102">
                  <c:v>675</c:v>
                </c:pt>
                <c:pt idx="103">
                  <c:v>675</c:v>
                </c:pt>
                <c:pt idx="104">
                  <c:v>675</c:v>
                </c:pt>
                <c:pt idx="105">
                  <c:v>675</c:v>
                </c:pt>
                <c:pt idx="106">
                  <c:v>675</c:v>
                </c:pt>
                <c:pt idx="107">
                  <c:v>675</c:v>
                </c:pt>
                <c:pt idx="108">
                  <c:v>675</c:v>
                </c:pt>
                <c:pt idx="109">
                  <c:v>675</c:v>
                </c:pt>
                <c:pt idx="110">
                  <c:v>675</c:v>
                </c:pt>
                <c:pt idx="111">
                  <c:v>675</c:v>
                </c:pt>
                <c:pt idx="112">
                  <c:v>675</c:v>
                </c:pt>
                <c:pt idx="113">
                  <c:v>675</c:v>
                </c:pt>
                <c:pt idx="114">
                  <c:v>675</c:v>
                </c:pt>
                <c:pt idx="115">
                  <c:v>675</c:v>
                </c:pt>
                <c:pt idx="116">
                  <c:v>675</c:v>
                </c:pt>
                <c:pt idx="117">
                  <c:v>675</c:v>
                </c:pt>
                <c:pt idx="118">
                  <c:v>675</c:v>
                </c:pt>
                <c:pt idx="119">
                  <c:v>675</c:v>
                </c:pt>
                <c:pt idx="120">
                  <c:v>675</c:v>
                </c:pt>
                <c:pt idx="121">
                  <c:v>675</c:v>
                </c:pt>
                <c:pt idx="122">
                  <c:v>675</c:v>
                </c:pt>
                <c:pt idx="123">
                  <c:v>675</c:v>
                </c:pt>
                <c:pt idx="124">
                  <c:v>675</c:v>
                </c:pt>
                <c:pt idx="125">
                  <c:v>675</c:v>
                </c:pt>
                <c:pt idx="126">
                  <c:v>675</c:v>
                </c:pt>
                <c:pt idx="127">
                  <c:v>675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675</c:v>
                </c:pt>
                <c:pt idx="146">
                  <c:v>675</c:v>
                </c:pt>
                <c:pt idx="147">
                  <c:v>675</c:v>
                </c:pt>
                <c:pt idx="148">
                  <c:v>675</c:v>
                </c:pt>
                <c:pt idx="149">
                  <c:v>675</c:v>
                </c:pt>
                <c:pt idx="150">
                  <c:v>675</c:v>
                </c:pt>
                <c:pt idx="151">
                  <c:v>675</c:v>
                </c:pt>
                <c:pt idx="152">
                  <c:v>675</c:v>
                </c:pt>
                <c:pt idx="153">
                  <c:v>675</c:v>
                </c:pt>
                <c:pt idx="154">
                  <c:v>675</c:v>
                </c:pt>
                <c:pt idx="155">
                  <c:v>675</c:v>
                </c:pt>
                <c:pt idx="156">
                  <c:v>675</c:v>
                </c:pt>
                <c:pt idx="157">
                  <c:v>675</c:v>
                </c:pt>
                <c:pt idx="158">
                  <c:v>675</c:v>
                </c:pt>
                <c:pt idx="159">
                  <c:v>675</c:v>
                </c:pt>
                <c:pt idx="160">
                  <c:v>675</c:v>
                </c:pt>
                <c:pt idx="161">
                  <c:v>675</c:v>
                </c:pt>
                <c:pt idx="162">
                  <c:v>675</c:v>
                </c:pt>
                <c:pt idx="163">
                  <c:v>675</c:v>
                </c:pt>
                <c:pt idx="164">
                  <c:v>675</c:v>
                </c:pt>
                <c:pt idx="165">
                  <c:v>675</c:v>
                </c:pt>
                <c:pt idx="166">
                  <c:v>675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675</c:v>
                </c:pt>
                <c:pt idx="171">
                  <c:v>675</c:v>
                </c:pt>
                <c:pt idx="172">
                  <c:v>675</c:v>
                </c:pt>
                <c:pt idx="173">
                  <c:v>675</c:v>
                </c:pt>
                <c:pt idx="174">
                  <c:v>675</c:v>
                </c:pt>
                <c:pt idx="175">
                  <c:v>675</c:v>
                </c:pt>
                <c:pt idx="176">
                  <c:v>675</c:v>
                </c:pt>
                <c:pt idx="177">
                  <c:v>675</c:v>
                </c:pt>
                <c:pt idx="178">
                  <c:v>675</c:v>
                </c:pt>
                <c:pt idx="179">
                  <c:v>675</c:v>
                </c:pt>
                <c:pt idx="180">
                  <c:v>675</c:v>
                </c:pt>
                <c:pt idx="181">
                  <c:v>675</c:v>
                </c:pt>
                <c:pt idx="182">
                  <c:v>675</c:v>
                </c:pt>
                <c:pt idx="183">
                  <c:v>675</c:v>
                </c:pt>
                <c:pt idx="184">
                  <c:v>675</c:v>
                </c:pt>
                <c:pt idx="185">
                  <c:v>675</c:v>
                </c:pt>
                <c:pt idx="186">
                  <c:v>675</c:v>
                </c:pt>
                <c:pt idx="187">
                  <c:v>675</c:v>
                </c:pt>
                <c:pt idx="188">
                  <c:v>675</c:v>
                </c:pt>
                <c:pt idx="189">
                  <c:v>675</c:v>
                </c:pt>
                <c:pt idx="190">
                  <c:v>675</c:v>
                </c:pt>
                <c:pt idx="191">
                  <c:v>675</c:v>
                </c:pt>
                <c:pt idx="192">
                  <c:v>675</c:v>
                </c:pt>
                <c:pt idx="193">
                  <c:v>675</c:v>
                </c:pt>
                <c:pt idx="194">
                  <c:v>675</c:v>
                </c:pt>
                <c:pt idx="195">
                  <c:v>675</c:v>
                </c:pt>
                <c:pt idx="196">
                  <c:v>675</c:v>
                </c:pt>
                <c:pt idx="197">
                  <c:v>675</c:v>
                </c:pt>
                <c:pt idx="198">
                  <c:v>675</c:v>
                </c:pt>
                <c:pt idx="199">
                  <c:v>675</c:v>
                </c:pt>
                <c:pt idx="200">
                  <c:v>675</c:v>
                </c:pt>
                <c:pt idx="201">
                  <c:v>675</c:v>
                </c:pt>
                <c:pt idx="202">
                  <c:v>675</c:v>
                </c:pt>
                <c:pt idx="203">
                  <c:v>675</c:v>
                </c:pt>
                <c:pt idx="204">
                  <c:v>675</c:v>
                </c:pt>
                <c:pt idx="205">
                  <c:v>675</c:v>
                </c:pt>
                <c:pt idx="206">
                  <c:v>675</c:v>
                </c:pt>
                <c:pt idx="207">
                  <c:v>675</c:v>
                </c:pt>
                <c:pt idx="208">
                  <c:v>675</c:v>
                </c:pt>
                <c:pt idx="209">
                  <c:v>675</c:v>
                </c:pt>
                <c:pt idx="210">
                  <c:v>675</c:v>
                </c:pt>
                <c:pt idx="211">
                  <c:v>675</c:v>
                </c:pt>
                <c:pt idx="212">
                  <c:v>675</c:v>
                </c:pt>
                <c:pt idx="213">
                  <c:v>675</c:v>
                </c:pt>
                <c:pt idx="214">
                  <c:v>675</c:v>
                </c:pt>
                <c:pt idx="215">
                  <c:v>675</c:v>
                </c:pt>
                <c:pt idx="216">
                  <c:v>675</c:v>
                </c:pt>
                <c:pt idx="217">
                  <c:v>675</c:v>
                </c:pt>
                <c:pt idx="218">
                  <c:v>675</c:v>
                </c:pt>
                <c:pt idx="219">
                  <c:v>675</c:v>
                </c:pt>
                <c:pt idx="220">
                  <c:v>675</c:v>
                </c:pt>
                <c:pt idx="221">
                  <c:v>675</c:v>
                </c:pt>
                <c:pt idx="222">
                  <c:v>675</c:v>
                </c:pt>
                <c:pt idx="223">
                  <c:v>675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675</c:v>
                </c:pt>
                <c:pt idx="238">
                  <c:v>675</c:v>
                </c:pt>
                <c:pt idx="239">
                  <c:v>675</c:v>
                </c:pt>
                <c:pt idx="240">
                  <c:v>675</c:v>
                </c:pt>
                <c:pt idx="241">
                  <c:v>675</c:v>
                </c:pt>
                <c:pt idx="242">
                  <c:v>675</c:v>
                </c:pt>
                <c:pt idx="243">
                  <c:v>675</c:v>
                </c:pt>
                <c:pt idx="244">
                  <c:v>675</c:v>
                </c:pt>
                <c:pt idx="245">
                  <c:v>675</c:v>
                </c:pt>
                <c:pt idx="246">
                  <c:v>675</c:v>
                </c:pt>
                <c:pt idx="247">
                  <c:v>675</c:v>
                </c:pt>
                <c:pt idx="248">
                  <c:v>675</c:v>
                </c:pt>
                <c:pt idx="249">
                  <c:v>675</c:v>
                </c:pt>
                <c:pt idx="250">
                  <c:v>675</c:v>
                </c:pt>
                <c:pt idx="251">
                  <c:v>675</c:v>
                </c:pt>
                <c:pt idx="252">
                  <c:v>675</c:v>
                </c:pt>
                <c:pt idx="253">
                  <c:v>675</c:v>
                </c:pt>
                <c:pt idx="254">
                  <c:v>675</c:v>
                </c:pt>
                <c:pt idx="255">
                  <c:v>675</c:v>
                </c:pt>
                <c:pt idx="256">
                  <c:v>675</c:v>
                </c:pt>
                <c:pt idx="257">
                  <c:v>675</c:v>
                </c:pt>
                <c:pt idx="258">
                  <c:v>675</c:v>
                </c:pt>
                <c:pt idx="259">
                  <c:v>675</c:v>
                </c:pt>
                <c:pt idx="260">
                  <c:v>675</c:v>
                </c:pt>
                <c:pt idx="261">
                  <c:v>675</c:v>
                </c:pt>
                <c:pt idx="262">
                  <c:v>675</c:v>
                </c:pt>
                <c:pt idx="263">
                  <c:v>675</c:v>
                </c:pt>
                <c:pt idx="264">
                  <c:v>675</c:v>
                </c:pt>
                <c:pt idx="265">
                  <c:v>675</c:v>
                </c:pt>
                <c:pt idx="266">
                  <c:v>675</c:v>
                </c:pt>
                <c:pt idx="267">
                  <c:v>675</c:v>
                </c:pt>
                <c:pt idx="268">
                  <c:v>675</c:v>
                </c:pt>
                <c:pt idx="269">
                  <c:v>675</c:v>
                </c:pt>
                <c:pt idx="270">
                  <c:v>675</c:v>
                </c:pt>
                <c:pt idx="271">
                  <c:v>675</c:v>
                </c:pt>
                <c:pt idx="272">
                  <c:v>675</c:v>
                </c:pt>
                <c:pt idx="273">
                  <c:v>675</c:v>
                </c:pt>
                <c:pt idx="274">
                  <c:v>675</c:v>
                </c:pt>
                <c:pt idx="275">
                  <c:v>675</c:v>
                </c:pt>
                <c:pt idx="276">
                  <c:v>675</c:v>
                </c:pt>
                <c:pt idx="277">
                  <c:v>675</c:v>
                </c:pt>
                <c:pt idx="278">
                  <c:v>675</c:v>
                </c:pt>
                <c:pt idx="279">
                  <c:v>675</c:v>
                </c:pt>
                <c:pt idx="280">
                  <c:v>675</c:v>
                </c:pt>
                <c:pt idx="281">
                  <c:v>675</c:v>
                </c:pt>
                <c:pt idx="282">
                  <c:v>675</c:v>
                </c:pt>
                <c:pt idx="283">
                  <c:v>675</c:v>
                </c:pt>
                <c:pt idx="284">
                  <c:v>675</c:v>
                </c:pt>
                <c:pt idx="285">
                  <c:v>675</c:v>
                </c:pt>
                <c:pt idx="286">
                  <c:v>675</c:v>
                </c:pt>
                <c:pt idx="287">
                  <c:v>675</c:v>
                </c:pt>
                <c:pt idx="288">
                  <c:v>675</c:v>
                </c:pt>
                <c:pt idx="289">
                  <c:v>675</c:v>
                </c:pt>
                <c:pt idx="290">
                  <c:v>675</c:v>
                </c:pt>
                <c:pt idx="291">
                  <c:v>675</c:v>
                </c:pt>
                <c:pt idx="292">
                  <c:v>675</c:v>
                </c:pt>
                <c:pt idx="293">
                  <c:v>675</c:v>
                </c:pt>
                <c:pt idx="294">
                  <c:v>675</c:v>
                </c:pt>
                <c:pt idx="295">
                  <c:v>675</c:v>
                </c:pt>
                <c:pt idx="296">
                  <c:v>675</c:v>
                </c:pt>
                <c:pt idx="297">
                  <c:v>675</c:v>
                </c:pt>
                <c:pt idx="298">
                  <c:v>675</c:v>
                </c:pt>
                <c:pt idx="299">
                  <c:v>675</c:v>
                </c:pt>
                <c:pt idx="300">
                  <c:v>675</c:v>
                </c:pt>
                <c:pt idx="301">
                  <c:v>675</c:v>
                </c:pt>
                <c:pt idx="302">
                  <c:v>675</c:v>
                </c:pt>
                <c:pt idx="303">
                  <c:v>675</c:v>
                </c:pt>
                <c:pt idx="304">
                  <c:v>675</c:v>
                </c:pt>
                <c:pt idx="305">
                  <c:v>675</c:v>
                </c:pt>
                <c:pt idx="306">
                  <c:v>675</c:v>
                </c:pt>
                <c:pt idx="307">
                  <c:v>675</c:v>
                </c:pt>
                <c:pt idx="308">
                  <c:v>675</c:v>
                </c:pt>
                <c:pt idx="309">
                  <c:v>675</c:v>
                </c:pt>
                <c:pt idx="310">
                  <c:v>675</c:v>
                </c:pt>
                <c:pt idx="311">
                  <c:v>675</c:v>
                </c:pt>
                <c:pt idx="312">
                  <c:v>675</c:v>
                </c:pt>
                <c:pt idx="313">
                  <c:v>675</c:v>
                </c:pt>
                <c:pt idx="314">
                  <c:v>675</c:v>
                </c:pt>
                <c:pt idx="315">
                  <c:v>675</c:v>
                </c:pt>
                <c:pt idx="316">
                  <c:v>675</c:v>
                </c:pt>
                <c:pt idx="317">
                  <c:v>675</c:v>
                </c:pt>
                <c:pt idx="318">
                  <c:v>675</c:v>
                </c:pt>
                <c:pt idx="319">
                  <c:v>675</c:v>
                </c:pt>
                <c:pt idx="320">
                  <c:v>675</c:v>
                </c:pt>
                <c:pt idx="321">
                  <c:v>675</c:v>
                </c:pt>
                <c:pt idx="322">
                  <c:v>675</c:v>
                </c:pt>
                <c:pt idx="323">
                  <c:v>675</c:v>
                </c:pt>
                <c:pt idx="324">
                  <c:v>675</c:v>
                </c:pt>
                <c:pt idx="325">
                  <c:v>675</c:v>
                </c:pt>
                <c:pt idx="326">
                  <c:v>675</c:v>
                </c:pt>
                <c:pt idx="327">
                  <c:v>675</c:v>
                </c:pt>
                <c:pt idx="328">
                  <c:v>675</c:v>
                </c:pt>
                <c:pt idx="329">
                  <c:v>675</c:v>
                </c:pt>
                <c:pt idx="330">
                  <c:v>675</c:v>
                </c:pt>
                <c:pt idx="331">
                  <c:v>675</c:v>
                </c:pt>
                <c:pt idx="332">
                  <c:v>675</c:v>
                </c:pt>
                <c:pt idx="333">
                  <c:v>675</c:v>
                </c:pt>
                <c:pt idx="334">
                  <c:v>675</c:v>
                </c:pt>
                <c:pt idx="335">
                  <c:v>675</c:v>
                </c:pt>
                <c:pt idx="336">
                  <c:v>675</c:v>
                </c:pt>
                <c:pt idx="337">
                  <c:v>675</c:v>
                </c:pt>
                <c:pt idx="338">
                  <c:v>675</c:v>
                </c:pt>
                <c:pt idx="339">
                  <c:v>675</c:v>
                </c:pt>
                <c:pt idx="340">
                  <c:v>675</c:v>
                </c:pt>
                <c:pt idx="341">
                  <c:v>675</c:v>
                </c:pt>
                <c:pt idx="342">
                  <c:v>675</c:v>
                </c:pt>
                <c:pt idx="343">
                  <c:v>675</c:v>
                </c:pt>
                <c:pt idx="344">
                  <c:v>675</c:v>
                </c:pt>
                <c:pt idx="345">
                  <c:v>675</c:v>
                </c:pt>
                <c:pt idx="346">
                  <c:v>675</c:v>
                </c:pt>
                <c:pt idx="347">
                  <c:v>675</c:v>
                </c:pt>
                <c:pt idx="348">
                  <c:v>675</c:v>
                </c:pt>
                <c:pt idx="349">
                  <c:v>675</c:v>
                </c:pt>
                <c:pt idx="350">
                  <c:v>675</c:v>
                </c:pt>
                <c:pt idx="351">
                  <c:v>675</c:v>
                </c:pt>
                <c:pt idx="352">
                  <c:v>675</c:v>
                </c:pt>
                <c:pt idx="353">
                  <c:v>675</c:v>
                </c:pt>
                <c:pt idx="354">
                  <c:v>675</c:v>
                </c:pt>
                <c:pt idx="355">
                  <c:v>675</c:v>
                </c:pt>
                <c:pt idx="356">
                  <c:v>675</c:v>
                </c:pt>
                <c:pt idx="357">
                  <c:v>675</c:v>
                </c:pt>
                <c:pt idx="358">
                  <c:v>675</c:v>
                </c:pt>
                <c:pt idx="359">
                  <c:v>675</c:v>
                </c:pt>
                <c:pt idx="360">
                  <c:v>675</c:v>
                </c:pt>
                <c:pt idx="361">
                  <c:v>675</c:v>
                </c:pt>
                <c:pt idx="362">
                  <c:v>675</c:v>
                </c:pt>
                <c:pt idx="363">
                  <c:v>675</c:v>
                </c:pt>
                <c:pt idx="364">
                  <c:v>675</c:v>
                </c:pt>
                <c:pt idx="365">
                  <c:v>675</c:v>
                </c:pt>
                <c:pt idx="366">
                  <c:v>675</c:v>
                </c:pt>
                <c:pt idx="367">
                  <c:v>675</c:v>
                </c:pt>
                <c:pt idx="368">
                  <c:v>675</c:v>
                </c:pt>
                <c:pt idx="369">
                  <c:v>675</c:v>
                </c:pt>
                <c:pt idx="370">
                  <c:v>675</c:v>
                </c:pt>
                <c:pt idx="371">
                  <c:v>675</c:v>
                </c:pt>
                <c:pt idx="372">
                  <c:v>675</c:v>
                </c:pt>
                <c:pt idx="373">
                  <c:v>675</c:v>
                </c:pt>
                <c:pt idx="374">
                  <c:v>675</c:v>
                </c:pt>
                <c:pt idx="375">
                  <c:v>675</c:v>
                </c:pt>
                <c:pt idx="376">
                  <c:v>675</c:v>
                </c:pt>
                <c:pt idx="377">
                  <c:v>675</c:v>
                </c:pt>
                <c:pt idx="378">
                  <c:v>675</c:v>
                </c:pt>
                <c:pt idx="379">
                  <c:v>675</c:v>
                </c:pt>
                <c:pt idx="380">
                  <c:v>675</c:v>
                </c:pt>
                <c:pt idx="381">
                  <c:v>675</c:v>
                </c:pt>
                <c:pt idx="382">
                  <c:v>675</c:v>
                </c:pt>
                <c:pt idx="383">
                  <c:v>675</c:v>
                </c:pt>
                <c:pt idx="384">
                  <c:v>675</c:v>
                </c:pt>
                <c:pt idx="385">
                  <c:v>675</c:v>
                </c:pt>
                <c:pt idx="386">
                  <c:v>675</c:v>
                </c:pt>
                <c:pt idx="387">
                  <c:v>675</c:v>
                </c:pt>
                <c:pt idx="388">
                  <c:v>675</c:v>
                </c:pt>
                <c:pt idx="389">
                  <c:v>675</c:v>
                </c:pt>
                <c:pt idx="390">
                  <c:v>675</c:v>
                </c:pt>
                <c:pt idx="391">
                  <c:v>675</c:v>
                </c:pt>
                <c:pt idx="392">
                  <c:v>675</c:v>
                </c:pt>
                <c:pt idx="393">
                  <c:v>675</c:v>
                </c:pt>
                <c:pt idx="394">
                  <c:v>675</c:v>
                </c:pt>
                <c:pt idx="395">
                  <c:v>675</c:v>
                </c:pt>
                <c:pt idx="396">
                  <c:v>675</c:v>
                </c:pt>
                <c:pt idx="397">
                  <c:v>675</c:v>
                </c:pt>
                <c:pt idx="398">
                  <c:v>675</c:v>
                </c:pt>
                <c:pt idx="399">
                  <c:v>675</c:v>
                </c:pt>
                <c:pt idx="400">
                  <c:v>675</c:v>
                </c:pt>
                <c:pt idx="401">
                  <c:v>675</c:v>
                </c:pt>
                <c:pt idx="402">
                  <c:v>675</c:v>
                </c:pt>
                <c:pt idx="403">
                  <c:v>675</c:v>
                </c:pt>
                <c:pt idx="404">
                  <c:v>675</c:v>
                </c:pt>
                <c:pt idx="405">
                  <c:v>675</c:v>
                </c:pt>
                <c:pt idx="406">
                  <c:v>675</c:v>
                </c:pt>
                <c:pt idx="407">
                  <c:v>675</c:v>
                </c:pt>
                <c:pt idx="408">
                  <c:v>675</c:v>
                </c:pt>
                <c:pt idx="409">
                  <c:v>675</c:v>
                </c:pt>
                <c:pt idx="410">
                  <c:v>675</c:v>
                </c:pt>
                <c:pt idx="411">
                  <c:v>675</c:v>
                </c:pt>
                <c:pt idx="412">
                  <c:v>675</c:v>
                </c:pt>
                <c:pt idx="413">
                  <c:v>675</c:v>
                </c:pt>
                <c:pt idx="414">
                  <c:v>675</c:v>
                </c:pt>
                <c:pt idx="415">
                  <c:v>675</c:v>
                </c:pt>
                <c:pt idx="416">
                  <c:v>675</c:v>
                </c:pt>
                <c:pt idx="417">
                  <c:v>675</c:v>
                </c:pt>
                <c:pt idx="418">
                  <c:v>675</c:v>
                </c:pt>
                <c:pt idx="419">
                  <c:v>675</c:v>
                </c:pt>
                <c:pt idx="420">
                  <c:v>675</c:v>
                </c:pt>
                <c:pt idx="421">
                  <c:v>675</c:v>
                </c:pt>
                <c:pt idx="422">
                  <c:v>675</c:v>
                </c:pt>
                <c:pt idx="423">
                  <c:v>675</c:v>
                </c:pt>
                <c:pt idx="424">
                  <c:v>675</c:v>
                </c:pt>
                <c:pt idx="425">
                  <c:v>675</c:v>
                </c:pt>
                <c:pt idx="426">
                  <c:v>675</c:v>
                </c:pt>
                <c:pt idx="427">
                  <c:v>675</c:v>
                </c:pt>
                <c:pt idx="428">
                  <c:v>675</c:v>
                </c:pt>
                <c:pt idx="429">
                  <c:v>675</c:v>
                </c:pt>
                <c:pt idx="430">
                  <c:v>675</c:v>
                </c:pt>
                <c:pt idx="431">
                  <c:v>675</c:v>
                </c:pt>
                <c:pt idx="432">
                  <c:v>675</c:v>
                </c:pt>
                <c:pt idx="433">
                  <c:v>675</c:v>
                </c:pt>
                <c:pt idx="434">
                  <c:v>675</c:v>
                </c:pt>
                <c:pt idx="435">
                  <c:v>675</c:v>
                </c:pt>
                <c:pt idx="436">
                  <c:v>675</c:v>
                </c:pt>
                <c:pt idx="437">
                  <c:v>675</c:v>
                </c:pt>
                <c:pt idx="438">
                  <c:v>675</c:v>
                </c:pt>
                <c:pt idx="439">
                  <c:v>675</c:v>
                </c:pt>
                <c:pt idx="440">
                  <c:v>675</c:v>
                </c:pt>
                <c:pt idx="441">
                  <c:v>675</c:v>
                </c:pt>
                <c:pt idx="442">
                  <c:v>675</c:v>
                </c:pt>
                <c:pt idx="443">
                  <c:v>675</c:v>
                </c:pt>
                <c:pt idx="444">
                  <c:v>675</c:v>
                </c:pt>
                <c:pt idx="445">
                  <c:v>675</c:v>
                </c:pt>
                <c:pt idx="446">
                  <c:v>675</c:v>
                </c:pt>
                <c:pt idx="447">
                  <c:v>675</c:v>
                </c:pt>
                <c:pt idx="448">
                  <c:v>675</c:v>
                </c:pt>
                <c:pt idx="449">
                  <c:v>675</c:v>
                </c:pt>
                <c:pt idx="450">
                  <c:v>675</c:v>
                </c:pt>
                <c:pt idx="451">
                  <c:v>675</c:v>
                </c:pt>
                <c:pt idx="452">
                  <c:v>675</c:v>
                </c:pt>
                <c:pt idx="453">
                  <c:v>675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675</c:v>
                </c:pt>
                <c:pt idx="459">
                  <c:v>675</c:v>
                </c:pt>
                <c:pt idx="460">
                  <c:v>675</c:v>
                </c:pt>
                <c:pt idx="461">
                  <c:v>675</c:v>
                </c:pt>
                <c:pt idx="462">
                  <c:v>675</c:v>
                </c:pt>
                <c:pt idx="463">
                  <c:v>675</c:v>
                </c:pt>
                <c:pt idx="464">
                  <c:v>675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675</c:v>
                </c:pt>
                <c:pt idx="470">
                  <c:v>675</c:v>
                </c:pt>
                <c:pt idx="471">
                  <c:v>675</c:v>
                </c:pt>
                <c:pt idx="472">
                  <c:v>675</c:v>
                </c:pt>
                <c:pt idx="473">
                  <c:v>675</c:v>
                </c:pt>
                <c:pt idx="474">
                  <c:v>675</c:v>
                </c:pt>
                <c:pt idx="475">
                  <c:v>675</c:v>
                </c:pt>
                <c:pt idx="476">
                  <c:v>675</c:v>
                </c:pt>
                <c:pt idx="477">
                  <c:v>675</c:v>
                </c:pt>
                <c:pt idx="478">
                  <c:v>675</c:v>
                </c:pt>
                <c:pt idx="479">
                  <c:v>675</c:v>
                </c:pt>
                <c:pt idx="480">
                  <c:v>675</c:v>
                </c:pt>
                <c:pt idx="481">
                  <c:v>675</c:v>
                </c:pt>
                <c:pt idx="482">
                  <c:v>675</c:v>
                </c:pt>
                <c:pt idx="483">
                  <c:v>675</c:v>
                </c:pt>
                <c:pt idx="484">
                  <c:v>675</c:v>
                </c:pt>
                <c:pt idx="485">
                  <c:v>675</c:v>
                </c:pt>
                <c:pt idx="486">
                  <c:v>675</c:v>
                </c:pt>
                <c:pt idx="487">
                  <c:v>675</c:v>
                </c:pt>
                <c:pt idx="488">
                  <c:v>675</c:v>
                </c:pt>
                <c:pt idx="489">
                  <c:v>675</c:v>
                </c:pt>
                <c:pt idx="490">
                  <c:v>675</c:v>
                </c:pt>
                <c:pt idx="491">
                  <c:v>675</c:v>
                </c:pt>
                <c:pt idx="492">
                  <c:v>675</c:v>
                </c:pt>
                <c:pt idx="493">
                  <c:v>675</c:v>
                </c:pt>
                <c:pt idx="494">
                  <c:v>675</c:v>
                </c:pt>
                <c:pt idx="495">
                  <c:v>675</c:v>
                </c:pt>
                <c:pt idx="496">
                  <c:v>675</c:v>
                </c:pt>
                <c:pt idx="497">
                  <c:v>675</c:v>
                </c:pt>
                <c:pt idx="498">
                  <c:v>675</c:v>
                </c:pt>
                <c:pt idx="499">
                  <c:v>675</c:v>
                </c:pt>
                <c:pt idx="500">
                  <c:v>675</c:v>
                </c:pt>
                <c:pt idx="501">
                  <c:v>675</c:v>
                </c:pt>
                <c:pt idx="502">
                  <c:v>675</c:v>
                </c:pt>
                <c:pt idx="503">
                  <c:v>675</c:v>
                </c:pt>
                <c:pt idx="504">
                  <c:v>675</c:v>
                </c:pt>
                <c:pt idx="505">
                  <c:v>675</c:v>
                </c:pt>
                <c:pt idx="506">
                  <c:v>675</c:v>
                </c:pt>
                <c:pt idx="507">
                  <c:v>675</c:v>
                </c:pt>
                <c:pt idx="508">
                  <c:v>675</c:v>
                </c:pt>
                <c:pt idx="509">
                  <c:v>675</c:v>
                </c:pt>
                <c:pt idx="510">
                  <c:v>675</c:v>
                </c:pt>
                <c:pt idx="511">
                  <c:v>675</c:v>
                </c:pt>
                <c:pt idx="512">
                  <c:v>675</c:v>
                </c:pt>
                <c:pt idx="513">
                  <c:v>675</c:v>
                </c:pt>
                <c:pt idx="514">
                  <c:v>675</c:v>
                </c:pt>
                <c:pt idx="515">
                  <c:v>675</c:v>
                </c:pt>
                <c:pt idx="516">
                  <c:v>675</c:v>
                </c:pt>
                <c:pt idx="517">
                  <c:v>675</c:v>
                </c:pt>
                <c:pt idx="518">
                  <c:v>675</c:v>
                </c:pt>
                <c:pt idx="519">
                  <c:v>675</c:v>
                </c:pt>
                <c:pt idx="520">
                  <c:v>675</c:v>
                </c:pt>
                <c:pt idx="521">
                  <c:v>675</c:v>
                </c:pt>
                <c:pt idx="522">
                  <c:v>675</c:v>
                </c:pt>
                <c:pt idx="523">
                  <c:v>675</c:v>
                </c:pt>
                <c:pt idx="524">
                  <c:v>675</c:v>
                </c:pt>
                <c:pt idx="525">
                  <c:v>675</c:v>
                </c:pt>
                <c:pt idx="526">
                  <c:v>675</c:v>
                </c:pt>
                <c:pt idx="527">
                  <c:v>675</c:v>
                </c:pt>
                <c:pt idx="528">
                  <c:v>675</c:v>
                </c:pt>
                <c:pt idx="529">
                  <c:v>675</c:v>
                </c:pt>
                <c:pt idx="530">
                  <c:v>675</c:v>
                </c:pt>
                <c:pt idx="531">
                  <c:v>675</c:v>
                </c:pt>
                <c:pt idx="532">
                  <c:v>675</c:v>
                </c:pt>
                <c:pt idx="533">
                  <c:v>675</c:v>
                </c:pt>
                <c:pt idx="534">
                  <c:v>675</c:v>
                </c:pt>
                <c:pt idx="535">
                  <c:v>675</c:v>
                </c:pt>
                <c:pt idx="536">
                  <c:v>675</c:v>
                </c:pt>
                <c:pt idx="537">
                  <c:v>675</c:v>
                </c:pt>
                <c:pt idx="538">
                  <c:v>675</c:v>
                </c:pt>
                <c:pt idx="539">
                  <c:v>675</c:v>
                </c:pt>
                <c:pt idx="540">
                  <c:v>675</c:v>
                </c:pt>
                <c:pt idx="541">
                  <c:v>675</c:v>
                </c:pt>
                <c:pt idx="542">
                  <c:v>675</c:v>
                </c:pt>
                <c:pt idx="543">
                  <c:v>675</c:v>
                </c:pt>
                <c:pt idx="544">
                  <c:v>675</c:v>
                </c:pt>
                <c:pt idx="545">
                  <c:v>675</c:v>
                </c:pt>
                <c:pt idx="546">
                  <c:v>675</c:v>
                </c:pt>
                <c:pt idx="547">
                  <c:v>675</c:v>
                </c:pt>
                <c:pt idx="548">
                  <c:v>675</c:v>
                </c:pt>
                <c:pt idx="549">
                  <c:v>675</c:v>
                </c:pt>
                <c:pt idx="550">
                  <c:v>675</c:v>
                </c:pt>
                <c:pt idx="551">
                  <c:v>675</c:v>
                </c:pt>
                <c:pt idx="552">
                  <c:v>675</c:v>
                </c:pt>
                <c:pt idx="553">
                  <c:v>675</c:v>
                </c:pt>
                <c:pt idx="554">
                  <c:v>675</c:v>
                </c:pt>
                <c:pt idx="555">
                  <c:v>675</c:v>
                </c:pt>
                <c:pt idx="556">
                  <c:v>675</c:v>
                </c:pt>
                <c:pt idx="557">
                  <c:v>675</c:v>
                </c:pt>
                <c:pt idx="558">
                  <c:v>675</c:v>
                </c:pt>
                <c:pt idx="559">
                  <c:v>675</c:v>
                </c:pt>
                <c:pt idx="560">
                  <c:v>675</c:v>
                </c:pt>
                <c:pt idx="561">
                  <c:v>675</c:v>
                </c:pt>
                <c:pt idx="562">
                  <c:v>675</c:v>
                </c:pt>
                <c:pt idx="563">
                  <c:v>675</c:v>
                </c:pt>
                <c:pt idx="564">
                  <c:v>675</c:v>
                </c:pt>
                <c:pt idx="565">
                  <c:v>675</c:v>
                </c:pt>
                <c:pt idx="566">
                  <c:v>675</c:v>
                </c:pt>
                <c:pt idx="567">
                  <c:v>675</c:v>
                </c:pt>
                <c:pt idx="568">
                  <c:v>675</c:v>
                </c:pt>
                <c:pt idx="569">
                  <c:v>675</c:v>
                </c:pt>
                <c:pt idx="570">
                  <c:v>675</c:v>
                </c:pt>
                <c:pt idx="571">
                  <c:v>675</c:v>
                </c:pt>
                <c:pt idx="572">
                  <c:v>675</c:v>
                </c:pt>
                <c:pt idx="573">
                  <c:v>675</c:v>
                </c:pt>
                <c:pt idx="574">
                  <c:v>675</c:v>
                </c:pt>
                <c:pt idx="575">
                  <c:v>675</c:v>
                </c:pt>
                <c:pt idx="576">
                  <c:v>675</c:v>
                </c:pt>
                <c:pt idx="577">
                  <c:v>675</c:v>
                </c:pt>
                <c:pt idx="578">
                  <c:v>675</c:v>
                </c:pt>
                <c:pt idx="579">
                  <c:v>675</c:v>
                </c:pt>
                <c:pt idx="580">
                  <c:v>675</c:v>
                </c:pt>
                <c:pt idx="581">
                  <c:v>675</c:v>
                </c:pt>
                <c:pt idx="582">
                  <c:v>675</c:v>
                </c:pt>
                <c:pt idx="583">
                  <c:v>675</c:v>
                </c:pt>
                <c:pt idx="584">
                  <c:v>675</c:v>
                </c:pt>
                <c:pt idx="585">
                  <c:v>675</c:v>
                </c:pt>
                <c:pt idx="586">
                  <c:v>675</c:v>
                </c:pt>
                <c:pt idx="587">
                  <c:v>675</c:v>
                </c:pt>
                <c:pt idx="588">
                  <c:v>675</c:v>
                </c:pt>
                <c:pt idx="589">
                  <c:v>675</c:v>
                </c:pt>
                <c:pt idx="590">
                  <c:v>675</c:v>
                </c:pt>
                <c:pt idx="591">
                  <c:v>675</c:v>
                </c:pt>
                <c:pt idx="592">
                  <c:v>675</c:v>
                </c:pt>
                <c:pt idx="593">
                  <c:v>675</c:v>
                </c:pt>
                <c:pt idx="594">
                  <c:v>675</c:v>
                </c:pt>
                <c:pt idx="595">
                  <c:v>675</c:v>
                </c:pt>
                <c:pt idx="596">
                  <c:v>675</c:v>
                </c:pt>
                <c:pt idx="597">
                  <c:v>675</c:v>
                </c:pt>
                <c:pt idx="598">
                  <c:v>675</c:v>
                </c:pt>
                <c:pt idx="599">
                  <c:v>675</c:v>
                </c:pt>
                <c:pt idx="600">
                  <c:v>675</c:v>
                </c:pt>
                <c:pt idx="601">
                  <c:v>675</c:v>
                </c:pt>
                <c:pt idx="602">
                  <c:v>675</c:v>
                </c:pt>
                <c:pt idx="603">
                  <c:v>675</c:v>
                </c:pt>
                <c:pt idx="604">
                  <c:v>675</c:v>
                </c:pt>
                <c:pt idx="605">
                  <c:v>675</c:v>
                </c:pt>
                <c:pt idx="606">
                  <c:v>675</c:v>
                </c:pt>
                <c:pt idx="607">
                  <c:v>675</c:v>
                </c:pt>
                <c:pt idx="608">
                  <c:v>675</c:v>
                </c:pt>
                <c:pt idx="609">
                  <c:v>675</c:v>
                </c:pt>
                <c:pt idx="610">
                  <c:v>646.95000000000005</c:v>
                </c:pt>
                <c:pt idx="611">
                  <c:v>673.745</c:v>
                </c:pt>
                <c:pt idx="612">
                  <c:v>648.81899999999996</c:v>
                </c:pt>
                <c:pt idx="613">
                  <c:v>509.32499999999999</c:v>
                </c:pt>
                <c:pt idx="614">
                  <c:v>675</c:v>
                </c:pt>
                <c:pt idx="615">
                  <c:v>661.12900000000002</c:v>
                </c:pt>
                <c:pt idx="616">
                  <c:v>658.39499999999998</c:v>
                </c:pt>
                <c:pt idx="617">
                  <c:v>675</c:v>
                </c:pt>
                <c:pt idx="618">
                  <c:v>675</c:v>
                </c:pt>
                <c:pt idx="619">
                  <c:v>675</c:v>
                </c:pt>
                <c:pt idx="620">
                  <c:v>675</c:v>
                </c:pt>
                <c:pt idx="621">
                  <c:v>668.83600000000001</c:v>
                </c:pt>
                <c:pt idx="622">
                  <c:v>675</c:v>
                </c:pt>
                <c:pt idx="623">
                  <c:v>675</c:v>
                </c:pt>
                <c:pt idx="624">
                  <c:v>675</c:v>
                </c:pt>
                <c:pt idx="625">
                  <c:v>675</c:v>
                </c:pt>
                <c:pt idx="626">
                  <c:v>675</c:v>
                </c:pt>
                <c:pt idx="627">
                  <c:v>675</c:v>
                </c:pt>
                <c:pt idx="628">
                  <c:v>675</c:v>
                </c:pt>
                <c:pt idx="629">
                  <c:v>675</c:v>
                </c:pt>
                <c:pt idx="630">
                  <c:v>675</c:v>
                </c:pt>
                <c:pt idx="631">
                  <c:v>675</c:v>
                </c:pt>
                <c:pt idx="632">
                  <c:v>675</c:v>
                </c:pt>
                <c:pt idx="633">
                  <c:v>675</c:v>
                </c:pt>
                <c:pt idx="634">
                  <c:v>675</c:v>
                </c:pt>
                <c:pt idx="635">
                  <c:v>675</c:v>
                </c:pt>
                <c:pt idx="636">
                  <c:v>675</c:v>
                </c:pt>
                <c:pt idx="637">
                  <c:v>675</c:v>
                </c:pt>
                <c:pt idx="638">
                  <c:v>675</c:v>
                </c:pt>
                <c:pt idx="639">
                  <c:v>675</c:v>
                </c:pt>
                <c:pt idx="640">
                  <c:v>675</c:v>
                </c:pt>
                <c:pt idx="641">
                  <c:v>675</c:v>
                </c:pt>
                <c:pt idx="642">
                  <c:v>675</c:v>
                </c:pt>
                <c:pt idx="643">
                  <c:v>675</c:v>
                </c:pt>
                <c:pt idx="644">
                  <c:v>675</c:v>
                </c:pt>
                <c:pt idx="645">
                  <c:v>675</c:v>
                </c:pt>
                <c:pt idx="646">
                  <c:v>675</c:v>
                </c:pt>
                <c:pt idx="647">
                  <c:v>675</c:v>
                </c:pt>
                <c:pt idx="648">
                  <c:v>675</c:v>
                </c:pt>
                <c:pt idx="649">
                  <c:v>675</c:v>
                </c:pt>
                <c:pt idx="650">
                  <c:v>675</c:v>
                </c:pt>
                <c:pt idx="651">
                  <c:v>675</c:v>
                </c:pt>
                <c:pt idx="652">
                  <c:v>675</c:v>
                </c:pt>
                <c:pt idx="653">
                  <c:v>675</c:v>
                </c:pt>
                <c:pt idx="654">
                  <c:v>675</c:v>
                </c:pt>
                <c:pt idx="655">
                  <c:v>675</c:v>
                </c:pt>
                <c:pt idx="656">
                  <c:v>675</c:v>
                </c:pt>
                <c:pt idx="657">
                  <c:v>675</c:v>
                </c:pt>
                <c:pt idx="658">
                  <c:v>675</c:v>
                </c:pt>
                <c:pt idx="659">
                  <c:v>675</c:v>
                </c:pt>
                <c:pt idx="660">
                  <c:v>675</c:v>
                </c:pt>
                <c:pt idx="661">
                  <c:v>675</c:v>
                </c:pt>
                <c:pt idx="662">
                  <c:v>675</c:v>
                </c:pt>
                <c:pt idx="663">
                  <c:v>675</c:v>
                </c:pt>
                <c:pt idx="664">
                  <c:v>675</c:v>
                </c:pt>
                <c:pt idx="665">
                  <c:v>675</c:v>
                </c:pt>
                <c:pt idx="666">
                  <c:v>675</c:v>
                </c:pt>
                <c:pt idx="667">
                  <c:v>675</c:v>
                </c:pt>
                <c:pt idx="668">
                  <c:v>675</c:v>
                </c:pt>
                <c:pt idx="669">
                  <c:v>675</c:v>
                </c:pt>
                <c:pt idx="670">
                  <c:v>675</c:v>
                </c:pt>
                <c:pt idx="671">
                  <c:v>675</c:v>
                </c:pt>
                <c:pt idx="672">
                  <c:v>675</c:v>
                </c:pt>
                <c:pt idx="673">
                  <c:v>675</c:v>
                </c:pt>
                <c:pt idx="674">
                  <c:v>675</c:v>
                </c:pt>
                <c:pt idx="675">
                  <c:v>675</c:v>
                </c:pt>
                <c:pt idx="676">
                  <c:v>675</c:v>
                </c:pt>
                <c:pt idx="677">
                  <c:v>675</c:v>
                </c:pt>
                <c:pt idx="678">
                  <c:v>675</c:v>
                </c:pt>
                <c:pt idx="679">
                  <c:v>675</c:v>
                </c:pt>
                <c:pt idx="680">
                  <c:v>675</c:v>
                </c:pt>
                <c:pt idx="681">
                  <c:v>675</c:v>
                </c:pt>
                <c:pt idx="682">
                  <c:v>675</c:v>
                </c:pt>
                <c:pt idx="683">
                  <c:v>675</c:v>
                </c:pt>
                <c:pt idx="684">
                  <c:v>675</c:v>
                </c:pt>
                <c:pt idx="685">
                  <c:v>675</c:v>
                </c:pt>
                <c:pt idx="686">
                  <c:v>675</c:v>
                </c:pt>
                <c:pt idx="687">
                  <c:v>675</c:v>
                </c:pt>
                <c:pt idx="688">
                  <c:v>675</c:v>
                </c:pt>
                <c:pt idx="689">
                  <c:v>675</c:v>
                </c:pt>
                <c:pt idx="690">
                  <c:v>675</c:v>
                </c:pt>
                <c:pt idx="691">
                  <c:v>675</c:v>
                </c:pt>
                <c:pt idx="692">
                  <c:v>675</c:v>
                </c:pt>
                <c:pt idx="693">
                  <c:v>675</c:v>
                </c:pt>
                <c:pt idx="694">
                  <c:v>675</c:v>
                </c:pt>
                <c:pt idx="695">
                  <c:v>675</c:v>
                </c:pt>
                <c:pt idx="696">
                  <c:v>675</c:v>
                </c:pt>
                <c:pt idx="697">
                  <c:v>675</c:v>
                </c:pt>
                <c:pt idx="698">
                  <c:v>675</c:v>
                </c:pt>
                <c:pt idx="699">
                  <c:v>675</c:v>
                </c:pt>
                <c:pt idx="700">
                  <c:v>675</c:v>
                </c:pt>
                <c:pt idx="701">
                  <c:v>675</c:v>
                </c:pt>
                <c:pt idx="702">
                  <c:v>675</c:v>
                </c:pt>
                <c:pt idx="703">
                  <c:v>675</c:v>
                </c:pt>
                <c:pt idx="704">
                  <c:v>675</c:v>
                </c:pt>
                <c:pt idx="705">
                  <c:v>675</c:v>
                </c:pt>
                <c:pt idx="706">
                  <c:v>675</c:v>
                </c:pt>
                <c:pt idx="707">
                  <c:v>675</c:v>
                </c:pt>
                <c:pt idx="708">
                  <c:v>675</c:v>
                </c:pt>
                <c:pt idx="709">
                  <c:v>675</c:v>
                </c:pt>
                <c:pt idx="710">
                  <c:v>675</c:v>
                </c:pt>
                <c:pt idx="711">
                  <c:v>675</c:v>
                </c:pt>
                <c:pt idx="712">
                  <c:v>675</c:v>
                </c:pt>
                <c:pt idx="713">
                  <c:v>675</c:v>
                </c:pt>
                <c:pt idx="714">
                  <c:v>675</c:v>
                </c:pt>
                <c:pt idx="715">
                  <c:v>675</c:v>
                </c:pt>
                <c:pt idx="716">
                  <c:v>675</c:v>
                </c:pt>
                <c:pt idx="717">
                  <c:v>675</c:v>
                </c:pt>
                <c:pt idx="718">
                  <c:v>675</c:v>
                </c:pt>
                <c:pt idx="719">
                  <c:v>675</c:v>
                </c:pt>
                <c:pt idx="720">
                  <c:v>675</c:v>
                </c:pt>
                <c:pt idx="721">
                  <c:v>675</c:v>
                </c:pt>
                <c:pt idx="722">
                  <c:v>675</c:v>
                </c:pt>
                <c:pt idx="723">
                  <c:v>675</c:v>
                </c:pt>
                <c:pt idx="724">
                  <c:v>675</c:v>
                </c:pt>
                <c:pt idx="725">
                  <c:v>675</c:v>
                </c:pt>
                <c:pt idx="726">
                  <c:v>675</c:v>
                </c:pt>
                <c:pt idx="727">
                  <c:v>675</c:v>
                </c:pt>
                <c:pt idx="728">
                  <c:v>675</c:v>
                </c:pt>
                <c:pt idx="729">
                  <c:v>675</c:v>
                </c:pt>
                <c:pt idx="730">
                  <c:v>675</c:v>
                </c:pt>
                <c:pt idx="731">
                  <c:v>675</c:v>
                </c:pt>
                <c:pt idx="732">
                  <c:v>675</c:v>
                </c:pt>
                <c:pt idx="733">
                  <c:v>675</c:v>
                </c:pt>
                <c:pt idx="734">
                  <c:v>675</c:v>
                </c:pt>
                <c:pt idx="735">
                  <c:v>675</c:v>
                </c:pt>
                <c:pt idx="736">
                  <c:v>675</c:v>
                </c:pt>
                <c:pt idx="737">
                  <c:v>675</c:v>
                </c:pt>
                <c:pt idx="738">
                  <c:v>675</c:v>
                </c:pt>
                <c:pt idx="739">
                  <c:v>675</c:v>
                </c:pt>
                <c:pt idx="740">
                  <c:v>675</c:v>
                </c:pt>
                <c:pt idx="741">
                  <c:v>675</c:v>
                </c:pt>
                <c:pt idx="742">
                  <c:v>675</c:v>
                </c:pt>
                <c:pt idx="743">
                  <c:v>675</c:v>
                </c:pt>
                <c:pt idx="744">
                  <c:v>675</c:v>
                </c:pt>
                <c:pt idx="745">
                  <c:v>675</c:v>
                </c:pt>
                <c:pt idx="746">
                  <c:v>675</c:v>
                </c:pt>
                <c:pt idx="747">
                  <c:v>675</c:v>
                </c:pt>
                <c:pt idx="748">
                  <c:v>675</c:v>
                </c:pt>
                <c:pt idx="749">
                  <c:v>675</c:v>
                </c:pt>
                <c:pt idx="750">
                  <c:v>675</c:v>
                </c:pt>
                <c:pt idx="751">
                  <c:v>675</c:v>
                </c:pt>
                <c:pt idx="752">
                  <c:v>675</c:v>
                </c:pt>
                <c:pt idx="753">
                  <c:v>675</c:v>
                </c:pt>
                <c:pt idx="754">
                  <c:v>675</c:v>
                </c:pt>
                <c:pt idx="755">
                  <c:v>675</c:v>
                </c:pt>
                <c:pt idx="756">
                  <c:v>675</c:v>
                </c:pt>
                <c:pt idx="757">
                  <c:v>675</c:v>
                </c:pt>
                <c:pt idx="758">
                  <c:v>675</c:v>
                </c:pt>
                <c:pt idx="759">
                  <c:v>675</c:v>
                </c:pt>
                <c:pt idx="760">
                  <c:v>675</c:v>
                </c:pt>
                <c:pt idx="761">
                  <c:v>675</c:v>
                </c:pt>
                <c:pt idx="762">
                  <c:v>675</c:v>
                </c:pt>
                <c:pt idx="763">
                  <c:v>675</c:v>
                </c:pt>
                <c:pt idx="764">
                  <c:v>675</c:v>
                </c:pt>
                <c:pt idx="765">
                  <c:v>675</c:v>
                </c:pt>
                <c:pt idx="766">
                  <c:v>675</c:v>
                </c:pt>
                <c:pt idx="767">
                  <c:v>675</c:v>
                </c:pt>
                <c:pt idx="768">
                  <c:v>675</c:v>
                </c:pt>
                <c:pt idx="769">
                  <c:v>675</c:v>
                </c:pt>
                <c:pt idx="770">
                  <c:v>675</c:v>
                </c:pt>
                <c:pt idx="771">
                  <c:v>675</c:v>
                </c:pt>
                <c:pt idx="772">
                  <c:v>675</c:v>
                </c:pt>
                <c:pt idx="773">
                  <c:v>675</c:v>
                </c:pt>
                <c:pt idx="774">
                  <c:v>675</c:v>
                </c:pt>
                <c:pt idx="775">
                  <c:v>675</c:v>
                </c:pt>
                <c:pt idx="776">
                  <c:v>675</c:v>
                </c:pt>
                <c:pt idx="777">
                  <c:v>675</c:v>
                </c:pt>
                <c:pt idx="778">
                  <c:v>675</c:v>
                </c:pt>
                <c:pt idx="779">
                  <c:v>675</c:v>
                </c:pt>
                <c:pt idx="780">
                  <c:v>675</c:v>
                </c:pt>
                <c:pt idx="781">
                  <c:v>675</c:v>
                </c:pt>
                <c:pt idx="782">
                  <c:v>675</c:v>
                </c:pt>
                <c:pt idx="783">
                  <c:v>675</c:v>
                </c:pt>
                <c:pt idx="784">
                  <c:v>675</c:v>
                </c:pt>
                <c:pt idx="785">
                  <c:v>675</c:v>
                </c:pt>
                <c:pt idx="786">
                  <c:v>675</c:v>
                </c:pt>
                <c:pt idx="787">
                  <c:v>675</c:v>
                </c:pt>
                <c:pt idx="788">
                  <c:v>675</c:v>
                </c:pt>
                <c:pt idx="789">
                  <c:v>675</c:v>
                </c:pt>
                <c:pt idx="790">
                  <c:v>675</c:v>
                </c:pt>
                <c:pt idx="791">
                  <c:v>675</c:v>
                </c:pt>
                <c:pt idx="792">
                  <c:v>675</c:v>
                </c:pt>
                <c:pt idx="793">
                  <c:v>675</c:v>
                </c:pt>
                <c:pt idx="794">
                  <c:v>675</c:v>
                </c:pt>
                <c:pt idx="795">
                  <c:v>675</c:v>
                </c:pt>
                <c:pt idx="796">
                  <c:v>675</c:v>
                </c:pt>
                <c:pt idx="797">
                  <c:v>675</c:v>
                </c:pt>
                <c:pt idx="798">
                  <c:v>675</c:v>
                </c:pt>
                <c:pt idx="799">
                  <c:v>675</c:v>
                </c:pt>
                <c:pt idx="800">
                  <c:v>675</c:v>
                </c:pt>
                <c:pt idx="801">
                  <c:v>675</c:v>
                </c:pt>
                <c:pt idx="802">
                  <c:v>675</c:v>
                </c:pt>
                <c:pt idx="803">
                  <c:v>675</c:v>
                </c:pt>
                <c:pt idx="804">
                  <c:v>675</c:v>
                </c:pt>
                <c:pt idx="805">
                  <c:v>675</c:v>
                </c:pt>
                <c:pt idx="806">
                  <c:v>675</c:v>
                </c:pt>
                <c:pt idx="807">
                  <c:v>675</c:v>
                </c:pt>
                <c:pt idx="808">
                  <c:v>675</c:v>
                </c:pt>
                <c:pt idx="809">
                  <c:v>675</c:v>
                </c:pt>
                <c:pt idx="810">
                  <c:v>675</c:v>
                </c:pt>
                <c:pt idx="811">
                  <c:v>675</c:v>
                </c:pt>
                <c:pt idx="812">
                  <c:v>675</c:v>
                </c:pt>
                <c:pt idx="813">
                  <c:v>675</c:v>
                </c:pt>
                <c:pt idx="814">
                  <c:v>675</c:v>
                </c:pt>
                <c:pt idx="815">
                  <c:v>675</c:v>
                </c:pt>
                <c:pt idx="816">
                  <c:v>675</c:v>
                </c:pt>
                <c:pt idx="817">
                  <c:v>675</c:v>
                </c:pt>
                <c:pt idx="818">
                  <c:v>675</c:v>
                </c:pt>
                <c:pt idx="819">
                  <c:v>675</c:v>
                </c:pt>
                <c:pt idx="820">
                  <c:v>675</c:v>
                </c:pt>
                <c:pt idx="821">
                  <c:v>675</c:v>
                </c:pt>
                <c:pt idx="822">
                  <c:v>675</c:v>
                </c:pt>
                <c:pt idx="823">
                  <c:v>675</c:v>
                </c:pt>
                <c:pt idx="824">
                  <c:v>675</c:v>
                </c:pt>
                <c:pt idx="825">
                  <c:v>675</c:v>
                </c:pt>
                <c:pt idx="826">
                  <c:v>675</c:v>
                </c:pt>
                <c:pt idx="827">
                  <c:v>675</c:v>
                </c:pt>
                <c:pt idx="828">
                  <c:v>675</c:v>
                </c:pt>
                <c:pt idx="829">
                  <c:v>675</c:v>
                </c:pt>
                <c:pt idx="830">
                  <c:v>675</c:v>
                </c:pt>
                <c:pt idx="831">
                  <c:v>675</c:v>
                </c:pt>
                <c:pt idx="832">
                  <c:v>675</c:v>
                </c:pt>
                <c:pt idx="833">
                  <c:v>675</c:v>
                </c:pt>
                <c:pt idx="834">
                  <c:v>675</c:v>
                </c:pt>
                <c:pt idx="835">
                  <c:v>675</c:v>
                </c:pt>
                <c:pt idx="836">
                  <c:v>675</c:v>
                </c:pt>
                <c:pt idx="837">
                  <c:v>675</c:v>
                </c:pt>
                <c:pt idx="838">
                  <c:v>675</c:v>
                </c:pt>
                <c:pt idx="839">
                  <c:v>675</c:v>
                </c:pt>
                <c:pt idx="840">
                  <c:v>675</c:v>
                </c:pt>
                <c:pt idx="841">
                  <c:v>675</c:v>
                </c:pt>
                <c:pt idx="842">
                  <c:v>675</c:v>
                </c:pt>
                <c:pt idx="843">
                  <c:v>675</c:v>
                </c:pt>
                <c:pt idx="844">
                  <c:v>675</c:v>
                </c:pt>
                <c:pt idx="845">
                  <c:v>675</c:v>
                </c:pt>
                <c:pt idx="846">
                  <c:v>675</c:v>
                </c:pt>
                <c:pt idx="847">
                  <c:v>675</c:v>
                </c:pt>
                <c:pt idx="848">
                  <c:v>675</c:v>
                </c:pt>
                <c:pt idx="849">
                  <c:v>675</c:v>
                </c:pt>
                <c:pt idx="850">
                  <c:v>675</c:v>
                </c:pt>
                <c:pt idx="851">
                  <c:v>675</c:v>
                </c:pt>
                <c:pt idx="852">
                  <c:v>675</c:v>
                </c:pt>
                <c:pt idx="853">
                  <c:v>675</c:v>
                </c:pt>
                <c:pt idx="854">
                  <c:v>675</c:v>
                </c:pt>
                <c:pt idx="855">
                  <c:v>675</c:v>
                </c:pt>
                <c:pt idx="856">
                  <c:v>675</c:v>
                </c:pt>
                <c:pt idx="857">
                  <c:v>675</c:v>
                </c:pt>
                <c:pt idx="858">
                  <c:v>675</c:v>
                </c:pt>
                <c:pt idx="859">
                  <c:v>675</c:v>
                </c:pt>
                <c:pt idx="860">
                  <c:v>675</c:v>
                </c:pt>
                <c:pt idx="861">
                  <c:v>675</c:v>
                </c:pt>
                <c:pt idx="862">
                  <c:v>675</c:v>
                </c:pt>
                <c:pt idx="863">
                  <c:v>637.10400000000004</c:v>
                </c:pt>
                <c:pt idx="864">
                  <c:v>468.327</c:v>
                </c:pt>
                <c:pt idx="865">
                  <c:v>565.24800000000005</c:v>
                </c:pt>
                <c:pt idx="866">
                  <c:v>441.084</c:v>
                </c:pt>
                <c:pt idx="867">
                  <c:v>551.40499999999997</c:v>
                </c:pt>
                <c:pt idx="868">
                  <c:v>442.16199999999998</c:v>
                </c:pt>
                <c:pt idx="869">
                  <c:v>504.47</c:v>
                </c:pt>
                <c:pt idx="870">
                  <c:v>337.5</c:v>
                </c:pt>
                <c:pt idx="871">
                  <c:v>526.04100000000005</c:v>
                </c:pt>
                <c:pt idx="872">
                  <c:v>366.81099999999998</c:v>
                </c:pt>
                <c:pt idx="873">
                  <c:v>401.55399999999997</c:v>
                </c:pt>
                <c:pt idx="874">
                  <c:v>358.12</c:v>
                </c:pt>
                <c:pt idx="875">
                  <c:v>348.65600000000001</c:v>
                </c:pt>
                <c:pt idx="876">
                  <c:v>398.483</c:v>
                </c:pt>
                <c:pt idx="877">
                  <c:v>337.5</c:v>
                </c:pt>
                <c:pt idx="878">
                  <c:v>337.5</c:v>
                </c:pt>
                <c:pt idx="879">
                  <c:v>415.84500000000003</c:v>
                </c:pt>
                <c:pt idx="880">
                  <c:v>337.5</c:v>
                </c:pt>
                <c:pt idx="881">
                  <c:v>337.5</c:v>
                </c:pt>
                <c:pt idx="882">
                  <c:v>393.85199999999998</c:v>
                </c:pt>
                <c:pt idx="883">
                  <c:v>408.65899999999999</c:v>
                </c:pt>
                <c:pt idx="884">
                  <c:v>370.33499999999998</c:v>
                </c:pt>
                <c:pt idx="885">
                  <c:v>382.851</c:v>
                </c:pt>
                <c:pt idx="886">
                  <c:v>337.5</c:v>
                </c:pt>
                <c:pt idx="887">
                  <c:v>337.5</c:v>
                </c:pt>
                <c:pt idx="888">
                  <c:v>337.5</c:v>
                </c:pt>
                <c:pt idx="889">
                  <c:v>395.78</c:v>
                </c:pt>
                <c:pt idx="890">
                  <c:v>375.565</c:v>
                </c:pt>
                <c:pt idx="891">
                  <c:v>370.03399999999999</c:v>
                </c:pt>
                <c:pt idx="892">
                  <c:v>337.5</c:v>
                </c:pt>
                <c:pt idx="893">
                  <c:v>337.5</c:v>
                </c:pt>
                <c:pt idx="894">
                  <c:v>337.5</c:v>
                </c:pt>
                <c:pt idx="895">
                  <c:v>337.5</c:v>
                </c:pt>
                <c:pt idx="896">
                  <c:v>337.5</c:v>
                </c:pt>
                <c:pt idx="897">
                  <c:v>337.5</c:v>
                </c:pt>
                <c:pt idx="898">
                  <c:v>337.5</c:v>
                </c:pt>
                <c:pt idx="899">
                  <c:v>337.5</c:v>
                </c:pt>
                <c:pt idx="900">
                  <c:v>337.5</c:v>
                </c:pt>
                <c:pt idx="901">
                  <c:v>337.5</c:v>
                </c:pt>
                <c:pt idx="902">
                  <c:v>337.5</c:v>
                </c:pt>
                <c:pt idx="903">
                  <c:v>337.5</c:v>
                </c:pt>
                <c:pt idx="904">
                  <c:v>337.5</c:v>
                </c:pt>
                <c:pt idx="905">
                  <c:v>376.11900000000003</c:v>
                </c:pt>
                <c:pt idx="906">
                  <c:v>337.5</c:v>
                </c:pt>
                <c:pt idx="907">
                  <c:v>337.5</c:v>
                </c:pt>
                <c:pt idx="908">
                  <c:v>337.5</c:v>
                </c:pt>
                <c:pt idx="909">
                  <c:v>337.5</c:v>
                </c:pt>
                <c:pt idx="910">
                  <c:v>337.5</c:v>
                </c:pt>
                <c:pt idx="911">
                  <c:v>337.5</c:v>
                </c:pt>
                <c:pt idx="912">
                  <c:v>337.5</c:v>
                </c:pt>
                <c:pt idx="913">
                  <c:v>337.5</c:v>
                </c:pt>
                <c:pt idx="914">
                  <c:v>337.5</c:v>
                </c:pt>
                <c:pt idx="915">
                  <c:v>337.5</c:v>
                </c:pt>
                <c:pt idx="916">
                  <c:v>337.5</c:v>
                </c:pt>
                <c:pt idx="917">
                  <c:v>337.5</c:v>
                </c:pt>
                <c:pt idx="918">
                  <c:v>338.76299999999998</c:v>
                </c:pt>
                <c:pt idx="919">
                  <c:v>365.971</c:v>
                </c:pt>
                <c:pt idx="920">
                  <c:v>337.5</c:v>
                </c:pt>
                <c:pt idx="921">
                  <c:v>356.77499999999998</c:v>
                </c:pt>
                <c:pt idx="922">
                  <c:v>337.5</c:v>
                </c:pt>
                <c:pt idx="923">
                  <c:v>344.56400000000002</c:v>
                </c:pt>
                <c:pt idx="924">
                  <c:v>353.21300000000002</c:v>
                </c:pt>
                <c:pt idx="925">
                  <c:v>432.86799999999999</c:v>
                </c:pt>
                <c:pt idx="926">
                  <c:v>337.5</c:v>
                </c:pt>
                <c:pt idx="927">
                  <c:v>353.91899999999998</c:v>
                </c:pt>
                <c:pt idx="928">
                  <c:v>499.51100000000002</c:v>
                </c:pt>
                <c:pt idx="929">
                  <c:v>357.43200000000002</c:v>
                </c:pt>
                <c:pt idx="930">
                  <c:v>414.96800000000002</c:v>
                </c:pt>
                <c:pt idx="931">
                  <c:v>337.5</c:v>
                </c:pt>
                <c:pt idx="932">
                  <c:v>540.48900000000003</c:v>
                </c:pt>
                <c:pt idx="933">
                  <c:v>560.36599999999999</c:v>
                </c:pt>
                <c:pt idx="934">
                  <c:v>503.51900000000001</c:v>
                </c:pt>
                <c:pt idx="935">
                  <c:v>602.83199999999999</c:v>
                </c:pt>
                <c:pt idx="936">
                  <c:v>524.447</c:v>
                </c:pt>
                <c:pt idx="937">
                  <c:v>550.80499999999995</c:v>
                </c:pt>
                <c:pt idx="938">
                  <c:v>657.38</c:v>
                </c:pt>
                <c:pt idx="939">
                  <c:v>565.05399999999997</c:v>
                </c:pt>
                <c:pt idx="940">
                  <c:v>591.04600000000005</c:v>
                </c:pt>
                <c:pt idx="941">
                  <c:v>675</c:v>
                </c:pt>
                <c:pt idx="942">
                  <c:v>595.91899999999998</c:v>
                </c:pt>
                <c:pt idx="943">
                  <c:v>675</c:v>
                </c:pt>
                <c:pt idx="944">
                  <c:v>675</c:v>
                </c:pt>
                <c:pt idx="945">
                  <c:v>675</c:v>
                </c:pt>
                <c:pt idx="946">
                  <c:v>630.28099999999995</c:v>
                </c:pt>
                <c:pt idx="947">
                  <c:v>675</c:v>
                </c:pt>
                <c:pt idx="948">
                  <c:v>675</c:v>
                </c:pt>
                <c:pt idx="949">
                  <c:v>675</c:v>
                </c:pt>
                <c:pt idx="950">
                  <c:v>675</c:v>
                </c:pt>
                <c:pt idx="951">
                  <c:v>675</c:v>
                </c:pt>
                <c:pt idx="952">
                  <c:v>675</c:v>
                </c:pt>
                <c:pt idx="953">
                  <c:v>675</c:v>
                </c:pt>
                <c:pt idx="954">
                  <c:v>675</c:v>
                </c:pt>
                <c:pt idx="955">
                  <c:v>675</c:v>
                </c:pt>
                <c:pt idx="956">
                  <c:v>675</c:v>
                </c:pt>
                <c:pt idx="957">
                  <c:v>675</c:v>
                </c:pt>
                <c:pt idx="958">
                  <c:v>675</c:v>
                </c:pt>
                <c:pt idx="959">
                  <c:v>675</c:v>
                </c:pt>
                <c:pt idx="960">
                  <c:v>675</c:v>
                </c:pt>
                <c:pt idx="961">
                  <c:v>675</c:v>
                </c:pt>
                <c:pt idx="962">
                  <c:v>675</c:v>
                </c:pt>
                <c:pt idx="963">
                  <c:v>675</c:v>
                </c:pt>
                <c:pt idx="964">
                  <c:v>675</c:v>
                </c:pt>
                <c:pt idx="965">
                  <c:v>675</c:v>
                </c:pt>
                <c:pt idx="966">
                  <c:v>675</c:v>
                </c:pt>
                <c:pt idx="967">
                  <c:v>675</c:v>
                </c:pt>
                <c:pt idx="968">
                  <c:v>675</c:v>
                </c:pt>
                <c:pt idx="969">
                  <c:v>675</c:v>
                </c:pt>
                <c:pt idx="970">
                  <c:v>675</c:v>
                </c:pt>
                <c:pt idx="971">
                  <c:v>675</c:v>
                </c:pt>
                <c:pt idx="972">
                  <c:v>675</c:v>
                </c:pt>
                <c:pt idx="973">
                  <c:v>675</c:v>
                </c:pt>
                <c:pt idx="974">
                  <c:v>675</c:v>
                </c:pt>
                <c:pt idx="975">
                  <c:v>675</c:v>
                </c:pt>
                <c:pt idx="976">
                  <c:v>675</c:v>
                </c:pt>
                <c:pt idx="977">
                  <c:v>675</c:v>
                </c:pt>
                <c:pt idx="978">
                  <c:v>675</c:v>
                </c:pt>
                <c:pt idx="979">
                  <c:v>675</c:v>
                </c:pt>
                <c:pt idx="980">
                  <c:v>675</c:v>
                </c:pt>
                <c:pt idx="981">
                  <c:v>675</c:v>
                </c:pt>
                <c:pt idx="982">
                  <c:v>675</c:v>
                </c:pt>
                <c:pt idx="983">
                  <c:v>675</c:v>
                </c:pt>
                <c:pt idx="984">
                  <c:v>675</c:v>
                </c:pt>
                <c:pt idx="985">
                  <c:v>675</c:v>
                </c:pt>
                <c:pt idx="986">
                  <c:v>675</c:v>
                </c:pt>
                <c:pt idx="987">
                  <c:v>675</c:v>
                </c:pt>
                <c:pt idx="988">
                  <c:v>675</c:v>
                </c:pt>
                <c:pt idx="989">
                  <c:v>675</c:v>
                </c:pt>
                <c:pt idx="990">
                  <c:v>675</c:v>
                </c:pt>
                <c:pt idx="991">
                  <c:v>675</c:v>
                </c:pt>
                <c:pt idx="992">
                  <c:v>675</c:v>
                </c:pt>
                <c:pt idx="993">
                  <c:v>675</c:v>
                </c:pt>
                <c:pt idx="994">
                  <c:v>675</c:v>
                </c:pt>
                <c:pt idx="995">
                  <c:v>675</c:v>
                </c:pt>
                <c:pt idx="996">
                  <c:v>675</c:v>
                </c:pt>
                <c:pt idx="997">
                  <c:v>675</c:v>
                </c:pt>
                <c:pt idx="998">
                  <c:v>675</c:v>
                </c:pt>
                <c:pt idx="999">
                  <c:v>675</c:v>
                </c:pt>
                <c:pt idx="1000">
                  <c:v>675</c:v>
                </c:pt>
                <c:pt idx="1001">
                  <c:v>675</c:v>
                </c:pt>
                <c:pt idx="1002">
                  <c:v>675</c:v>
                </c:pt>
                <c:pt idx="1003">
                  <c:v>675</c:v>
                </c:pt>
                <c:pt idx="1004">
                  <c:v>675</c:v>
                </c:pt>
                <c:pt idx="1005">
                  <c:v>675</c:v>
                </c:pt>
                <c:pt idx="1006">
                  <c:v>675</c:v>
                </c:pt>
                <c:pt idx="1007">
                  <c:v>675</c:v>
                </c:pt>
                <c:pt idx="1008">
                  <c:v>675</c:v>
                </c:pt>
                <c:pt idx="1009">
                  <c:v>675</c:v>
                </c:pt>
                <c:pt idx="1010">
                  <c:v>675</c:v>
                </c:pt>
                <c:pt idx="1011">
                  <c:v>675</c:v>
                </c:pt>
                <c:pt idx="1012">
                  <c:v>675</c:v>
                </c:pt>
                <c:pt idx="1013">
                  <c:v>675</c:v>
                </c:pt>
                <c:pt idx="1014">
                  <c:v>675</c:v>
                </c:pt>
                <c:pt idx="1015">
                  <c:v>675</c:v>
                </c:pt>
                <c:pt idx="1016">
                  <c:v>675</c:v>
                </c:pt>
                <c:pt idx="1017">
                  <c:v>675</c:v>
                </c:pt>
                <c:pt idx="1018">
                  <c:v>675</c:v>
                </c:pt>
                <c:pt idx="1019">
                  <c:v>675</c:v>
                </c:pt>
                <c:pt idx="1020">
                  <c:v>675</c:v>
                </c:pt>
                <c:pt idx="1021">
                  <c:v>675</c:v>
                </c:pt>
                <c:pt idx="1022">
                  <c:v>675</c:v>
                </c:pt>
                <c:pt idx="1023">
                  <c:v>675</c:v>
                </c:pt>
                <c:pt idx="1024">
                  <c:v>675</c:v>
                </c:pt>
                <c:pt idx="1025">
                  <c:v>675</c:v>
                </c:pt>
                <c:pt idx="1026">
                  <c:v>675</c:v>
                </c:pt>
                <c:pt idx="1027">
                  <c:v>675</c:v>
                </c:pt>
                <c:pt idx="1028">
                  <c:v>675</c:v>
                </c:pt>
                <c:pt idx="1029">
                  <c:v>675</c:v>
                </c:pt>
                <c:pt idx="1030">
                  <c:v>675</c:v>
                </c:pt>
                <c:pt idx="1031">
                  <c:v>675</c:v>
                </c:pt>
                <c:pt idx="1032">
                  <c:v>675</c:v>
                </c:pt>
                <c:pt idx="1033">
                  <c:v>675</c:v>
                </c:pt>
                <c:pt idx="1034">
                  <c:v>675</c:v>
                </c:pt>
                <c:pt idx="1035">
                  <c:v>675</c:v>
                </c:pt>
                <c:pt idx="1036">
                  <c:v>675</c:v>
                </c:pt>
                <c:pt idx="1037">
                  <c:v>675</c:v>
                </c:pt>
                <c:pt idx="1038">
                  <c:v>675</c:v>
                </c:pt>
                <c:pt idx="1039">
                  <c:v>675</c:v>
                </c:pt>
                <c:pt idx="1040">
                  <c:v>675</c:v>
                </c:pt>
                <c:pt idx="1041">
                  <c:v>675</c:v>
                </c:pt>
                <c:pt idx="1042">
                  <c:v>675</c:v>
                </c:pt>
                <c:pt idx="1043">
                  <c:v>675</c:v>
                </c:pt>
                <c:pt idx="1044">
                  <c:v>675</c:v>
                </c:pt>
                <c:pt idx="1045">
                  <c:v>675</c:v>
                </c:pt>
                <c:pt idx="1046">
                  <c:v>675</c:v>
                </c:pt>
                <c:pt idx="1047">
                  <c:v>675</c:v>
                </c:pt>
                <c:pt idx="1048">
                  <c:v>675</c:v>
                </c:pt>
                <c:pt idx="1049">
                  <c:v>675</c:v>
                </c:pt>
                <c:pt idx="1050">
                  <c:v>675</c:v>
                </c:pt>
                <c:pt idx="1051">
                  <c:v>675</c:v>
                </c:pt>
                <c:pt idx="1052">
                  <c:v>675</c:v>
                </c:pt>
                <c:pt idx="1053">
                  <c:v>675</c:v>
                </c:pt>
                <c:pt idx="1054">
                  <c:v>675</c:v>
                </c:pt>
                <c:pt idx="1055">
                  <c:v>675</c:v>
                </c:pt>
                <c:pt idx="1056">
                  <c:v>675</c:v>
                </c:pt>
                <c:pt idx="1057">
                  <c:v>675</c:v>
                </c:pt>
                <c:pt idx="1058">
                  <c:v>675</c:v>
                </c:pt>
                <c:pt idx="1059">
                  <c:v>675</c:v>
                </c:pt>
                <c:pt idx="1060">
                  <c:v>675</c:v>
                </c:pt>
                <c:pt idx="1061">
                  <c:v>675</c:v>
                </c:pt>
                <c:pt idx="1062">
                  <c:v>675</c:v>
                </c:pt>
                <c:pt idx="1063">
                  <c:v>675</c:v>
                </c:pt>
                <c:pt idx="1064">
                  <c:v>675</c:v>
                </c:pt>
                <c:pt idx="1065">
                  <c:v>675</c:v>
                </c:pt>
                <c:pt idx="1066">
                  <c:v>675</c:v>
                </c:pt>
                <c:pt idx="1067">
                  <c:v>675</c:v>
                </c:pt>
                <c:pt idx="1068">
                  <c:v>675</c:v>
                </c:pt>
                <c:pt idx="1069">
                  <c:v>675</c:v>
                </c:pt>
                <c:pt idx="1070">
                  <c:v>675</c:v>
                </c:pt>
                <c:pt idx="1071">
                  <c:v>675</c:v>
                </c:pt>
                <c:pt idx="1072">
                  <c:v>675</c:v>
                </c:pt>
                <c:pt idx="1073">
                  <c:v>675</c:v>
                </c:pt>
                <c:pt idx="1074">
                  <c:v>675</c:v>
                </c:pt>
                <c:pt idx="1075">
                  <c:v>675</c:v>
                </c:pt>
                <c:pt idx="1076">
                  <c:v>675</c:v>
                </c:pt>
                <c:pt idx="1077">
                  <c:v>675</c:v>
                </c:pt>
                <c:pt idx="1078">
                  <c:v>675</c:v>
                </c:pt>
                <c:pt idx="1079">
                  <c:v>675</c:v>
                </c:pt>
                <c:pt idx="1080">
                  <c:v>675</c:v>
                </c:pt>
                <c:pt idx="1081">
                  <c:v>675</c:v>
                </c:pt>
                <c:pt idx="1082">
                  <c:v>675</c:v>
                </c:pt>
                <c:pt idx="1083">
                  <c:v>675</c:v>
                </c:pt>
                <c:pt idx="1084">
                  <c:v>675</c:v>
                </c:pt>
                <c:pt idx="1085">
                  <c:v>675</c:v>
                </c:pt>
                <c:pt idx="1086">
                  <c:v>675</c:v>
                </c:pt>
                <c:pt idx="1087">
                  <c:v>675</c:v>
                </c:pt>
                <c:pt idx="1088">
                  <c:v>675</c:v>
                </c:pt>
                <c:pt idx="1089">
                  <c:v>675</c:v>
                </c:pt>
                <c:pt idx="1090">
                  <c:v>675</c:v>
                </c:pt>
                <c:pt idx="1091">
                  <c:v>675</c:v>
                </c:pt>
                <c:pt idx="1092">
                  <c:v>675</c:v>
                </c:pt>
                <c:pt idx="1093">
                  <c:v>675</c:v>
                </c:pt>
                <c:pt idx="1094">
                  <c:v>675</c:v>
                </c:pt>
                <c:pt idx="1095">
                  <c:v>675</c:v>
                </c:pt>
                <c:pt idx="1096">
                  <c:v>675</c:v>
                </c:pt>
                <c:pt idx="1097">
                  <c:v>675</c:v>
                </c:pt>
                <c:pt idx="1098">
                  <c:v>675</c:v>
                </c:pt>
                <c:pt idx="1099">
                  <c:v>675</c:v>
                </c:pt>
                <c:pt idx="1100">
                  <c:v>675</c:v>
                </c:pt>
                <c:pt idx="1101">
                  <c:v>675</c:v>
                </c:pt>
                <c:pt idx="1102">
                  <c:v>675</c:v>
                </c:pt>
                <c:pt idx="1103">
                  <c:v>675</c:v>
                </c:pt>
                <c:pt idx="1104">
                  <c:v>675</c:v>
                </c:pt>
                <c:pt idx="1105">
                  <c:v>675</c:v>
                </c:pt>
                <c:pt idx="1106">
                  <c:v>675</c:v>
                </c:pt>
                <c:pt idx="1107">
                  <c:v>675</c:v>
                </c:pt>
                <c:pt idx="1108">
                  <c:v>675</c:v>
                </c:pt>
                <c:pt idx="1109">
                  <c:v>675</c:v>
                </c:pt>
                <c:pt idx="1110">
                  <c:v>675</c:v>
                </c:pt>
                <c:pt idx="1111">
                  <c:v>675</c:v>
                </c:pt>
                <c:pt idx="1112">
                  <c:v>675</c:v>
                </c:pt>
                <c:pt idx="1113">
                  <c:v>675</c:v>
                </c:pt>
                <c:pt idx="1114">
                  <c:v>675</c:v>
                </c:pt>
                <c:pt idx="1115">
                  <c:v>675</c:v>
                </c:pt>
                <c:pt idx="1116">
                  <c:v>675</c:v>
                </c:pt>
                <c:pt idx="1117">
                  <c:v>675</c:v>
                </c:pt>
                <c:pt idx="1118">
                  <c:v>675</c:v>
                </c:pt>
                <c:pt idx="1119">
                  <c:v>675</c:v>
                </c:pt>
                <c:pt idx="1120">
                  <c:v>675</c:v>
                </c:pt>
                <c:pt idx="1121">
                  <c:v>675</c:v>
                </c:pt>
                <c:pt idx="1122">
                  <c:v>675</c:v>
                </c:pt>
                <c:pt idx="1123">
                  <c:v>675</c:v>
                </c:pt>
                <c:pt idx="1124">
                  <c:v>675</c:v>
                </c:pt>
                <c:pt idx="1125">
                  <c:v>675</c:v>
                </c:pt>
                <c:pt idx="1126">
                  <c:v>675</c:v>
                </c:pt>
                <c:pt idx="1127">
                  <c:v>675</c:v>
                </c:pt>
                <c:pt idx="1128">
                  <c:v>675</c:v>
                </c:pt>
                <c:pt idx="1129">
                  <c:v>675</c:v>
                </c:pt>
                <c:pt idx="1130">
                  <c:v>675</c:v>
                </c:pt>
                <c:pt idx="1131">
                  <c:v>675</c:v>
                </c:pt>
                <c:pt idx="1132">
                  <c:v>675</c:v>
                </c:pt>
                <c:pt idx="1133">
                  <c:v>675</c:v>
                </c:pt>
                <c:pt idx="1134">
                  <c:v>675</c:v>
                </c:pt>
                <c:pt idx="1135">
                  <c:v>675</c:v>
                </c:pt>
                <c:pt idx="1136">
                  <c:v>675</c:v>
                </c:pt>
                <c:pt idx="1137">
                  <c:v>675</c:v>
                </c:pt>
                <c:pt idx="1138">
                  <c:v>675</c:v>
                </c:pt>
                <c:pt idx="1139">
                  <c:v>675</c:v>
                </c:pt>
                <c:pt idx="1140">
                  <c:v>675</c:v>
                </c:pt>
                <c:pt idx="1141">
                  <c:v>675</c:v>
                </c:pt>
                <c:pt idx="1142">
                  <c:v>675</c:v>
                </c:pt>
                <c:pt idx="1143">
                  <c:v>675</c:v>
                </c:pt>
                <c:pt idx="1144">
                  <c:v>675</c:v>
                </c:pt>
                <c:pt idx="1145">
                  <c:v>675</c:v>
                </c:pt>
                <c:pt idx="1146">
                  <c:v>675</c:v>
                </c:pt>
                <c:pt idx="1147">
                  <c:v>675</c:v>
                </c:pt>
                <c:pt idx="1148">
                  <c:v>675</c:v>
                </c:pt>
                <c:pt idx="1149">
                  <c:v>675</c:v>
                </c:pt>
                <c:pt idx="1150">
                  <c:v>675</c:v>
                </c:pt>
                <c:pt idx="1151">
                  <c:v>675</c:v>
                </c:pt>
                <c:pt idx="1152">
                  <c:v>675</c:v>
                </c:pt>
                <c:pt idx="1153">
                  <c:v>621.99199999999996</c:v>
                </c:pt>
                <c:pt idx="1154">
                  <c:v>675</c:v>
                </c:pt>
                <c:pt idx="1155">
                  <c:v>675</c:v>
                </c:pt>
                <c:pt idx="1156">
                  <c:v>675</c:v>
                </c:pt>
                <c:pt idx="1157">
                  <c:v>675</c:v>
                </c:pt>
                <c:pt idx="1158">
                  <c:v>566.54999999999995</c:v>
                </c:pt>
                <c:pt idx="1159">
                  <c:v>672.88900000000001</c:v>
                </c:pt>
                <c:pt idx="1160">
                  <c:v>675</c:v>
                </c:pt>
                <c:pt idx="1161">
                  <c:v>675</c:v>
                </c:pt>
                <c:pt idx="1162">
                  <c:v>670.64800000000002</c:v>
                </c:pt>
                <c:pt idx="1163">
                  <c:v>582.51700000000005</c:v>
                </c:pt>
                <c:pt idx="1164">
                  <c:v>645.33900000000006</c:v>
                </c:pt>
                <c:pt idx="1165">
                  <c:v>675</c:v>
                </c:pt>
                <c:pt idx="1166">
                  <c:v>616.47799999999995</c:v>
                </c:pt>
                <c:pt idx="1167">
                  <c:v>605.65</c:v>
                </c:pt>
                <c:pt idx="1168">
                  <c:v>643.94600000000003</c:v>
                </c:pt>
                <c:pt idx="1169">
                  <c:v>598.77300000000002</c:v>
                </c:pt>
                <c:pt idx="1170">
                  <c:v>560.86300000000006</c:v>
                </c:pt>
                <c:pt idx="1171">
                  <c:v>565.29300000000001</c:v>
                </c:pt>
                <c:pt idx="1172">
                  <c:v>535.75300000000004</c:v>
                </c:pt>
                <c:pt idx="1173">
                  <c:v>515.42600000000004</c:v>
                </c:pt>
                <c:pt idx="1174">
                  <c:v>587.71400000000006</c:v>
                </c:pt>
                <c:pt idx="1175">
                  <c:v>440.70600000000002</c:v>
                </c:pt>
                <c:pt idx="1176">
                  <c:v>493.05799999999999</c:v>
                </c:pt>
                <c:pt idx="1177">
                  <c:v>496.53199999999998</c:v>
                </c:pt>
                <c:pt idx="1178">
                  <c:v>429.84500000000003</c:v>
                </c:pt>
                <c:pt idx="1179">
                  <c:v>491.92200000000003</c:v>
                </c:pt>
                <c:pt idx="1180">
                  <c:v>478.565</c:v>
                </c:pt>
                <c:pt idx="1181">
                  <c:v>486.029</c:v>
                </c:pt>
                <c:pt idx="1182">
                  <c:v>368.43200000000002</c:v>
                </c:pt>
                <c:pt idx="1183">
                  <c:v>357.18200000000002</c:v>
                </c:pt>
                <c:pt idx="1184">
                  <c:v>476.00099999999998</c:v>
                </c:pt>
                <c:pt idx="1185">
                  <c:v>379.15800000000002</c:v>
                </c:pt>
                <c:pt idx="1186">
                  <c:v>376.553</c:v>
                </c:pt>
                <c:pt idx="1187">
                  <c:v>337.5</c:v>
                </c:pt>
                <c:pt idx="1188">
                  <c:v>337.5</c:v>
                </c:pt>
                <c:pt idx="1189">
                  <c:v>337.5</c:v>
                </c:pt>
                <c:pt idx="1190">
                  <c:v>337.5</c:v>
                </c:pt>
                <c:pt idx="1191">
                  <c:v>337.5</c:v>
                </c:pt>
                <c:pt idx="1192">
                  <c:v>337.5</c:v>
                </c:pt>
                <c:pt idx="1193">
                  <c:v>337.5</c:v>
                </c:pt>
                <c:pt idx="1194">
                  <c:v>337.5</c:v>
                </c:pt>
                <c:pt idx="1195">
                  <c:v>337.5</c:v>
                </c:pt>
                <c:pt idx="1196">
                  <c:v>337.5</c:v>
                </c:pt>
                <c:pt idx="1197">
                  <c:v>337.5</c:v>
                </c:pt>
                <c:pt idx="1198">
                  <c:v>337.5</c:v>
                </c:pt>
                <c:pt idx="1199">
                  <c:v>337.5</c:v>
                </c:pt>
                <c:pt idx="1200">
                  <c:v>337.5</c:v>
                </c:pt>
                <c:pt idx="1201">
                  <c:v>337.5</c:v>
                </c:pt>
                <c:pt idx="1202">
                  <c:v>337.5</c:v>
                </c:pt>
                <c:pt idx="1203">
                  <c:v>337.5</c:v>
                </c:pt>
                <c:pt idx="1204">
                  <c:v>337.5</c:v>
                </c:pt>
                <c:pt idx="1205">
                  <c:v>337.5</c:v>
                </c:pt>
                <c:pt idx="1206">
                  <c:v>337.5</c:v>
                </c:pt>
                <c:pt idx="1207">
                  <c:v>337.5</c:v>
                </c:pt>
                <c:pt idx="1208">
                  <c:v>337.5</c:v>
                </c:pt>
                <c:pt idx="1209">
                  <c:v>337.5</c:v>
                </c:pt>
                <c:pt idx="1210">
                  <c:v>337.5</c:v>
                </c:pt>
                <c:pt idx="1211">
                  <c:v>375.71800000000002</c:v>
                </c:pt>
                <c:pt idx="1212">
                  <c:v>337.5</c:v>
                </c:pt>
                <c:pt idx="1213">
                  <c:v>337.5</c:v>
                </c:pt>
                <c:pt idx="1214">
                  <c:v>337.5</c:v>
                </c:pt>
                <c:pt idx="1215">
                  <c:v>337.5</c:v>
                </c:pt>
                <c:pt idx="1216">
                  <c:v>375.62099999999998</c:v>
                </c:pt>
                <c:pt idx="1217">
                  <c:v>356.233</c:v>
                </c:pt>
                <c:pt idx="1218">
                  <c:v>457.87299999999999</c:v>
                </c:pt>
                <c:pt idx="1219">
                  <c:v>384.24900000000002</c:v>
                </c:pt>
                <c:pt idx="1220">
                  <c:v>483.666</c:v>
                </c:pt>
                <c:pt idx="1221">
                  <c:v>404.93700000000001</c:v>
                </c:pt>
                <c:pt idx="1222">
                  <c:v>480.64699999999999</c:v>
                </c:pt>
                <c:pt idx="1223">
                  <c:v>585.20399999999995</c:v>
                </c:pt>
                <c:pt idx="1224">
                  <c:v>508.55700000000002</c:v>
                </c:pt>
                <c:pt idx="1225">
                  <c:v>612.02</c:v>
                </c:pt>
                <c:pt idx="1226">
                  <c:v>675</c:v>
                </c:pt>
                <c:pt idx="1227">
                  <c:v>624.423</c:v>
                </c:pt>
                <c:pt idx="1228">
                  <c:v>586.93100000000004</c:v>
                </c:pt>
                <c:pt idx="1229">
                  <c:v>643.78399999999999</c:v>
                </c:pt>
                <c:pt idx="1230">
                  <c:v>653.27499999999998</c:v>
                </c:pt>
                <c:pt idx="1231">
                  <c:v>675</c:v>
                </c:pt>
                <c:pt idx="1232">
                  <c:v>675</c:v>
                </c:pt>
                <c:pt idx="1233">
                  <c:v>675</c:v>
                </c:pt>
                <c:pt idx="1234">
                  <c:v>675</c:v>
                </c:pt>
                <c:pt idx="1235">
                  <c:v>675</c:v>
                </c:pt>
                <c:pt idx="1236">
                  <c:v>675</c:v>
                </c:pt>
                <c:pt idx="1237">
                  <c:v>675</c:v>
                </c:pt>
                <c:pt idx="1238">
                  <c:v>675</c:v>
                </c:pt>
                <c:pt idx="1239">
                  <c:v>675</c:v>
                </c:pt>
                <c:pt idx="1240">
                  <c:v>675</c:v>
                </c:pt>
                <c:pt idx="1241">
                  <c:v>675</c:v>
                </c:pt>
                <c:pt idx="1242">
                  <c:v>675</c:v>
                </c:pt>
                <c:pt idx="1243">
                  <c:v>675</c:v>
                </c:pt>
                <c:pt idx="1244">
                  <c:v>675</c:v>
                </c:pt>
                <c:pt idx="1245">
                  <c:v>675</c:v>
                </c:pt>
                <c:pt idx="1246">
                  <c:v>675</c:v>
                </c:pt>
                <c:pt idx="1247">
                  <c:v>675</c:v>
                </c:pt>
                <c:pt idx="1248">
                  <c:v>675</c:v>
                </c:pt>
                <c:pt idx="1249">
                  <c:v>675</c:v>
                </c:pt>
                <c:pt idx="1250">
                  <c:v>675</c:v>
                </c:pt>
                <c:pt idx="1251">
                  <c:v>675</c:v>
                </c:pt>
                <c:pt idx="1252">
                  <c:v>675</c:v>
                </c:pt>
                <c:pt idx="1253">
                  <c:v>675</c:v>
                </c:pt>
                <c:pt idx="1254">
                  <c:v>675</c:v>
                </c:pt>
                <c:pt idx="1255">
                  <c:v>675</c:v>
                </c:pt>
                <c:pt idx="1256">
                  <c:v>675</c:v>
                </c:pt>
                <c:pt idx="1257">
                  <c:v>675</c:v>
                </c:pt>
                <c:pt idx="1258">
                  <c:v>675</c:v>
                </c:pt>
                <c:pt idx="1259">
                  <c:v>675</c:v>
                </c:pt>
                <c:pt idx="1260">
                  <c:v>675</c:v>
                </c:pt>
                <c:pt idx="1261">
                  <c:v>675</c:v>
                </c:pt>
                <c:pt idx="1262">
                  <c:v>675</c:v>
                </c:pt>
                <c:pt idx="1263">
                  <c:v>675</c:v>
                </c:pt>
                <c:pt idx="1264">
                  <c:v>675</c:v>
                </c:pt>
                <c:pt idx="1265">
                  <c:v>675</c:v>
                </c:pt>
                <c:pt idx="1266">
                  <c:v>675</c:v>
                </c:pt>
                <c:pt idx="1267">
                  <c:v>675</c:v>
                </c:pt>
                <c:pt idx="1268">
                  <c:v>675</c:v>
                </c:pt>
                <c:pt idx="1269">
                  <c:v>675</c:v>
                </c:pt>
                <c:pt idx="1270">
                  <c:v>675</c:v>
                </c:pt>
                <c:pt idx="1271">
                  <c:v>675</c:v>
                </c:pt>
                <c:pt idx="1272">
                  <c:v>675</c:v>
                </c:pt>
                <c:pt idx="1273">
                  <c:v>675</c:v>
                </c:pt>
                <c:pt idx="1274">
                  <c:v>675</c:v>
                </c:pt>
                <c:pt idx="1275">
                  <c:v>675</c:v>
                </c:pt>
                <c:pt idx="1276">
                  <c:v>675</c:v>
                </c:pt>
                <c:pt idx="1277">
                  <c:v>675</c:v>
                </c:pt>
                <c:pt idx="1278">
                  <c:v>675</c:v>
                </c:pt>
                <c:pt idx="1279">
                  <c:v>675</c:v>
                </c:pt>
                <c:pt idx="1280">
                  <c:v>675</c:v>
                </c:pt>
                <c:pt idx="1281">
                  <c:v>675</c:v>
                </c:pt>
                <c:pt idx="1282">
                  <c:v>675</c:v>
                </c:pt>
                <c:pt idx="1283">
                  <c:v>675</c:v>
                </c:pt>
                <c:pt idx="1284">
                  <c:v>675</c:v>
                </c:pt>
                <c:pt idx="1285">
                  <c:v>675</c:v>
                </c:pt>
                <c:pt idx="1286">
                  <c:v>675</c:v>
                </c:pt>
                <c:pt idx="1287">
                  <c:v>675</c:v>
                </c:pt>
                <c:pt idx="1288">
                  <c:v>675</c:v>
                </c:pt>
                <c:pt idx="1289">
                  <c:v>675</c:v>
                </c:pt>
                <c:pt idx="1290">
                  <c:v>675</c:v>
                </c:pt>
                <c:pt idx="1291">
                  <c:v>675</c:v>
                </c:pt>
                <c:pt idx="1292">
                  <c:v>675</c:v>
                </c:pt>
                <c:pt idx="1293">
                  <c:v>675</c:v>
                </c:pt>
                <c:pt idx="1294">
                  <c:v>675</c:v>
                </c:pt>
                <c:pt idx="1295">
                  <c:v>675</c:v>
                </c:pt>
                <c:pt idx="1296">
                  <c:v>675</c:v>
                </c:pt>
                <c:pt idx="1297">
                  <c:v>675</c:v>
                </c:pt>
                <c:pt idx="1298">
                  <c:v>675</c:v>
                </c:pt>
                <c:pt idx="1299">
                  <c:v>675</c:v>
                </c:pt>
                <c:pt idx="1300">
                  <c:v>675</c:v>
                </c:pt>
                <c:pt idx="1301">
                  <c:v>675</c:v>
                </c:pt>
                <c:pt idx="1302">
                  <c:v>675</c:v>
                </c:pt>
                <c:pt idx="1303">
                  <c:v>675</c:v>
                </c:pt>
                <c:pt idx="1304">
                  <c:v>675</c:v>
                </c:pt>
                <c:pt idx="1305">
                  <c:v>675</c:v>
                </c:pt>
                <c:pt idx="1306">
                  <c:v>675</c:v>
                </c:pt>
                <c:pt idx="1307">
                  <c:v>675</c:v>
                </c:pt>
                <c:pt idx="1308">
                  <c:v>675</c:v>
                </c:pt>
                <c:pt idx="1309">
                  <c:v>675</c:v>
                </c:pt>
                <c:pt idx="1310">
                  <c:v>675</c:v>
                </c:pt>
                <c:pt idx="1311">
                  <c:v>675</c:v>
                </c:pt>
                <c:pt idx="1312">
                  <c:v>675</c:v>
                </c:pt>
                <c:pt idx="1313">
                  <c:v>675</c:v>
                </c:pt>
                <c:pt idx="1314">
                  <c:v>675</c:v>
                </c:pt>
                <c:pt idx="1315">
                  <c:v>675</c:v>
                </c:pt>
                <c:pt idx="1316">
                  <c:v>675</c:v>
                </c:pt>
                <c:pt idx="1317">
                  <c:v>675</c:v>
                </c:pt>
                <c:pt idx="1318">
                  <c:v>675</c:v>
                </c:pt>
                <c:pt idx="1319">
                  <c:v>675</c:v>
                </c:pt>
                <c:pt idx="1320">
                  <c:v>675</c:v>
                </c:pt>
                <c:pt idx="1321">
                  <c:v>675</c:v>
                </c:pt>
                <c:pt idx="1322">
                  <c:v>675</c:v>
                </c:pt>
                <c:pt idx="1323">
                  <c:v>675</c:v>
                </c:pt>
                <c:pt idx="1324">
                  <c:v>675</c:v>
                </c:pt>
                <c:pt idx="1325">
                  <c:v>675</c:v>
                </c:pt>
                <c:pt idx="1326">
                  <c:v>675</c:v>
                </c:pt>
                <c:pt idx="1327">
                  <c:v>675</c:v>
                </c:pt>
                <c:pt idx="1328">
                  <c:v>675</c:v>
                </c:pt>
                <c:pt idx="1329">
                  <c:v>675</c:v>
                </c:pt>
                <c:pt idx="1330">
                  <c:v>675</c:v>
                </c:pt>
                <c:pt idx="1331">
                  <c:v>675</c:v>
                </c:pt>
                <c:pt idx="1332">
                  <c:v>675</c:v>
                </c:pt>
                <c:pt idx="1333">
                  <c:v>675</c:v>
                </c:pt>
                <c:pt idx="1334">
                  <c:v>675</c:v>
                </c:pt>
                <c:pt idx="1335">
                  <c:v>675</c:v>
                </c:pt>
                <c:pt idx="1336">
                  <c:v>675</c:v>
                </c:pt>
                <c:pt idx="1337">
                  <c:v>675</c:v>
                </c:pt>
                <c:pt idx="1338">
                  <c:v>675</c:v>
                </c:pt>
                <c:pt idx="1339">
                  <c:v>675</c:v>
                </c:pt>
                <c:pt idx="1340">
                  <c:v>675</c:v>
                </c:pt>
                <c:pt idx="1341">
                  <c:v>675</c:v>
                </c:pt>
                <c:pt idx="1342">
                  <c:v>675</c:v>
                </c:pt>
                <c:pt idx="1343">
                  <c:v>675</c:v>
                </c:pt>
                <c:pt idx="1344">
                  <c:v>675</c:v>
                </c:pt>
                <c:pt idx="1345">
                  <c:v>675</c:v>
                </c:pt>
                <c:pt idx="1346">
                  <c:v>675</c:v>
                </c:pt>
                <c:pt idx="1347">
                  <c:v>675</c:v>
                </c:pt>
                <c:pt idx="1348">
                  <c:v>675</c:v>
                </c:pt>
                <c:pt idx="1349">
                  <c:v>675</c:v>
                </c:pt>
                <c:pt idx="1350">
                  <c:v>675</c:v>
                </c:pt>
                <c:pt idx="1351">
                  <c:v>675</c:v>
                </c:pt>
                <c:pt idx="1352">
                  <c:v>675</c:v>
                </c:pt>
                <c:pt idx="1353">
                  <c:v>675</c:v>
                </c:pt>
                <c:pt idx="1354">
                  <c:v>675</c:v>
                </c:pt>
                <c:pt idx="1355">
                  <c:v>675</c:v>
                </c:pt>
                <c:pt idx="1356">
                  <c:v>675</c:v>
                </c:pt>
                <c:pt idx="1357">
                  <c:v>675</c:v>
                </c:pt>
                <c:pt idx="1358">
                  <c:v>675</c:v>
                </c:pt>
                <c:pt idx="1359">
                  <c:v>675</c:v>
                </c:pt>
                <c:pt idx="1360">
                  <c:v>675</c:v>
                </c:pt>
                <c:pt idx="1361">
                  <c:v>675</c:v>
                </c:pt>
                <c:pt idx="1362">
                  <c:v>675</c:v>
                </c:pt>
                <c:pt idx="1363">
                  <c:v>675</c:v>
                </c:pt>
                <c:pt idx="1364">
                  <c:v>675</c:v>
                </c:pt>
                <c:pt idx="1365">
                  <c:v>675</c:v>
                </c:pt>
                <c:pt idx="1366">
                  <c:v>675</c:v>
                </c:pt>
                <c:pt idx="1367">
                  <c:v>675</c:v>
                </c:pt>
                <c:pt idx="1368">
                  <c:v>675</c:v>
                </c:pt>
                <c:pt idx="1369">
                  <c:v>675</c:v>
                </c:pt>
                <c:pt idx="1370">
                  <c:v>675</c:v>
                </c:pt>
                <c:pt idx="1371">
                  <c:v>675</c:v>
                </c:pt>
                <c:pt idx="1372">
                  <c:v>675</c:v>
                </c:pt>
                <c:pt idx="1373">
                  <c:v>675</c:v>
                </c:pt>
                <c:pt idx="1374">
                  <c:v>675</c:v>
                </c:pt>
                <c:pt idx="1375">
                  <c:v>675</c:v>
                </c:pt>
                <c:pt idx="1376">
                  <c:v>675</c:v>
                </c:pt>
                <c:pt idx="1377">
                  <c:v>675</c:v>
                </c:pt>
                <c:pt idx="1378">
                  <c:v>675</c:v>
                </c:pt>
                <c:pt idx="1379">
                  <c:v>675</c:v>
                </c:pt>
                <c:pt idx="1380">
                  <c:v>675</c:v>
                </c:pt>
                <c:pt idx="1381">
                  <c:v>675</c:v>
                </c:pt>
                <c:pt idx="1382">
                  <c:v>675</c:v>
                </c:pt>
                <c:pt idx="1383">
                  <c:v>675</c:v>
                </c:pt>
                <c:pt idx="1384">
                  <c:v>675</c:v>
                </c:pt>
                <c:pt idx="1385">
                  <c:v>675</c:v>
                </c:pt>
                <c:pt idx="1386">
                  <c:v>675</c:v>
                </c:pt>
                <c:pt idx="1387">
                  <c:v>675</c:v>
                </c:pt>
                <c:pt idx="1388">
                  <c:v>675</c:v>
                </c:pt>
                <c:pt idx="1389">
                  <c:v>675</c:v>
                </c:pt>
                <c:pt idx="1390">
                  <c:v>675</c:v>
                </c:pt>
                <c:pt idx="1391">
                  <c:v>675</c:v>
                </c:pt>
                <c:pt idx="1392">
                  <c:v>675</c:v>
                </c:pt>
                <c:pt idx="1393">
                  <c:v>675</c:v>
                </c:pt>
                <c:pt idx="1394">
                  <c:v>675</c:v>
                </c:pt>
                <c:pt idx="1395">
                  <c:v>675</c:v>
                </c:pt>
                <c:pt idx="1396">
                  <c:v>675</c:v>
                </c:pt>
                <c:pt idx="1397">
                  <c:v>675</c:v>
                </c:pt>
                <c:pt idx="1398">
                  <c:v>675</c:v>
                </c:pt>
                <c:pt idx="1399">
                  <c:v>675</c:v>
                </c:pt>
                <c:pt idx="1400">
                  <c:v>675</c:v>
                </c:pt>
                <c:pt idx="1401">
                  <c:v>675</c:v>
                </c:pt>
                <c:pt idx="1402">
                  <c:v>675</c:v>
                </c:pt>
                <c:pt idx="1403">
                  <c:v>675</c:v>
                </c:pt>
                <c:pt idx="1404">
                  <c:v>675</c:v>
                </c:pt>
                <c:pt idx="1405">
                  <c:v>675</c:v>
                </c:pt>
                <c:pt idx="1406">
                  <c:v>675</c:v>
                </c:pt>
                <c:pt idx="1407">
                  <c:v>675</c:v>
                </c:pt>
                <c:pt idx="1408">
                  <c:v>675</c:v>
                </c:pt>
                <c:pt idx="1409">
                  <c:v>675</c:v>
                </c:pt>
                <c:pt idx="1410">
                  <c:v>675</c:v>
                </c:pt>
                <c:pt idx="1411">
                  <c:v>675</c:v>
                </c:pt>
                <c:pt idx="1412">
                  <c:v>675</c:v>
                </c:pt>
                <c:pt idx="1413">
                  <c:v>675</c:v>
                </c:pt>
                <c:pt idx="1414">
                  <c:v>675</c:v>
                </c:pt>
                <c:pt idx="1415">
                  <c:v>675</c:v>
                </c:pt>
                <c:pt idx="1416">
                  <c:v>675</c:v>
                </c:pt>
                <c:pt idx="1417">
                  <c:v>675</c:v>
                </c:pt>
                <c:pt idx="1418">
                  <c:v>675</c:v>
                </c:pt>
                <c:pt idx="1419">
                  <c:v>675</c:v>
                </c:pt>
                <c:pt idx="1420">
                  <c:v>675</c:v>
                </c:pt>
                <c:pt idx="1421">
                  <c:v>675</c:v>
                </c:pt>
                <c:pt idx="1422">
                  <c:v>675</c:v>
                </c:pt>
                <c:pt idx="1423">
                  <c:v>675</c:v>
                </c:pt>
                <c:pt idx="1424">
                  <c:v>675</c:v>
                </c:pt>
                <c:pt idx="1425">
                  <c:v>675</c:v>
                </c:pt>
                <c:pt idx="1426">
                  <c:v>675</c:v>
                </c:pt>
                <c:pt idx="1427">
                  <c:v>675</c:v>
                </c:pt>
                <c:pt idx="1428">
                  <c:v>675</c:v>
                </c:pt>
                <c:pt idx="1429">
                  <c:v>675</c:v>
                </c:pt>
                <c:pt idx="1430">
                  <c:v>675</c:v>
                </c:pt>
                <c:pt idx="1431">
                  <c:v>675</c:v>
                </c:pt>
                <c:pt idx="1432">
                  <c:v>671.45600000000002</c:v>
                </c:pt>
                <c:pt idx="1433">
                  <c:v>675</c:v>
                </c:pt>
                <c:pt idx="1434">
                  <c:v>667.94</c:v>
                </c:pt>
                <c:pt idx="1435">
                  <c:v>604.904</c:v>
                </c:pt>
                <c:pt idx="1436">
                  <c:v>569.08500000000004</c:v>
                </c:pt>
                <c:pt idx="1437">
                  <c:v>610.17999999999995</c:v>
                </c:pt>
                <c:pt idx="1438">
                  <c:v>571.52599999999995</c:v>
                </c:pt>
                <c:pt idx="1439">
                  <c:v>494.22300000000001</c:v>
                </c:pt>
                <c:pt idx="1440">
                  <c:v>621.98199999999997</c:v>
                </c:pt>
              </c:numCache>
            </c:numRef>
          </c:val>
        </c:ser>
        <c:ser>
          <c:idx val="4"/>
          <c:order val="4"/>
          <c:tx>
            <c:strRef>
              <c:f>Scenario1_5_TY_UC!$F$1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Scenario1_5_TY_UC!$A$2:$A$1442</c:f>
              <c:numCache>
                <c:formatCode>m/d/yyyy\ h:mm</c:formatCode>
                <c:ptCount val="1441"/>
                <c:pt idx="0">
                  <c:v>42186</c:v>
                </c:pt>
                <c:pt idx="1">
                  <c:v>42186.003472222219</c:v>
                </c:pt>
                <c:pt idx="2">
                  <c:v>42186.006944444445</c:v>
                </c:pt>
                <c:pt idx="3">
                  <c:v>42186.010416666664</c:v>
                </c:pt>
                <c:pt idx="4">
                  <c:v>42186.013888888891</c:v>
                </c:pt>
                <c:pt idx="5">
                  <c:v>42186.017361111109</c:v>
                </c:pt>
                <c:pt idx="6">
                  <c:v>42186.020833333336</c:v>
                </c:pt>
                <c:pt idx="7">
                  <c:v>42186.024305555555</c:v>
                </c:pt>
                <c:pt idx="8">
                  <c:v>42186.027777777781</c:v>
                </c:pt>
                <c:pt idx="9">
                  <c:v>42186.03125</c:v>
                </c:pt>
                <c:pt idx="10">
                  <c:v>42186.034722222219</c:v>
                </c:pt>
                <c:pt idx="11">
                  <c:v>42186.038194444445</c:v>
                </c:pt>
                <c:pt idx="12">
                  <c:v>42186.041666666664</c:v>
                </c:pt>
                <c:pt idx="13">
                  <c:v>42186.045138888891</c:v>
                </c:pt>
                <c:pt idx="14">
                  <c:v>42186.048611111109</c:v>
                </c:pt>
                <c:pt idx="15">
                  <c:v>42186.052083333336</c:v>
                </c:pt>
                <c:pt idx="16">
                  <c:v>42186.055555555555</c:v>
                </c:pt>
                <c:pt idx="17">
                  <c:v>42186.059027777781</c:v>
                </c:pt>
                <c:pt idx="18">
                  <c:v>42186.0625</c:v>
                </c:pt>
                <c:pt idx="19">
                  <c:v>42186.065972222219</c:v>
                </c:pt>
                <c:pt idx="20">
                  <c:v>42186.069444444445</c:v>
                </c:pt>
                <c:pt idx="21">
                  <c:v>42186.072916666664</c:v>
                </c:pt>
                <c:pt idx="22">
                  <c:v>42186.076388888891</c:v>
                </c:pt>
                <c:pt idx="23">
                  <c:v>42186.079861111109</c:v>
                </c:pt>
                <c:pt idx="24">
                  <c:v>42186.083333333336</c:v>
                </c:pt>
                <c:pt idx="25">
                  <c:v>42186.086805555555</c:v>
                </c:pt>
                <c:pt idx="26">
                  <c:v>42186.090277777781</c:v>
                </c:pt>
                <c:pt idx="27">
                  <c:v>42186.09375</c:v>
                </c:pt>
                <c:pt idx="28">
                  <c:v>42186.097222222219</c:v>
                </c:pt>
                <c:pt idx="29">
                  <c:v>42186.100694444445</c:v>
                </c:pt>
                <c:pt idx="30">
                  <c:v>42186.104166666664</c:v>
                </c:pt>
                <c:pt idx="31">
                  <c:v>42186.107638888891</c:v>
                </c:pt>
                <c:pt idx="32">
                  <c:v>42186.111111111109</c:v>
                </c:pt>
                <c:pt idx="33">
                  <c:v>42186.114583333336</c:v>
                </c:pt>
                <c:pt idx="34">
                  <c:v>42186.118055555555</c:v>
                </c:pt>
                <c:pt idx="35">
                  <c:v>42186.121527777781</c:v>
                </c:pt>
                <c:pt idx="36">
                  <c:v>42186.125</c:v>
                </c:pt>
                <c:pt idx="37">
                  <c:v>42186.128472222219</c:v>
                </c:pt>
                <c:pt idx="38">
                  <c:v>42186.131944444445</c:v>
                </c:pt>
                <c:pt idx="39">
                  <c:v>42186.135416666664</c:v>
                </c:pt>
                <c:pt idx="40">
                  <c:v>42186.138888888891</c:v>
                </c:pt>
                <c:pt idx="41">
                  <c:v>42186.142361111109</c:v>
                </c:pt>
                <c:pt idx="42">
                  <c:v>42186.145833333336</c:v>
                </c:pt>
                <c:pt idx="43">
                  <c:v>42186.149305555555</c:v>
                </c:pt>
                <c:pt idx="44">
                  <c:v>42186.152777777781</c:v>
                </c:pt>
                <c:pt idx="45">
                  <c:v>42186.15625</c:v>
                </c:pt>
                <c:pt idx="46">
                  <c:v>42186.159722222219</c:v>
                </c:pt>
                <c:pt idx="47">
                  <c:v>42186.163194444445</c:v>
                </c:pt>
                <c:pt idx="48">
                  <c:v>42186.166666666664</c:v>
                </c:pt>
                <c:pt idx="49">
                  <c:v>42186.170138888891</c:v>
                </c:pt>
                <c:pt idx="50">
                  <c:v>42186.173611111109</c:v>
                </c:pt>
                <c:pt idx="51">
                  <c:v>42186.177083333336</c:v>
                </c:pt>
                <c:pt idx="52">
                  <c:v>42186.180555555555</c:v>
                </c:pt>
                <c:pt idx="53">
                  <c:v>42186.184027777781</c:v>
                </c:pt>
                <c:pt idx="54">
                  <c:v>42186.1875</c:v>
                </c:pt>
                <c:pt idx="55">
                  <c:v>42186.190972222219</c:v>
                </c:pt>
                <c:pt idx="56">
                  <c:v>42186.194444444445</c:v>
                </c:pt>
                <c:pt idx="57">
                  <c:v>42186.197916666664</c:v>
                </c:pt>
                <c:pt idx="58">
                  <c:v>42186.201388888891</c:v>
                </c:pt>
                <c:pt idx="59">
                  <c:v>42186.204861111109</c:v>
                </c:pt>
                <c:pt idx="60">
                  <c:v>42186.208333333336</c:v>
                </c:pt>
                <c:pt idx="61">
                  <c:v>42186.211805555555</c:v>
                </c:pt>
                <c:pt idx="62">
                  <c:v>42186.215277777781</c:v>
                </c:pt>
                <c:pt idx="63">
                  <c:v>42186.21875</c:v>
                </c:pt>
                <c:pt idx="64">
                  <c:v>42186.222222222219</c:v>
                </c:pt>
                <c:pt idx="65">
                  <c:v>42186.225694444445</c:v>
                </c:pt>
                <c:pt idx="66">
                  <c:v>42186.229166666664</c:v>
                </c:pt>
                <c:pt idx="67">
                  <c:v>42186.232638888891</c:v>
                </c:pt>
                <c:pt idx="68">
                  <c:v>42186.236111111109</c:v>
                </c:pt>
                <c:pt idx="69">
                  <c:v>42186.239583333336</c:v>
                </c:pt>
                <c:pt idx="70">
                  <c:v>42186.243055555555</c:v>
                </c:pt>
                <c:pt idx="71">
                  <c:v>42186.246527777781</c:v>
                </c:pt>
                <c:pt idx="72">
                  <c:v>42186.25</c:v>
                </c:pt>
                <c:pt idx="73">
                  <c:v>42186.253472222219</c:v>
                </c:pt>
                <c:pt idx="74">
                  <c:v>42186.256944444445</c:v>
                </c:pt>
                <c:pt idx="75">
                  <c:v>42186.260416666664</c:v>
                </c:pt>
                <c:pt idx="76">
                  <c:v>42186.263888888891</c:v>
                </c:pt>
                <c:pt idx="77">
                  <c:v>42186.267361111109</c:v>
                </c:pt>
                <c:pt idx="78">
                  <c:v>42186.270833333336</c:v>
                </c:pt>
                <c:pt idx="79">
                  <c:v>42186.274305555555</c:v>
                </c:pt>
                <c:pt idx="80">
                  <c:v>42186.277777777781</c:v>
                </c:pt>
                <c:pt idx="81">
                  <c:v>42186.28125</c:v>
                </c:pt>
                <c:pt idx="82">
                  <c:v>42186.284722222219</c:v>
                </c:pt>
                <c:pt idx="83">
                  <c:v>42186.288194444445</c:v>
                </c:pt>
                <c:pt idx="84">
                  <c:v>42186.291666666664</c:v>
                </c:pt>
                <c:pt idx="85">
                  <c:v>42186.295138888891</c:v>
                </c:pt>
                <c:pt idx="86">
                  <c:v>42186.298611111109</c:v>
                </c:pt>
                <c:pt idx="87">
                  <c:v>42186.302083333336</c:v>
                </c:pt>
                <c:pt idx="88">
                  <c:v>42186.305555555555</c:v>
                </c:pt>
                <c:pt idx="89">
                  <c:v>42186.309027777781</c:v>
                </c:pt>
                <c:pt idx="90">
                  <c:v>42186.3125</c:v>
                </c:pt>
                <c:pt idx="91">
                  <c:v>42186.315972222219</c:v>
                </c:pt>
                <c:pt idx="92">
                  <c:v>42186.319444444445</c:v>
                </c:pt>
                <c:pt idx="93">
                  <c:v>42186.322916666664</c:v>
                </c:pt>
                <c:pt idx="94">
                  <c:v>42186.326388888891</c:v>
                </c:pt>
                <c:pt idx="95">
                  <c:v>42186.329861111109</c:v>
                </c:pt>
                <c:pt idx="96">
                  <c:v>42186.333333333336</c:v>
                </c:pt>
                <c:pt idx="97">
                  <c:v>42186.336805555555</c:v>
                </c:pt>
                <c:pt idx="98">
                  <c:v>42186.340277777781</c:v>
                </c:pt>
                <c:pt idx="99">
                  <c:v>42186.34375</c:v>
                </c:pt>
                <c:pt idx="100">
                  <c:v>42186.347222222219</c:v>
                </c:pt>
                <c:pt idx="101">
                  <c:v>42186.350694444445</c:v>
                </c:pt>
                <c:pt idx="102">
                  <c:v>42186.354166666664</c:v>
                </c:pt>
                <c:pt idx="103">
                  <c:v>42186.357638888891</c:v>
                </c:pt>
                <c:pt idx="104">
                  <c:v>42186.361111111109</c:v>
                </c:pt>
                <c:pt idx="105">
                  <c:v>42186.364583333336</c:v>
                </c:pt>
                <c:pt idx="106">
                  <c:v>42186.368055555555</c:v>
                </c:pt>
                <c:pt idx="107">
                  <c:v>42186.371527777781</c:v>
                </c:pt>
                <c:pt idx="108">
                  <c:v>42186.375</c:v>
                </c:pt>
                <c:pt idx="109">
                  <c:v>42186.378472222219</c:v>
                </c:pt>
                <c:pt idx="110">
                  <c:v>42186.381944444445</c:v>
                </c:pt>
                <c:pt idx="111">
                  <c:v>42186.385416666664</c:v>
                </c:pt>
                <c:pt idx="112">
                  <c:v>42186.388888888891</c:v>
                </c:pt>
                <c:pt idx="113">
                  <c:v>42186.392361111109</c:v>
                </c:pt>
                <c:pt idx="114">
                  <c:v>42186.395833333336</c:v>
                </c:pt>
                <c:pt idx="115">
                  <c:v>42186.399305555555</c:v>
                </c:pt>
                <c:pt idx="116">
                  <c:v>42186.402777777781</c:v>
                </c:pt>
                <c:pt idx="117">
                  <c:v>42186.40625</c:v>
                </c:pt>
                <c:pt idx="118">
                  <c:v>42186.409722222219</c:v>
                </c:pt>
                <c:pt idx="119">
                  <c:v>42186.413194444445</c:v>
                </c:pt>
                <c:pt idx="120">
                  <c:v>42186.416666666664</c:v>
                </c:pt>
                <c:pt idx="121">
                  <c:v>42186.420138888891</c:v>
                </c:pt>
                <c:pt idx="122">
                  <c:v>42186.423611111109</c:v>
                </c:pt>
                <c:pt idx="123">
                  <c:v>42186.427083333336</c:v>
                </c:pt>
                <c:pt idx="124">
                  <c:v>42186.430555555555</c:v>
                </c:pt>
                <c:pt idx="125">
                  <c:v>42186.434027777781</c:v>
                </c:pt>
                <c:pt idx="126">
                  <c:v>42186.4375</c:v>
                </c:pt>
                <c:pt idx="127">
                  <c:v>42186.440972222219</c:v>
                </c:pt>
                <c:pt idx="128">
                  <c:v>42186.444444444445</c:v>
                </c:pt>
                <c:pt idx="129">
                  <c:v>42186.447916666664</c:v>
                </c:pt>
                <c:pt idx="130">
                  <c:v>42186.451388888891</c:v>
                </c:pt>
                <c:pt idx="131">
                  <c:v>42186.454861111109</c:v>
                </c:pt>
                <c:pt idx="132">
                  <c:v>42186.458333333336</c:v>
                </c:pt>
                <c:pt idx="133">
                  <c:v>42186.461805555555</c:v>
                </c:pt>
                <c:pt idx="134">
                  <c:v>42186.465277777781</c:v>
                </c:pt>
                <c:pt idx="135">
                  <c:v>42186.46875</c:v>
                </c:pt>
                <c:pt idx="136">
                  <c:v>42186.472222222219</c:v>
                </c:pt>
                <c:pt idx="137">
                  <c:v>42186.475694444445</c:v>
                </c:pt>
                <c:pt idx="138">
                  <c:v>42186.479166666664</c:v>
                </c:pt>
                <c:pt idx="139">
                  <c:v>42186.482638888891</c:v>
                </c:pt>
                <c:pt idx="140">
                  <c:v>42186.486111111109</c:v>
                </c:pt>
                <c:pt idx="141">
                  <c:v>42186.489583333336</c:v>
                </c:pt>
                <c:pt idx="142">
                  <c:v>42186.493055555555</c:v>
                </c:pt>
                <c:pt idx="143">
                  <c:v>42186.496527777781</c:v>
                </c:pt>
                <c:pt idx="144">
                  <c:v>42186.5</c:v>
                </c:pt>
                <c:pt idx="145">
                  <c:v>42186.503472222219</c:v>
                </c:pt>
                <c:pt idx="146">
                  <c:v>42186.506944444445</c:v>
                </c:pt>
                <c:pt idx="147">
                  <c:v>42186.510416666664</c:v>
                </c:pt>
                <c:pt idx="148">
                  <c:v>42186.513888888891</c:v>
                </c:pt>
                <c:pt idx="149">
                  <c:v>42186.517361111109</c:v>
                </c:pt>
                <c:pt idx="150">
                  <c:v>42186.520833333336</c:v>
                </c:pt>
                <c:pt idx="151">
                  <c:v>42186.524305555555</c:v>
                </c:pt>
                <c:pt idx="152">
                  <c:v>42186.527777777781</c:v>
                </c:pt>
                <c:pt idx="153">
                  <c:v>42186.53125</c:v>
                </c:pt>
                <c:pt idx="154">
                  <c:v>42186.534722222219</c:v>
                </c:pt>
                <c:pt idx="155">
                  <c:v>42186.538194444445</c:v>
                </c:pt>
                <c:pt idx="156">
                  <c:v>42186.541666666664</c:v>
                </c:pt>
                <c:pt idx="157">
                  <c:v>42186.545138888891</c:v>
                </c:pt>
                <c:pt idx="158">
                  <c:v>42186.548611111109</c:v>
                </c:pt>
                <c:pt idx="159">
                  <c:v>42186.552083333336</c:v>
                </c:pt>
                <c:pt idx="160">
                  <c:v>42186.555555555555</c:v>
                </c:pt>
                <c:pt idx="161">
                  <c:v>42186.559027777781</c:v>
                </c:pt>
                <c:pt idx="162">
                  <c:v>42186.5625</c:v>
                </c:pt>
                <c:pt idx="163">
                  <c:v>42186.565972222219</c:v>
                </c:pt>
                <c:pt idx="164">
                  <c:v>42186.569444444445</c:v>
                </c:pt>
                <c:pt idx="165">
                  <c:v>42186.572916666664</c:v>
                </c:pt>
                <c:pt idx="166">
                  <c:v>42186.576388888891</c:v>
                </c:pt>
                <c:pt idx="167">
                  <c:v>42186.579861111109</c:v>
                </c:pt>
                <c:pt idx="168">
                  <c:v>42186.583333333336</c:v>
                </c:pt>
                <c:pt idx="169">
                  <c:v>42186.586805555555</c:v>
                </c:pt>
                <c:pt idx="170">
                  <c:v>42186.590277777781</c:v>
                </c:pt>
                <c:pt idx="171">
                  <c:v>42186.59375</c:v>
                </c:pt>
                <c:pt idx="172">
                  <c:v>42186.597222222219</c:v>
                </c:pt>
                <c:pt idx="173">
                  <c:v>42186.600694444445</c:v>
                </c:pt>
                <c:pt idx="174">
                  <c:v>42186.604166666664</c:v>
                </c:pt>
                <c:pt idx="175">
                  <c:v>42186.607638888891</c:v>
                </c:pt>
                <c:pt idx="176">
                  <c:v>42186.611111111109</c:v>
                </c:pt>
                <c:pt idx="177">
                  <c:v>42186.614583333336</c:v>
                </c:pt>
                <c:pt idx="178">
                  <c:v>42186.618055555555</c:v>
                </c:pt>
                <c:pt idx="179">
                  <c:v>42186.621527777781</c:v>
                </c:pt>
                <c:pt idx="180">
                  <c:v>42186.625</c:v>
                </c:pt>
                <c:pt idx="181">
                  <c:v>42186.628472222219</c:v>
                </c:pt>
                <c:pt idx="182">
                  <c:v>42186.631944444445</c:v>
                </c:pt>
                <c:pt idx="183">
                  <c:v>42186.635416666664</c:v>
                </c:pt>
                <c:pt idx="184">
                  <c:v>42186.638888888891</c:v>
                </c:pt>
                <c:pt idx="185">
                  <c:v>42186.642361111109</c:v>
                </c:pt>
                <c:pt idx="186">
                  <c:v>42186.645833333336</c:v>
                </c:pt>
                <c:pt idx="187">
                  <c:v>42186.649305555555</c:v>
                </c:pt>
                <c:pt idx="188">
                  <c:v>42186.652777777781</c:v>
                </c:pt>
                <c:pt idx="189">
                  <c:v>42186.65625</c:v>
                </c:pt>
                <c:pt idx="190">
                  <c:v>42186.659722222219</c:v>
                </c:pt>
                <c:pt idx="191">
                  <c:v>42186.663194444445</c:v>
                </c:pt>
                <c:pt idx="192">
                  <c:v>42186.666666666664</c:v>
                </c:pt>
                <c:pt idx="193">
                  <c:v>42186.670138888891</c:v>
                </c:pt>
                <c:pt idx="194">
                  <c:v>42186.673611111109</c:v>
                </c:pt>
                <c:pt idx="195">
                  <c:v>42186.677083333336</c:v>
                </c:pt>
                <c:pt idx="196">
                  <c:v>42186.680555555555</c:v>
                </c:pt>
                <c:pt idx="197">
                  <c:v>42186.684027777781</c:v>
                </c:pt>
                <c:pt idx="198">
                  <c:v>42186.6875</c:v>
                </c:pt>
                <c:pt idx="199">
                  <c:v>42186.690972222219</c:v>
                </c:pt>
                <c:pt idx="200">
                  <c:v>42186.694444444445</c:v>
                </c:pt>
                <c:pt idx="201">
                  <c:v>42186.697916666664</c:v>
                </c:pt>
                <c:pt idx="202">
                  <c:v>42186.701388888891</c:v>
                </c:pt>
                <c:pt idx="203">
                  <c:v>42186.704861111109</c:v>
                </c:pt>
                <c:pt idx="204">
                  <c:v>42186.708333333336</c:v>
                </c:pt>
                <c:pt idx="205">
                  <c:v>42186.711805555555</c:v>
                </c:pt>
                <c:pt idx="206">
                  <c:v>42186.715277777781</c:v>
                </c:pt>
                <c:pt idx="207">
                  <c:v>42186.71875</c:v>
                </c:pt>
                <c:pt idx="208">
                  <c:v>42186.722222222219</c:v>
                </c:pt>
                <c:pt idx="209">
                  <c:v>42186.725694444445</c:v>
                </c:pt>
                <c:pt idx="210">
                  <c:v>42186.729166666664</c:v>
                </c:pt>
                <c:pt idx="211">
                  <c:v>42186.732638888891</c:v>
                </c:pt>
                <c:pt idx="212">
                  <c:v>42186.736111111109</c:v>
                </c:pt>
                <c:pt idx="213">
                  <c:v>42186.739583333336</c:v>
                </c:pt>
                <c:pt idx="214">
                  <c:v>42186.743055555555</c:v>
                </c:pt>
                <c:pt idx="215">
                  <c:v>42186.746527777781</c:v>
                </c:pt>
                <c:pt idx="216">
                  <c:v>42186.75</c:v>
                </c:pt>
                <c:pt idx="217">
                  <c:v>42186.753472222219</c:v>
                </c:pt>
                <c:pt idx="218">
                  <c:v>42186.756944444445</c:v>
                </c:pt>
                <c:pt idx="219">
                  <c:v>42186.760416666664</c:v>
                </c:pt>
                <c:pt idx="220">
                  <c:v>42186.763888888891</c:v>
                </c:pt>
                <c:pt idx="221">
                  <c:v>42186.767361111109</c:v>
                </c:pt>
                <c:pt idx="222">
                  <c:v>42186.770833333336</c:v>
                </c:pt>
                <c:pt idx="223">
                  <c:v>42186.774305555555</c:v>
                </c:pt>
                <c:pt idx="224">
                  <c:v>42186.777777777781</c:v>
                </c:pt>
                <c:pt idx="225">
                  <c:v>42186.78125</c:v>
                </c:pt>
                <c:pt idx="226">
                  <c:v>42186.784722222219</c:v>
                </c:pt>
                <c:pt idx="227">
                  <c:v>42186.788194444445</c:v>
                </c:pt>
                <c:pt idx="228">
                  <c:v>42186.791666666664</c:v>
                </c:pt>
                <c:pt idx="229">
                  <c:v>42186.795138888891</c:v>
                </c:pt>
                <c:pt idx="230">
                  <c:v>42186.798611111109</c:v>
                </c:pt>
                <c:pt idx="231">
                  <c:v>42186.802083333336</c:v>
                </c:pt>
                <c:pt idx="232">
                  <c:v>42186.805555555555</c:v>
                </c:pt>
                <c:pt idx="233">
                  <c:v>42186.809027777781</c:v>
                </c:pt>
                <c:pt idx="234">
                  <c:v>42186.8125</c:v>
                </c:pt>
                <c:pt idx="235">
                  <c:v>42186.815972222219</c:v>
                </c:pt>
                <c:pt idx="236">
                  <c:v>42186.819444444445</c:v>
                </c:pt>
                <c:pt idx="237">
                  <c:v>42186.822916666664</c:v>
                </c:pt>
                <c:pt idx="238">
                  <c:v>42186.826388888891</c:v>
                </c:pt>
                <c:pt idx="239">
                  <c:v>42186.829861111109</c:v>
                </c:pt>
                <c:pt idx="240">
                  <c:v>42186.833333333336</c:v>
                </c:pt>
                <c:pt idx="241">
                  <c:v>42186.836805555555</c:v>
                </c:pt>
                <c:pt idx="242">
                  <c:v>42186.840277777781</c:v>
                </c:pt>
                <c:pt idx="243">
                  <c:v>42186.84375</c:v>
                </c:pt>
                <c:pt idx="244">
                  <c:v>42186.847222222219</c:v>
                </c:pt>
                <c:pt idx="245">
                  <c:v>42186.850694444445</c:v>
                </c:pt>
                <c:pt idx="246">
                  <c:v>42186.854166666664</c:v>
                </c:pt>
                <c:pt idx="247">
                  <c:v>42186.857638888891</c:v>
                </c:pt>
                <c:pt idx="248">
                  <c:v>42186.861111111109</c:v>
                </c:pt>
                <c:pt idx="249">
                  <c:v>42186.864583333336</c:v>
                </c:pt>
                <c:pt idx="250">
                  <c:v>42186.868055555555</c:v>
                </c:pt>
                <c:pt idx="251">
                  <c:v>42186.871527777781</c:v>
                </c:pt>
                <c:pt idx="252">
                  <c:v>42186.875</c:v>
                </c:pt>
                <c:pt idx="253">
                  <c:v>42186.878472222219</c:v>
                </c:pt>
                <c:pt idx="254">
                  <c:v>42186.881944444445</c:v>
                </c:pt>
                <c:pt idx="255">
                  <c:v>42186.885416666664</c:v>
                </c:pt>
                <c:pt idx="256">
                  <c:v>42186.888888888891</c:v>
                </c:pt>
                <c:pt idx="257">
                  <c:v>42186.892361111109</c:v>
                </c:pt>
                <c:pt idx="258">
                  <c:v>42186.895833333336</c:v>
                </c:pt>
                <c:pt idx="259">
                  <c:v>42186.899305555555</c:v>
                </c:pt>
                <c:pt idx="260">
                  <c:v>42186.902777777781</c:v>
                </c:pt>
                <c:pt idx="261">
                  <c:v>42186.90625</c:v>
                </c:pt>
                <c:pt idx="262">
                  <c:v>42186.909722222219</c:v>
                </c:pt>
                <c:pt idx="263">
                  <c:v>42186.913194444445</c:v>
                </c:pt>
                <c:pt idx="264">
                  <c:v>42186.916666666664</c:v>
                </c:pt>
                <c:pt idx="265">
                  <c:v>42186.920138888891</c:v>
                </c:pt>
                <c:pt idx="266">
                  <c:v>42186.923611111109</c:v>
                </c:pt>
                <c:pt idx="267">
                  <c:v>42186.927083333336</c:v>
                </c:pt>
                <c:pt idx="268">
                  <c:v>42186.930555555555</c:v>
                </c:pt>
                <c:pt idx="269">
                  <c:v>42186.934027777781</c:v>
                </c:pt>
                <c:pt idx="270">
                  <c:v>42186.9375</c:v>
                </c:pt>
                <c:pt idx="271">
                  <c:v>42186.940972222219</c:v>
                </c:pt>
                <c:pt idx="272">
                  <c:v>42186.944444444445</c:v>
                </c:pt>
                <c:pt idx="273">
                  <c:v>42186.947916666664</c:v>
                </c:pt>
                <c:pt idx="274">
                  <c:v>42186.951388888891</c:v>
                </c:pt>
                <c:pt idx="275">
                  <c:v>42186.954861111109</c:v>
                </c:pt>
                <c:pt idx="276">
                  <c:v>42186.958333333336</c:v>
                </c:pt>
                <c:pt idx="277">
                  <c:v>42186.961805555555</c:v>
                </c:pt>
                <c:pt idx="278">
                  <c:v>42186.965277777781</c:v>
                </c:pt>
                <c:pt idx="279">
                  <c:v>42186.96875</c:v>
                </c:pt>
                <c:pt idx="280">
                  <c:v>42186.972222222219</c:v>
                </c:pt>
                <c:pt idx="281">
                  <c:v>42186.975694444445</c:v>
                </c:pt>
                <c:pt idx="282">
                  <c:v>42186.979166666664</c:v>
                </c:pt>
                <c:pt idx="283">
                  <c:v>42186.982638888891</c:v>
                </c:pt>
                <c:pt idx="284">
                  <c:v>42186.986111111109</c:v>
                </c:pt>
                <c:pt idx="285">
                  <c:v>42186.989583333336</c:v>
                </c:pt>
                <c:pt idx="286">
                  <c:v>42186.993055555555</c:v>
                </c:pt>
                <c:pt idx="287">
                  <c:v>42186.996527777781</c:v>
                </c:pt>
                <c:pt idx="288">
                  <c:v>42187</c:v>
                </c:pt>
                <c:pt idx="289">
                  <c:v>42187.003472222219</c:v>
                </c:pt>
                <c:pt idx="290">
                  <c:v>42187.006944444445</c:v>
                </c:pt>
                <c:pt idx="291">
                  <c:v>42187.010416666664</c:v>
                </c:pt>
                <c:pt idx="292">
                  <c:v>42187.013888888891</c:v>
                </c:pt>
                <c:pt idx="293">
                  <c:v>42187.017361111109</c:v>
                </c:pt>
                <c:pt idx="294">
                  <c:v>42187.020833333336</c:v>
                </c:pt>
                <c:pt idx="295">
                  <c:v>42187.024305555555</c:v>
                </c:pt>
                <c:pt idx="296">
                  <c:v>42187.027777777781</c:v>
                </c:pt>
                <c:pt idx="297">
                  <c:v>42187.03125</c:v>
                </c:pt>
                <c:pt idx="298">
                  <c:v>42187.034722222219</c:v>
                </c:pt>
                <c:pt idx="299">
                  <c:v>42187.038194444445</c:v>
                </c:pt>
                <c:pt idx="300">
                  <c:v>42187.041666666664</c:v>
                </c:pt>
                <c:pt idx="301">
                  <c:v>42187.045138888891</c:v>
                </c:pt>
                <c:pt idx="302">
                  <c:v>42187.048611111109</c:v>
                </c:pt>
                <c:pt idx="303">
                  <c:v>42187.052083333336</c:v>
                </c:pt>
                <c:pt idx="304">
                  <c:v>42187.055555555555</c:v>
                </c:pt>
                <c:pt idx="305">
                  <c:v>42187.059027777781</c:v>
                </c:pt>
                <c:pt idx="306">
                  <c:v>42187.0625</c:v>
                </c:pt>
                <c:pt idx="307">
                  <c:v>42187.065972222219</c:v>
                </c:pt>
                <c:pt idx="308">
                  <c:v>42187.069444444445</c:v>
                </c:pt>
                <c:pt idx="309">
                  <c:v>42187.072916666664</c:v>
                </c:pt>
                <c:pt idx="310">
                  <c:v>42187.076388888891</c:v>
                </c:pt>
                <c:pt idx="311">
                  <c:v>42187.079861111109</c:v>
                </c:pt>
                <c:pt idx="312">
                  <c:v>42187.083333333336</c:v>
                </c:pt>
                <c:pt idx="313">
                  <c:v>42187.086805555555</c:v>
                </c:pt>
                <c:pt idx="314">
                  <c:v>42187.090277777781</c:v>
                </c:pt>
                <c:pt idx="315">
                  <c:v>42187.09375</c:v>
                </c:pt>
                <c:pt idx="316">
                  <c:v>42187.097222222219</c:v>
                </c:pt>
                <c:pt idx="317">
                  <c:v>42187.100694444445</c:v>
                </c:pt>
                <c:pt idx="318">
                  <c:v>42187.104166666664</c:v>
                </c:pt>
                <c:pt idx="319">
                  <c:v>42187.107638888891</c:v>
                </c:pt>
                <c:pt idx="320">
                  <c:v>42187.111111111109</c:v>
                </c:pt>
                <c:pt idx="321">
                  <c:v>42187.114583333336</c:v>
                </c:pt>
                <c:pt idx="322">
                  <c:v>42187.118055555555</c:v>
                </c:pt>
                <c:pt idx="323">
                  <c:v>42187.121527777781</c:v>
                </c:pt>
                <c:pt idx="324">
                  <c:v>42187.125</c:v>
                </c:pt>
                <c:pt idx="325">
                  <c:v>42187.128472222219</c:v>
                </c:pt>
                <c:pt idx="326">
                  <c:v>42187.131944444445</c:v>
                </c:pt>
                <c:pt idx="327">
                  <c:v>42187.135416666664</c:v>
                </c:pt>
                <c:pt idx="328">
                  <c:v>42187.138888888891</c:v>
                </c:pt>
                <c:pt idx="329">
                  <c:v>42187.142361111109</c:v>
                </c:pt>
                <c:pt idx="330">
                  <c:v>42187.145833333336</c:v>
                </c:pt>
                <c:pt idx="331">
                  <c:v>42187.149305555555</c:v>
                </c:pt>
                <c:pt idx="332">
                  <c:v>42187.152777777781</c:v>
                </c:pt>
                <c:pt idx="333">
                  <c:v>42187.15625</c:v>
                </c:pt>
                <c:pt idx="334">
                  <c:v>42187.159722222219</c:v>
                </c:pt>
                <c:pt idx="335">
                  <c:v>42187.163194444445</c:v>
                </c:pt>
                <c:pt idx="336">
                  <c:v>42187.166666666664</c:v>
                </c:pt>
                <c:pt idx="337">
                  <c:v>42187.170138888891</c:v>
                </c:pt>
                <c:pt idx="338">
                  <c:v>42187.173611111109</c:v>
                </c:pt>
                <c:pt idx="339">
                  <c:v>42187.177083333336</c:v>
                </c:pt>
                <c:pt idx="340">
                  <c:v>42187.180555555555</c:v>
                </c:pt>
                <c:pt idx="341">
                  <c:v>42187.184027777781</c:v>
                </c:pt>
                <c:pt idx="342">
                  <c:v>42187.1875</c:v>
                </c:pt>
                <c:pt idx="343">
                  <c:v>42187.190972222219</c:v>
                </c:pt>
                <c:pt idx="344">
                  <c:v>42187.194444444445</c:v>
                </c:pt>
                <c:pt idx="345">
                  <c:v>42187.197916666664</c:v>
                </c:pt>
                <c:pt idx="346">
                  <c:v>42187.201388888891</c:v>
                </c:pt>
                <c:pt idx="347">
                  <c:v>42187.204861111109</c:v>
                </c:pt>
                <c:pt idx="348">
                  <c:v>42187.208333333336</c:v>
                </c:pt>
                <c:pt idx="349">
                  <c:v>42187.211805555555</c:v>
                </c:pt>
                <c:pt idx="350">
                  <c:v>42187.215277777781</c:v>
                </c:pt>
                <c:pt idx="351">
                  <c:v>42187.21875</c:v>
                </c:pt>
                <c:pt idx="352">
                  <c:v>42187.222222222219</c:v>
                </c:pt>
                <c:pt idx="353">
                  <c:v>42187.225694444445</c:v>
                </c:pt>
                <c:pt idx="354">
                  <c:v>42187.229166666664</c:v>
                </c:pt>
                <c:pt idx="355">
                  <c:v>42187.232638888891</c:v>
                </c:pt>
                <c:pt idx="356">
                  <c:v>42187.236111111109</c:v>
                </c:pt>
                <c:pt idx="357">
                  <c:v>42187.239583333336</c:v>
                </c:pt>
                <c:pt idx="358">
                  <c:v>42187.243055555555</c:v>
                </c:pt>
                <c:pt idx="359">
                  <c:v>42187.246527777781</c:v>
                </c:pt>
                <c:pt idx="360">
                  <c:v>42187.25</c:v>
                </c:pt>
                <c:pt idx="361">
                  <c:v>42187.253472222219</c:v>
                </c:pt>
                <c:pt idx="362">
                  <c:v>42187.256944444445</c:v>
                </c:pt>
                <c:pt idx="363">
                  <c:v>42187.260416666664</c:v>
                </c:pt>
                <c:pt idx="364">
                  <c:v>42187.263888888891</c:v>
                </c:pt>
                <c:pt idx="365">
                  <c:v>42187.267361111109</c:v>
                </c:pt>
                <c:pt idx="366">
                  <c:v>42187.270833333336</c:v>
                </c:pt>
                <c:pt idx="367">
                  <c:v>42187.274305555555</c:v>
                </c:pt>
                <c:pt idx="368">
                  <c:v>42187.277777777781</c:v>
                </c:pt>
                <c:pt idx="369">
                  <c:v>42187.28125</c:v>
                </c:pt>
                <c:pt idx="370">
                  <c:v>42187.284722222219</c:v>
                </c:pt>
                <c:pt idx="371">
                  <c:v>42187.288194444445</c:v>
                </c:pt>
                <c:pt idx="372">
                  <c:v>42187.291666666664</c:v>
                </c:pt>
                <c:pt idx="373">
                  <c:v>42187.295138888891</c:v>
                </c:pt>
                <c:pt idx="374">
                  <c:v>42187.298611111109</c:v>
                </c:pt>
                <c:pt idx="375">
                  <c:v>42187.302083333336</c:v>
                </c:pt>
                <c:pt idx="376">
                  <c:v>42187.305555555555</c:v>
                </c:pt>
                <c:pt idx="377">
                  <c:v>42187.309027777781</c:v>
                </c:pt>
                <c:pt idx="378">
                  <c:v>42187.3125</c:v>
                </c:pt>
                <c:pt idx="379">
                  <c:v>42187.315972222219</c:v>
                </c:pt>
                <c:pt idx="380">
                  <c:v>42187.319444444445</c:v>
                </c:pt>
                <c:pt idx="381">
                  <c:v>42187.322916666664</c:v>
                </c:pt>
                <c:pt idx="382">
                  <c:v>42187.326388888891</c:v>
                </c:pt>
                <c:pt idx="383">
                  <c:v>42187.329861111109</c:v>
                </c:pt>
                <c:pt idx="384">
                  <c:v>42187.333333333336</c:v>
                </c:pt>
                <c:pt idx="385">
                  <c:v>42187.336805555555</c:v>
                </c:pt>
                <c:pt idx="386">
                  <c:v>42187.340277777781</c:v>
                </c:pt>
                <c:pt idx="387">
                  <c:v>42187.34375</c:v>
                </c:pt>
                <c:pt idx="388">
                  <c:v>42187.347222222219</c:v>
                </c:pt>
                <c:pt idx="389">
                  <c:v>42187.350694444445</c:v>
                </c:pt>
                <c:pt idx="390">
                  <c:v>42187.354166666664</c:v>
                </c:pt>
                <c:pt idx="391">
                  <c:v>42187.357638888891</c:v>
                </c:pt>
                <c:pt idx="392">
                  <c:v>42187.361111111109</c:v>
                </c:pt>
                <c:pt idx="393">
                  <c:v>42187.364583333336</c:v>
                </c:pt>
                <c:pt idx="394">
                  <c:v>42187.368055555555</c:v>
                </c:pt>
                <c:pt idx="395">
                  <c:v>42187.371527777781</c:v>
                </c:pt>
                <c:pt idx="396">
                  <c:v>42187.375</c:v>
                </c:pt>
                <c:pt idx="397">
                  <c:v>42187.378472222219</c:v>
                </c:pt>
                <c:pt idx="398">
                  <c:v>42187.381944444445</c:v>
                </c:pt>
                <c:pt idx="399">
                  <c:v>42187.385416666664</c:v>
                </c:pt>
                <c:pt idx="400">
                  <c:v>42187.388888888891</c:v>
                </c:pt>
                <c:pt idx="401">
                  <c:v>42187.392361111109</c:v>
                </c:pt>
                <c:pt idx="402">
                  <c:v>42187.395833333336</c:v>
                </c:pt>
                <c:pt idx="403">
                  <c:v>42187.399305555555</c:v>
                </c:pt>
                <c:pt idx="404">
                  <c:v>42187.402777777781</c:v>
                </c:pt>
                <c:pt idx="405">
                  <c:v>42187.40625</c:v>
                </c:pt>
                <c:pt idx="406">
                  <c:v>42187.409722222219</c:v>
                </c:pt>
                <c:pt idx="407">
                  <c:v>42187.413194444445</c:v>
                </c:pt>
                <c:pt idx="408">
                  <c:v>42187.416666666664</c:v>
                </c:pt>
                <c:pt idx="409">
                  <c:v>42187.420138888891</c:v>
                </c:pt>
                <c:pt idx="410">
                  <c:v>42187.423611111109</c:v>
                </c:pt>
                <c:pt idx="411">
                  <c:v>42187.427083333336</c:v>
                </c:pt>
                <c:pt idx="412">
                  <c:v>42187.430555555555</c:v>
                </c:pt>
                <c:pt idx="413">
                  <c:v>42187.434027777781</c:v>
                </c:pt>
                <c:pt idx="414">
                  <c:v>42187.4375</c:v>
                </c:pt>
                <c:pt idx="415">
                  <c:v>42187.440972222219</c:v>
                </c:pt>
                <c:pt idx="416">
                  <c:v>42187.444444444445</c:v>
                </c:pt>
                <c:pt idx="417">
                  <c:v>42187.447916666664</c:v>
                </c:pt>
                <c:pt idx="418">
                  <c:v>42187.451388888891</c:v>
                </c:pt>
                <c:pt idx="419">
                  <c:v>42187.454861111109</c:v>
                </c:pt>
                <c:pt idx="420">
                  <c:v>42187.458333333336</c:v>
                </c:pt>
                <c:pt idx="421">
                  <c:v>42187.461805555555</c:v>
                </c:pt>
                <c:pt idx="422">
                  <c:v>42187.465277777781</c:v>
                </c:pt>
                <c:pt idx="423">
                  <c:v>42187.46875</c:v>
                </c:pt>
                <c:pt idx="424">
                  <c:v>42187.472222222219</c:v>
                </c:pt>
                <c:pt idx="425">
                  <c:v>42187.475694444445</c:v>
                </c:pt>
                <c:pt idx="426">
                  <c:v>42187.479166666664</c:v>
                </c:pt>
                <c:pt idx="427">
                  <c:v>42187.482638888891</c:v>
                </c:pt>
                <c:pt idx="428">
                  <c:v>42187.486111111109</c:v>
                </c:pt>
                <c:pt idx="429">
                  <c:v>42187.489583333336</c:v>
                </c:pt>
                <c:pt idx="430">
                  <c:v>42187.493055555555</c:v>
                </c:pt>
                <c:pt idx="431">
                  <c:v>42187.496527777781</c:v>
                </c:pt>
                <c:pt idx="432">
                  <c:v>42187.5</c:v>
                </c:pt>
                <c:pt idx="433">
                  <c:v>42187.503472222219</c:v>
                </c:pt>
                <c:pt idx="434">
                  <c:v>42187.506944444445</c:v>
                </c:pt>
                <c:pt idx="435">
                  <c:v>42187.510416666664</c:v>
                </c:pt>
                <c:pt idx="436">
                  <c:v>42187.513888888891</c:v>
                </c:pt>
                <c:pt idx="437">
                  <c:v>42187.517361111109</c:v>
                </c:pt>
                <c:pt idx="438">
                  <c:v>42187.520833333336</c:v>
                </c:pt>
                <c:pt idx="439">
                  <c:v>42187.524305555555</c:v>
                </c:pt>
                <c:pt idx="440">
                  <c:v>42187.527777777781</c:v>
                </c:pt>
                <c:pt idx="441">
                  <c:v>42187.53125</c:v>
                </c:pt>
                <c:pt idx="442">
                  <c:v>42187.534722222219</c:v>
                </c:pt>
                <c:pt idx="443">
                  <c:v>42187.538194444445</c:v>
                </c:pt>
                <c:pt idx="444">
                  <c:v>42187.541666666664</c:v>
                </c:pt>
                <c:pt idx="445">
                  <c:v>42187.545138888891</c:v>
                </c:pt>
                <c:pt idx="446">
                  <c:v>42187.548611111109</c:v>
                </c:pt>
                <c:pt idx="447">
                  <c:v>42187.552083333336</c:v>
                </c:pt>
                <c:pt idx="448">
                  <c:v>42187.555555555555</c:v>
                </c:pt>
                <c:pt idx="449">
                  <c:v>42187.559027777781</c:v>
                </c:pt>
                <c:pt idx="450">
                  <c:v>42187.5625</c:v>
                </c:pt>
                <c:pt idx="451">
                  <c:v>42187.565972222219</c:v>
                </c:pt>
                <c:pt idx="452">
                  <c:v>42187.569444444445</c:v>
                </c:pt>
                <c:pt idx="453">
                  <c:v>42187.572916666664</c:v>
                </c:pt>
                <c:pt idx="454">
                  <c:v>42187.576388888891</c:v>
                </c:pt>
                <c:pt idx="455">
                  <c:v>42187.579861111109</c:v>
                </c:pt>
                <c:pt idx="456">
                  <c:v>42187.583333333336</c:v>
                </c:pt>
                <c:pt idx="457">
                  <c:v>42187.586805555555</c:v>
                </c:pt>
                <c:pt idx="458">
                  <c:v>42187.590277777781</c:v>
                </c:pt>
                <c:pt idx="459">
                  <c:v>42187.59375</c:v>
                </c:pt>
                <c:pt idx="460">
                  <c:v>42187.597222222219</c:v>
                </c:pt>
                <c:pt idx="461">
                  <c:v>42187.600694444445</c:v>
                </c:pt>
                <c:pt idx="462">
                  <c:v>42187.604166666664</c:v>
                </c:pt>
                <c:pt idx="463">
                  <c:v>42187.607638888891</c:v>
                </c:pt>
                <c:pt idx="464">
                  <c:v>42187.611111111109</c:v>
                </c:pt>
                <c:pt idx="465">
                  <c:v>42187.614583333336</c:v>
                </c:pt>
                <c:pt idx="466">
                  <c:v>42187.618055555555</c:v>
                </c:pt>
                <c:pt idx="467">
                  <c:v>42187.621527777781</c:v>
                </c:pt>
                <c:pt idx="468">
                  <c:v>42187.625</c:v>
                </c:pt>
                <c:pt idx="469">
                  <c:v>42187.628472222219</c:v>
                </c:pt>
                <c:pt idx="470">
                  <c:v>42187.631944444445</c:v>
                </c:pt>
                <c:pt idx="471">
                  <c:v>42187.635416666664</c:v>
                </c:pt>
                <c:pt idx="472">
                  <c:v>42187.638888888891</c:v>
                </c:pt>
                <c:pt idx="473">
                  <c:v>42187.642361111109</c:v>
                </c:pt>
                <c:pt idx="474">
                  <c:v>42187.645833333336</c:v>
                </c:pt>
                <c:pt idx="475">
                  <c:v>42187.649305555555</c:v>
                </c:pt>
                <c:pt idx="476">
                  <c:v>42187.652777777781</c:v>
                </c:pt>
                <c:pt idx="477">
                  <c:v>42187.65625</c:v>
                </c:pt>
                <c:pt idx="478">
                  <c:v>42187.659722222219</c:v>
                </c:pt>
                <c:pt idx="479">
                  <c:v>42187.663194444445</c:v>
                </c:pt>
                <c:pt idx="480">
                  <c:v>42187.666666666664</c:v>
                </c:pt>
                <c:pt idx="481">
                  <c:v>42187.670138888891</c:v>
                </c:pt>
                <c:pt idx="482">
                  <c:v>42187.673611111109</c:v>
                </c:pt>
                <c:pt idx="483">
                  <c:v>42187.677083333336</c:v>
                </c:pt>
                <c:pt idx="484">
                  <c:v>42187.680555555555</c:v>
                </c:pt>
                <c:pt idx="485">
                  <c:v>42187.684027777781</c:v>
                </c:pt>
                <c:pt idx="486">
                  <c:v>42187.6875</c:v>
                </c:pt>
                <c:pt idx="487">
                  <c:v>42187.690972222219</c:v>
                </c:pt>
                <c:pt idx="488">
                  <c:v>42187.694444444445</c:v>
                </c:pt>
                <c:pt idx="489">
                  <c:v>42187.697916666664</c:v>
                </c:pt>
                <c:pt idx="490">
                  <c:v>42187.701388888891</c:v>
                </c:pt>
                <c:pt idx="491">
                  <c:v>42187.704861111109</c:v>
                </c:pt>
                <c:pt idx="492">
                  <c:v>42187.708333333336</c:v>
                </c:pt>
                <c:pt idx="493">
                  <c:v>42187.711805555555</c:v>
                </c:pt>
                <c:pt idx="494">
                  <c:v>42187.715277777781</c:v>
                </c:pt>
                <c:pt idx="495">
                  <c:v>42187.71875</c:v>
                </c:pt>
                <c:pt idx="496">
                  <c:v>42187.722222222219</c:v>
                </c:pt>
                <c:pt idx="497">
                  <c:v>42187.725694444445</c:v>
                </c:pt>
                <c:pt idx="498">
                  <c:v>42187.729166666664</c:v>
                </c:pt>
                <c:pt idx="499">
                  <c:v>42187.732638888891</c:v>
                </c:pt>
                <c:pt idx="500">
                  <c:v>42187.736111111109</c:v>
                </c:pt>
                <c:pt idx="501">
                  <c:v>42187.739583333336</c:v>
                </c:pt>
                <c:pt idx="502">
                  <c:v>42187.743055555555</c:v>
                </c:pt>
                <c:pt idx="503">
                  <c:v>42187.746527777781</c:v>
                </c:pt>
                <c:pt idx="504">
                  <c:v>42187.75</c:v>
                </c:pt>
                <c:pt idx="505">
                  <c:v>42187.753472222219</c:v>
                </c:pt>
                <c:pt idx="506">
                  <c:v>42187.756944444445</c:v>
                </c:pt>
                <c:pt idx="507">
                  <c:v>42187.760416666664</c:v>
                </c:pt>
                <c:pt idx="508">
                  <c:v>42187.763888888891</c:v>
                </c:pt>
                <c:pt idx="509">
                  <c:v>42187.767361111109</c:v>
                </c:pt>
                <c:pt idx="510">
                  <c:v>42187.770833333336</c:v>
                </c:pt>
                <c:pt idx="511">
                  <c:v>42187.774305555555</c:v>
                </c:pt>
                <c:pt idx="512">
                  <c:v>42187.777777777781</c:v>
                </c:pt>
                <c:pt idx="513">
                  <c:v>42187.78125</c:v>
                </c:pt>
                <c:pt idx="514">
                  <c:v>42187.784722222219</c:v>
                </c:pt>
                <c:pt idx="515">
                  <c:v>42187.788194444445</c:v>
                </c:pt>
                <c:pt idx="516">
                  <c:v>42187.791666666664</c:v>
                </c:pt>
                <c:pt idx="517">
                  <c:v>42187.795138888891</c:v>
                </c:pt>
                <c:pt idx="518">
                  <c:v>42187.798611111109</c:v>
                </c:pt>
                <c:pt idx="519">
                  <c:v>42187.802083333336</c:v>
                </c:pt>
                <c:pt idx="520">
                  <c:v>42187.805555555555</c:v>
                </c:pt>
                <c:pt idx="521">
                  <c:v>42187.809027777781</c:v>
                </c:pt>
                <c:pt idx="522">
                  <c:v>42187.8125</c:v>
                </c:pt>
                <c:pt idx="523">
                  <c:v>42187.815972222219</c:v>
                </c:pt>
                <c:pt idx="524">
                  <c:v>42187.819444444445</c:v>
                </c:pt>
                <c:pt idx="525">
                  <c:v>42187.822916666664</c:v>
                </c:pt>
                <c:pt idx="526">
                  <c:v>42187.826388888891</c:v>
                </c:pt>
                <c:pt idx="527">
                  <c:v>42187.829861111109</c:v>
                </c:pt>
                <c:pt idx="528">
                  <c:v>42187.833333333336</c:v>
                </c:pt>
                <c:pt idx="529">
                  <c:v>42187.836805555555</c:v>
                </c:pt>
                <c:pt idx="530">
                  <c:v>42187.840277777781</c:v>
                </c:pt>
                <c:pt idx="531">
                  <c:v>42187.84375</c:v>
                </c:pt>
                <c:pt idx="532">
                  <c:v>42187.847222222219</c:v>
                </c:pt>
                <c:pt idx="533">
                  <c:v>42187.850694444445</c:v>
                </c:pt>
                <c:pt idx="534">
                  <c:v>42187.854166666664</c:v>
                </c:pt>
                <c:pt idx="535">
                  <c:v>42187.857638888891</c:v>
                </c:pt>
                <c:pt idx="536">
                  <c:v>42187.861111111109</c:v>
                </c:pt>
                <c:pt idx="537">
                  <c:v>42187.864583333336</c:v>
                </c:pt>
                <c:pt idx="538">
                  <c:v>42187.868055555555</c:v>
                </c:pt>
                <c:pt idx="539">
                  <c:v>42187.871527777781</c:v>
                </c:pt>
                <c:pt idx="540">
                  <c:v>42187.875</c:v>
                </c:pt>
                <c:pt idx="541">
                  <c:v>42187.878472222219</c:v>
                </c:pt>
                <c:pt idx="542">
                  <c:v>42187.881944444445</c:v>
                </c:pt>
                <c:pt idx="543">
                  <c:v>42187.885416666664</c:v>
                </c:pt>
                <c:pt idx="544">
                  <c:v>42187.888888888891</c:v>
                </c:pt>
                <c:pt idx="545">
                  <c:v>42187.892361111109</c:v>
                </c:pt>
                <c:pt idx="546">
                  <c:v>42187.895833333336</c:v>
                </c:pt>
                <c:pt idx="547">
                  <c:v>42187.899305555555</c:v>
                </c:pt>
                <c:pt idx="548">
                  <c:v>42187.902777777781</c:v>
                </c:pt>
                <c:pt idx="549">
                  <c:v>42187.90625</c:v>
                </c:pt>
                <c:pt idx="550">
                  <c:v>42187.909722222219</c:v>
                </c:pt>
                <c:pt idx="551">
                  <c:v>42187.913194444445</c:v>
                </c:pt>
                <c:pt idx="552">
                  <c:v>42187.916666666664</c:v>
                </c:pt>
                <c:pt idx="553">
                  <c:v>42187.920138888891</c:v>
                </c:pt>
                <c:pt idx="554">
                  <c:v>42187.923611111109</c:v>
                </c:pt>
                <c:pt idx="555">
                  <c:v>42187.927083333336</c:v>
                </c:pt>
                <c:pt idx="556">
                  <c:v>42187.930555555555</c:v>
                </c:pt>
                <c:pt idx="557">
                  <c:v>42187.934027777781</c:v>
                </c:pt>
                <c:pt idx="558">
                  <c:v>42187.9375</c:v>
                </c:pt>
                <c:pt idx="559">
                  <c:v>42187.940972222219</c:v>
                </c:pt>
                <c:pt idx="560">
                  <c:v>42187.944444444445</c:v>
                </c:pt>
                <c:pt idx="561">
                  <c:v>42187.947916666664</c:v>
                </c:pt>
                <c:pt idx="562">
                  <c:v>42187.951388888891</c:v>
                </c:pt>
                <c:pt idx="563">
                  <c:v>42187.954861111109</c:v>
                </c:pt>
                <c:pt idx="564">
                  <c:v>42187.958333333336</c:v>
                </c:pt>
                <c:pt idx="565">
                  <c:v>42187.961805555555</c:v>
                </c:pt>
                <c:pt idx="566">
                  <c:v>42187.965277777781</c:v>
                </c:pt>
                <c:pt idx="567">
                  <c:v>42187.96875</c:v>
                </c:pt>
                <c:pt idx="568">
                  <c:v>42187.972222222219</c:v>
                </c:pt>
                <c:pt idx="569">
                  <c:v>42187.975694444445</c:v>
                </c:pt>
                <c:pt idx="570">
                  <c:v>42187.979166666664</c:v>
                </c:pt>
                <c:pt idx="571">
                  <c:v>42187.982638888891</c:v>
                </c:pt>
                <c:pt idx="572">
                  <c:v>42187.986111111109</c:v>
                </c:pt>
                <c:pt idx="573">
                  <c:v>42187.989583333336</c:v>
                </c:pt>
                <c:pt idx="574">
                  <c:v>42187.993055555555</c:v>
                </c:pt>
                <c:pt idx="575">
                  <c:v>42187.996527777781</c:v>
                </c:pt>
                <c:pt idx="576">
                  <c:v>42188</c:v>
                </c:pt>
                <c:pt idx="577">
                  <c:v>42188.003472222219</c:v>
                </c:pt>
                <c:pt idx="578">
                  <c:v>42188.006944444445</c:v>
                </c:pt>
                <c:pt idx="579">
                  <c:v>42188.010416666664</c:v>
                </c:pt>
                <c:pt idx="580">
                  <c:v>42188.013888888891</c:v>
                </c:pt>
                <c:pt idx="581">
                  <c:v>42188.017361111109</c:v>
                </c:pt>
                <c:pt idx="582">
                  <c:v>42188.020833333336</c:v>
                </c:pt>
                <c:pt idx="583">
                  <c:v>42188.024305555555</c:v>
                </c:pt>
                <c:pt idx="584">
                  <c:v>42188.027777777781</c:v>
                </c:pt>
                <c:pt idx="585">
                  <c:v>42188.03125</c:v>
                </c:pt>
                <c:pt idx="586">
                  <c:v>42188.034722222219</c:v>
                </c:pt>
                <c:pt idx="587">
                  <c:v>42188.038194444445</c:v>
                </c:pt>
                <c:pt idx="588">
                  <c:v>42188.041666666664</c:v>
                </c:pt>
                <c:pt idx="589">
                  <c:v>42188.045138888891</c:v>
                </c:pt>
                <c:pt idx="590">
                  <c:v>42188.048611111109</c:v>
                </c:pt>
                <c:pt idx="591">
                  <c:v>42188.052083333336</c:v>
                </c:pt>
                <c:pt idx="592">
                  <c:v>42188.055555555555</c:v>
                </c:pt>
                <c:pt idx="593">
                  <c:v>42188.059027777781</c:v>
                </c:pt>
                <c:pt idx="594">
                  <c:v>42188.0625</c:v>
                </c:pt>
                <c:pt idx="595">
                  <c:v>42188.065972222219</c:v>
                </c:pt>
                <c:pt idx="596">
                  <c:v>42188.069444444445</c:v>
                </c:pt>
                <c:pt idx="597">
                  <c:v>42188.072916666664</c:v>
                </c:pt>
                <c:pt idx="598">
                  <c:v>42188.076388888891</c:v>
                </c:pt>
                <c:pt idx="599">
                  <c:v>42188.079861111109</c:v>
                </c:pt>
                <c:pt idx="600">
                  <c:v>42188.083333333336</c:v>
                </c:pt>
                <c:pt idx="601">
                  <c:v>42188.086805555555</c:v>
                </c:pt>
                <c:pt idx="602">
                  <c:v>42188.090277777781</c:v>
                </c:pt>
                <c:pt idx="603">
                  <c:v>42188.09375</c:v>
                </c:pt>
                <c:pt idx="604">
                  <c:v>42188.097222222219</c:v>
                </c:pt>
                <c:pt idx="605">
                  <c:v>42188.100694444445</c:v>
                </c:pt>
                <c:pt idx="606">
                  <c:v>42188.104166666664</c:v>
                </c:pt>
                <c:pt idx="607">
                  <c:v>42188.107638888891</c:v>
                </c:pt>
                <c:pt idx="608">
                  <c:v>42188.111111111109</c:v>
                </c:pt>
                <c:pt idx="609">
                  <c:v>42188.114583333336</c:v>
                </c:pt>
                <c:pt idx="610">
                  <c:v>42188.118055555555</c:v>
                </c:pt>
                <c:pt idx="611">
                  <c:v>42188.121527777781</c:v>
                </c:pt>
                <c:pt idx="612">
                  <c:v>42188.125</c:v>
                </c:pt>
                <c:pt idx="613">
                  <c:v>42188.128472222219</c:v>
                </c:pt>
                <c:pt idx="614">
                  <c:v>42188.131944444445</c:v>
                </c:pt>
                <c:pt idx="615">
                  <c:v>42188.135416666664</c:v>
                </c:pt>
                <c:pt idx="616">
                  <c:v>42188.138888888891</c:v>
                </c:pt>
                <c:pt idx="617">
                  <c:v>42188.142361111109</c:v>
                </c:pt>
                <c:pt idx="618">
                  <c:v>42188.145833333336</c:v>
                </c:pt>
                <c:pt idx="619">
                  <c:v>42188.149305555555</c:v>
                </c:pt>
                <c:pt idx="620">
                  <c:v>42188.152777777781</c:v>
                </c:pt>
                <c:pt idx="621">
                  <c:v>42188.15625</c:v>
                </c:pt>
                <c:pt idx="622">
                  <c:v>42188.159722222219</c:v>
                </c:pt>
                <c:pt idx="623">
                  <c:v>42188.163194444445</c:v>
                </c:pt>
                <c:pt idx="624">
                  <c:v>42188.166666666664</c:v>
                </c:pt>
                <c:pt idx="625">
                  <c:v>42188.170138888891</c:v>
                </c:pt>
                <c:pt idx="626">
                  <c:v>42188.173611111109</c:v>
                </c:pt>
                <c:pt idx="627">
                  <c:v>42188.177083333336</c:v>
                </c:pt>
                <c:pt idx="628">
                  <c:v>42188.180555555555</c:v>
                </c:pt>
                <c:pt idx="629">
                  <c:v>42188.184027777781</c:v>
                </c:pt>
                <c:pt idx="630">
                  <c:v>42188.1875</c:v>
                </c:pt>
                <c:pt idx="631">
                  <c:v>42188.190972222219</c:v>
                </c:pt>
                <c:pt idx="632">
                  <c:v>42188.194444444445</c:v>
                </c:pt>
                <c:pt idx="633">
                  <c:v>42188.197916666664</c:v>
                </c:pt>
                <c:pt idx="634">
                  <c:v>42188.201388888891</c:v>
                </c:pt>
                <c:pt idx="635">
                  <c:v>42188.204861111109</c:v>
                </c:pt>
                <c:pt idx="636">
                  <c:v>42188.208333333336</c:v>
                </c:pt>
                <c:pt idx="637">
                  <c:v>42188.211805555555</c:v>
                </c:pt>
                <c:pt idx="638">
                  <c:v>42188.215277777781</c:v>
                </c:pt>
                <c:pt idx="639">
                  <c:v>42188.21875</c:v>
                </c:pt>
                <c:pt idx="640">
                  <c:v>42188.222222222219</c:v>
                </c:pt>
                <c:pt idx="641">
                  <c:v>42188.225694444445</c:v>
                </c:pt>
                <c:pt idx="642">
                  <c:v>42188.229166666664</c:v>
                </c:pt>
                <c:pt idx="643">
                  <c:v>42188.232638888891</c:v>
                </c:pt>
                <c:pt idx="644">
                  <c:v>42188.236111111109</c:v>
                </c:pt>
                <c:pt idx="645">
                  <c:v>42188.239583333336</c:v>
                </c:pt>
                <c:pt idx="646">
                  <c:v>42188.243055555555</c:v>
                </c:pt>
                <c:pt idx="647">
                  <c:v>42188.246527777781</c:v>
                </c:pt>
                <c:pt idx="648">
                  <c:v>42188.25</c:v>
                </c:pt>
                <c:pt idx="649">
                  <c:v>42188.253472222219</c:v>
                </c:pt>
                <c:pt idx="650">
                  <c:v>42188.256944444445</c:v>
                </c:pt>
                <c:pt idx="651">
                  <c:v>42188.260416666664</c:v>
                </c:pt>
                <c:pt idx="652">
                  <c:v>42188.263888888891</c:v>
                </c:pt>
                <c:pt idx="653">
                  <c:v>42188.267361111109</c:v>
                </c:pt>
                <c:pt idx="654">
                  <c:v>42188.270833333336</c:v>
                </c:pt>
                <c:pt idx="655">
                  <c:v>42188.274305555555</c:v>
                </c:pt>
                <c:pt idx="656">
                  <c:v>42188.277777777781</c:v>
                </c:pt>
                <c:pt idx="657">
                  <c:v>42188.28125</c:v>
                </c:pt>
                <c:pt idx="658">
                  <c:v>42188.284722222219</c:v>
                </c:pt>
                <c:pt idx="659">
                  <c:v>42188.288194444445</c:v>
                </c:pt>
                <c:pt idx="660">
                  <c:v>42188.291666666664</c:v>
                </c:pt>
                <c:pt idx="661">
                  <c:v>42188.295138888891</c:v>
                </c:pt>
                <c:pt idx="662">
                  <c:v>42188.298611111109</c:v>
                </c:pt>
                <c:pt idx="663">
                  <c:v>42188.302083333336</c:v>
                </c:pt>
                <c:pt idx="664">
                  <c:v>42188.305555555555</c:v>
                </c:pt>
                <c:pt idx="665">
                  <c:v>42188.309027777781</c:v>
                </c:pt>
                <c:pt idx="666">
                  <c:v>42188.3125</c:v>
                </c:pt>
                <c:pt idx="667">
                  <c:v>42188.315972222219</c:v>
                </c:pt>
                <c:pt idx="668">
                  <c:v>42188.319444444445</c:v>
                </c:pt>
                <c:pt idx="669">
                  <c:v>42188.322916666664</c:v>
                </c:pt>
                <c:pt idx="670">
                  <c:v>42188.326388888891</c:v>
                </c:pt>
                <c:pt idx="671">
                  <c:v>42188.329861111109</c:v>
                </c:pt>
                <c:pt idx="672">
                  <c:v>42188.333333333336</c:v>
                </c:pt>
                <c:pt idx="673">
                  <c:v>42188.336805555555</c:v>
                </c:pt>
                <c:pt idx="674">
                  <c:v>42188.340277777781</c:v>
                </c:pt>
                <c:pt idx="675">
                  <c:v>42188.34375</c:v>
                </c:pt>
                <c:pt idx="676">
                  <c:v>42188.347222222219</c:v>
                </c:pt>
                <c:pt idx="677">
                  <c:v>42188.350694444445</c:v>
                </c:pt>
                <c:pt idx="678">
                  <c:v>42188.354166666664</c:v>
                </c:pt>
                <c:pt idx="679">
                  <c:v>42188.357638888891</c:v>
                </c:pt>
                <c:pt idx="680">
                  <c:v>42188.361111111109</c:v>
                </c:pt>
                <c:pt idx="681">
                  <c:v>42188.364583333336</c:v>
                </c:pt>
                <c:pt idx="682">
                  <c:v>42188.368055555555</c:v>
                </c:pt>
                <c:pt idx="683">
                  <c:v>42188.371527777781</c:v>
                </c:pt>
                <c:pt idx="684">
                  <c:v>42188.375</c:v>
                </c:pt>
                <c:pt idx="685">
                  <c:v>42188.378472222219</c:v>
                </c:pt>
                <c:pt idx="686">
                  <c:v>42188.381944444445</c:v>
                </c:pt>
                <c:pt idx="687">
                  <c:v>42188.385416666664</c:v>
                </c:pt>
                <c:pt idx="688">
                  <c:v>42188.388888888891</c:v>
                </c:pt>
                <c:pt idx="689">
                  <c:v>42188.392361111109</c:v>
                </c:pt>
                <c:pt idx="690">
                  <c:v>42188.395833333336</c:v>
                </c:pt>
                <c:pt idx="691">
                  <c:v>42188.399305555555</c:v>
                </c:pt>
                <c:pt idx="692">
                  <c:v>42188.402777777781</c:v>
                </c:pt>
                <c:pt idx="693">
                  <c:v>42188.40625</c:v>
                </c:pt>
                <c:pt idx="694">
                  <c:v>42188.409722222219</c:v>
                </c:pt>
                <c:pt idx="695">
                  <c:v>42188.413194444445</c:v>
                </c:pt>
                <c:pt idx="696">
                  <c:v>42188.416666666664</c:v>
                </c:pt>
                <c:pt idx="697">
                  <c:v>42188.420138888891</c:v>
                </c:pt>
                <c:pt idx="698">
                  <c:v>42188.423611111109</c:v>
                </c:pt>
                <c:pt idx="699">
                  <c:v>42188.427083333336</c:v>
                </c:pt>
                <c:pt idx="700">
                  <c:v>42188.430555555555</c:v>
                </c:pt>
                <c:pt idx="701">
                  <c:v>42188.434027777781</c:v>
                </c:pt>
                <c:pt idx="702">
                  <c:v>42188.4375</c:v>
                </c:pt>
                <c:pt idx="703">
                  <c:v>42188.440972222219</c:v>
                </c:pt>
                <c:pt idx="704">
                  <c:v>42188.444444444445</c:v>
                </c:pt>
                <c:pt idx="705">
                  <c:v>42188.447916666664</c:v>
                </c:pt>
                <c:pt idx="706">
                  <c:v>42188.451388888891</c:v>
                </c:pt>
                <c:pt idx="707">
                  <c:v>42188.454861111109</c:v>
                </c:pt>
                <c:pt idx="708">
                  <c:v>42188.458333333336</c:v>
                </c:pt>
                <c:pt idx="709">
                  <c:v>42188.461805555555</c:v>
                </c:pt>
                <c:pt idx="710">
                  <c:v>42188.465277777781</c:v>
                </c:pt>
                <c:pt idx="711">
                  <c:v>42188.46875</c:v>
                </c:pt>
                <c:pt idx="712">
                  <c:v>42188.472222222219</c:v>
                </c:pt>
                <c:pt idx="713">
                  <c:v>42188.475694444445</c:v>
                </c:pt>
                <c:pt idx="714">
                  <c:v>42188.479166666664</c:v>
                </c:pt>
                <c:pt idx="715">
                  <c:v>42188.482638888891</c:v>
                </c:pt>
                <c:pt idx="716">
                  <c:v>42188.486111111109</c:v>
                </c:pt>
                <c:pt idx="717">
                  <c:v>42188.489583333336</c:v>
                </c:pt>
                <c:pt idx="718">
                  <c:v>42188.493055555555</c:v>
                </c:pt>
                <c:pt idx="719">
                  <c:v>42188.496527777781</c:v>
                </c:pt>
                <c:pt idx="720">
                  <c:v>42188.5</c:v>
                </c:pt>
                <c:pt idx="721">
                  <c:v>42188.503472222219</c:v>
                </c:pt>
                <c:pt idx="722">
                  <c:v>42188.506944444445</c:v>
                </c:pt>
                <c:pt idx="723">
                  <c:v>42188.510416666664</c:v>
                </c:pt>
                <c:pt idx="724">
                  <c:v>42188.513888888891</c:v>
                </c:pt>
                <c:pt idx="725">
                  <c:v>42188.517361111109</c:v>
                </c:pt>
                <c:pt idx="726">
                  <c:v>42188.520833333336</c:v>
                </c:pt>
                <c:pt idx="727">
                  <c:v>42188.524305555555</c:v>
                </c:pt>
                <c:pt idx="728">
                  <c:v>42188.527777777781</c:v>
                </c:pt>
                <c:pt idx="729">
                  <c:v>42188.53125</c:v>
                </c:pt>
                <c:pt idx="730">
                  <c:v>42188.534722222219</c:v>
                </c:pt>
                <c:pt idx="731">
                  <c:v>42188.538194444445</c:v>
                </c:pt>
                <c:pt idx="732">
                  <c:v>42188.541666666664</c:v>
                </c:pt>
                <c:pt idx="733">
                  <c:v>42188.545138888891</c:v>
                </c:pt>
                <c:pt idx="734">
                  <c:v>42188.548611111109</c:v>
                </c:pt>
                <c:pt idx="735">
                  <c:v>42188.552083333336</c:v>
                </c:pt>
                <c:pt idx="736">
                  <c:v>42188.555555555555</c:v>
                </c:pt>
                <c:pt idx="737">
                  <c:v>42188.559027777781</c:v>
                </c:pt>
                <c:pt idx="738">
                  <c:v>42188.5625</c:v>
                </c:pt>
                <c:pt idx="739">
                  <c:v>42188.565972222219</c:v>
                </c:pt>
                <c:pt idx="740">
                  <c:v>42188.569444444445</c:v>
                </c:pt>
                <c:pt idx="741">
                  <c:v>42188.572916666664</c:v>
                </c:pt>
                <c:pt idx="742">
                  <c:v>42188.576388888891</c:v>
                </c:pt>
                <c:pt idx="743">
                  <c:v>42188.579861111109</c:v>
                </c:pt>
                <c:pt idx="744">
                  <c:v>42188.583333333336</c:v>
                </c:pt>
                <c:pt idx="745">
                  <c:v>42188.586805555555</c:v>
                </c:pt>
                <c:pt idx="746">
                  <c:v>42188.590277777781</c:v>
                </c:pt>
                <c:pt idx="747">
                  <c:v>42188.59375</c:v>
                </c:pt>
                <c:pt idx="748">
                  <c:v>42188.597222222219</c:v>
                </c:pt>
                <c:pt idx="749">
                  <c:v>42188.600694444445</c:v>
                </c:pt>
                <c:pt idx="750">
                  <c:v>42188.604166666664</c:v>
                </c:pt>
                <c:pt idx="751">
                  <c:v>42188.607638888891</c:v>
                </c:pt>
                <c:pt idx="752">
                  <c:v>42188.611111111109</c:v>
                </c:pt>
                <c:pt idx="753">
                  <c:v>42188.614583333336</c:v>
                </c:pt>
                <c:pt idx="754">
                  <c:v>42188.618055555555</c:v>
                </c:pt>
                <c:pt idx="755">
                  <c:v>42188.621527777781</c:v>
                </c:pt>
                <c:pt idx="756">
                  <c:v>42188.625</c:v>
                </c:pt>
                <c:pt idx="757">
                  <c:v>42188.628472222219</c:v>
                </c:pt>
                <c:pt idx="758">
                  <c:v>42188.631944444445</c:v>
                </c:pt>
                <c:pt idx="759">
                  <c:v>42188.635416666664</c:v>
                </c:pt>
                <c:pt idx="760">
                  <c:v>42188.638888888891</c:v>
                </c:pt>
                <c:pt idx="761">
                  <c:v>42188.642361111109</c:v>
                </c:pt>
                <c:pt idx="762">
                  <c:v>42188.645833333336</c:v>
                </c:pt>
                <c:pt idx="763">
                  <c:v>42188.649305555555</c:v>
                </c:pt>
                <c:pt idx="764">
                  <c:v>42188.652777777781</c:v>
                </c:pt>
                <c:pt idx="765">
                  <c:v>42188.65625</c:v>
                </c:pt>
                <c:pt idx="766">
                  <c:v>42188.659722222219</c:v>
                </c:pt>
                <c:pt idx="767">
                  <c:v>42188.663194444445</c:v>
                </c:pt>
                <c:pt idx="768">
                  <c:v>42188.666666666664</c:v>
                </c:pt>
                <c:pt idx="769">
                  <c:v>42188.670138888891</c:v>
                </c:pt>
                <c:pt idx="770">
                  <c:v>42188.673611111109</c:v>
                </c:pt>
                <c:pt idx="771">
                  <c:v>42188.677083333336</c:v>
                </c:pt>
                <c:pt idx="772">
                  <c:v>42188.680555555555</c:v>
                </c:pt>
                <c:pt idx="773">
                  <c:v>42188.684027777781</c:v>
                </c:pt>
                <c:pt idx="774">
                  <c:v>42188.6875</c:v>
                </c:pt>
                <c:pt idx="775">
                  <c:v>42188.690972222219</c:v>
                </c:pt>
                <c:pt idx="776">
                  <c:v>42188.694444444445</c:v>
                </c:pt>
                <c:pt idx="777">
                  <c:v>42188.697916666664</c:v>
                </c:pt>
                <c:pt idx="778">
                  <c:v>42188.701388888891</c:v>
                </c:pt>
                <c:pt idx="779">
                  <c:v>42188.704861111109</c:v>
                </c:pt>
                <c:pt idx="780">
                  <c:v>42188.708333333336</c:v>
                </c:pt>
                <c:pt idx="781">
                  <c:v>42188.711805555555</c:v>
                </c:pt>
                <c:pt idx="782">
                  <c:v>42188.715277777781</c:v>
                </c:pt>
                <c:pt idx="783">
                  <c:v>42188.71875</c:v>
                </c:pt>
                <c:pt idx="784">
                  <c:v>42188.722222222219</c:v>
                </c:pt>
                <c:pt idx="785">
                  <c:v>42188.725694444445</c:v>
                </c:pt>
                <c:pt idx="786">
                  <c:v>42188.729166666664</c:v>
                </c:pt>
                <c:pt idx="787">
                  <c:v>42188.732638888891</c:v>
                </c:pt>
                <c:pt idx="788">
                  <c:v>42188.736111111109</c:v>
                </c:pt>
                <c:pt idx="789">
                  <c:v>42188.739583333336</c:v>
                </c:pt>
                <c:pt idx="790">
                  <c:v>42188.743055555555</c:v>
                </c:pt>
                <c:pt idx="791">
                  <c:v>42188.746527777781</c:v>
                </c:pt>
                <c:pt idx="792">
                  <c:v>42188.75</c:v>
                </c:pt>
                <c:pt idx="793">
                  <c:v>42188.753472222219</c:v>
                </c:pt>
                <c:pt idx="794">
                  <c:v>42188.756944444445</c:v>
                </c:pt>
                <c:pt idx="795">
                  <c:v>42188.760416666664</c:v>
                </c:pt>
                <c:pt idx="796">
                  <c:v>42188.763888888891</c:v>
                </c:pt>
                <c:pt idx="797">
                  <c:v>42188.767361111109</c:v>
                </c:pt>
                <c:pt idx="798">
                  <c:v>42188.770833333336</c:v>
                </c:pt>
                <c:pt idx="799">
                  <c:v>42188.774305555555</c:v>
                </c:pt>
                <c:pt idx="800">
                  <c:v>42188.777777777781</c:v>
                </c:pt>
                <c:pt idx="801">
                  <c:v>42188.78125</c:v>
                </c:pt>
                <c:pt idx="802">
                  <c:v>42188.784722222219</c:v>
                </c:pt>
                <c:pt idx="803">
                  <c:v>42188.788194444445</c:v>
                </c:pt>
                <c:pt idx="804">
                  <c:v>42188.791666666664</c:v>
                </c:pt>
                <c:pt idx="805">
                  <c:v>42188.795138888891</c:v>
                </c:pt>
                <c:pt idx="806">
                  <c:v>42188.798611111109</c:v>
                </c:pt>
                <c:pt idx="807">
                  <c:v>42188.802083333336</c:v>
                </c:pt>
                <c:pt idx="808">
                  <c:v>42188.805555555555</c:v>
                </c:pt>
                <c:pt idx="809">
                  <c:v>42188.809027777781</c:v>
                </c:pt>
                <c:pt idx="810">
                  <c:v>42188.8125</c:v>
                </c:pt>
                <c:pt idx="811">
                  <c:v>42188.815972222219</c:v>
                </c:pt>
                <c:pt idx="812">
                  <c:v>42188.819444444445</c:v>
                </c:pt>
                <c:pt idx="813">
                  <c:v>42188.822916666664</c:v>
                </c:pt>
                <c:pt idx="814">
                  <c:v>42188.826388888891</c:v>
                </c:pt>
                <c:pt idx="815">
                  <c:v>42188.829861111109</c:v>
                </c:pt>
                <c:pt idx="816">
                  <c:v>42188.833333333336</c:v>
                </c:pt>
                <c:pt idx="817">
                  <c:v>42188.836805555555</c:v>
                </c:pt>
                <c:pt idx="818">
                  <c:v>42188.840277777781</c:v>
                </c:pt>
                <c:pt idx="819">
                  <c:v>42188.84375</c:v>
                </c:pt>
                <c:pt idx="820">
                  <c:v>42188.847222222219</c:v>
                </c:pt>
                <c:pt idx="821">
                  <c:v>42188.850694444445</c:v>
                </c:pt>
                <c:pt idx="822">
                  <c:v>42188.854166666664</c:v>
                </c:pt>
                <c:pt idx="823">
                  <c:v>42188.857638888891</c:v>
                </c:pt>
                <c:pt idx="824">
                  <c:v>42188.861111111109</c:v>
                </c:pt>
                <c:pt idx="825">
                  <c:v>42188.864583333336</c:v>
                </c:pt>
                <c:pt idx="826">
                  <c:v>42188.868055555555</c:v>
                </c:pt>
                <c:pt idx="827">
                  <c:v>42188.871527777781</c:v>
                </c:pt>
                <c:pt idx="828">
                  <c:v>42188.875</c:v>
                </c:pt>
                <c:pt idx="829">
                  <c:v>42188.878472222219</c:v>
                </c:pt>
                <c:pt idx="830">
                  <c:v>42188.881944444445</c:v>
                </c:pt>
                <c:pt idx="831">
                  <c:v>42188.885416666664</c:v>
                </c:pt>
                <c:pt idx="832">
                  <c:v>42188.888888888891</c:v>
                </c:pt>
                <c:pt idx="833">
                  <c:v>42188.892361111109</c:v>
                </c:pt>
                <c:pt idx="834">
                  <c:v>42188.895833333336</c:v>
                </c:pt>
                <c:pt idx="835">
                  <c:v>42188.899305555555</c:v>
                </c:pt>
                <c:pt idx="836">
                  <c:v>42188.902777777781</c:v>
                </c:pt>
                <c:pt idx="837">
                  <c:v>42188.90625</c:v>
                </c:pt>
                <c:pt idx="838">
                  <c:v>42188.909722222219</c:v>
                </c:pt>
                <c:pt idx="839">
                  <c:v>42188.913194444445</c:v>
                </c:pt>
                <c:pt idx="840">
                  <c:v>42188.916666666664</c:v>
                </c:pt>
                <c:pt idx="841">
                  <c:v>42188.920138888891</c:v>
                </c:pt>
                <c:pt idx="842">
                  <c:v>42188.923611111109</c:v>
                </c:pt>
                <c:pt idx="843">
                  <c:v>42188.927083333336</c:v>
                </c:pt>
                <c:pt idx="844">
                  <c:v>42188.930555555555</c:v>
                </c:pt>
                <c:pt idx="845">
                  <c:v>42188.934027777781</c:v>
                </c:pt>
                <c:pt idx="846">
                  <c:v>42188.9375</c:v>
                </c:pt>
                <c:pt idx="847">
                  <c:v>42188.940972222219</c:v>
                </c:pt>
                <c:pt idx="848">
                  <c:v>42188.944444444445</c:v>
                </c:pt>
                <c:pt idx="849">
                  <c:v>42188.947916666664</c:v>
                </c:pt>
                <c:pt idx="850">
                  <c:v>42188.951388888891</c:v>
                </c:pt>
                <c:pt idx="851">
                  <c:v>42188.954861111109</c:v>
                </c:pt>
                <c:pt idx="852">
                  <c:v>42188.958333333336</c:v>
                </c:pt>
                <c:pt idx="853">
                  <c:v>42188.961805555555</c:v>
                </c:pt>
                <c:pt idx="854">
                  <c:v>42188.965277777781</c:v>
                </c:pt>
                <c:pt idx="855">
                  <c:v>42188.96875</c:v>
                </c:pt>
                <c:pt idx="856">
                  <c:v>42188.972222222219</c:v>
                </c:pt>
                <c:pt idx="857">
                  <c:v>42188.975694444445</c:v>
                </c:pt>
                <c:pt idx="858">
                  <c:v>42188.979166666664</c:v>
                </c:pt>
                <c:pt idx="859">
                  <c:v>42188.982638888891</c:v>
                </c:pt>
                <c:pt idx="860">
                  <c:v>42188.986111111109</c:v>
                </c:pt>
                <c:pt idx="861">
                  <c:v>42188.989583333336</c:v>
                </c:pt>
                <c:pt idx="862">
                  <c:v>42188.993055555555</c:v>
                </c:pt>
                <c:pt idx="863">
                  <c:v>42188.996527777781</c:v>
                </c:pt>
                <c:pt idx="864">
                  <c:v>42189</c:v>
                </c:pt>
                <c:pt idx="865">
                  <c:v>42189.003472222219</c:v>
                </c:pt>
                <c:pt idx="866">
                  <c:v>42189.006944444445</c:v>
                </c:pt>
                <c:pt idx="867">
                  <c:v>42189.010416666664</c:v>
                </c:pt>
                <c:pt idx="868">
                  <c:v>42189.013888888891</c:v>
                </c:pt>
                <c:pt idx="869">
                  <c:v>42189.017361111109</c:v>
                </c:pt>
                <c:pt idx="870">
                  <c:v>42189.020833333336</c:v>
                </c:pt>
                <c:pt idx="871">
                  <c:v>42189.024305555555</c:v>
                </c:pt>
                <c:pt idx="872">
                  <c:v>42189.027777777781</c:v>
                </c:pt>
                <c:pt idx="873">
                  <c:v>42189.03125</c:v>
                </c:pt>
                <c:pt idx="874">
                  <c:v>42189.034722222219</c:v>
                </c:pt>
                <c:pt idx="875">
                  <c:v>42189.038194444445</c:v>
                </c:pt>
                <c:pt idx="876">
                  <c:v>42189.041666666664</c:v>
                </c:pt>
                <c:pt idx="877">
                  <c:v>42189.045138888891</c:v>
                </c:pt>
                <c:pt idx="878">
                  <c:v>42189.048611111109</c:v>
                </c:pt>
                <c:pt idx="879">
                  <c:v>42189.052083333336</c:v>
                </c:pt>
                <c:pt idx="880">
                  <c:v>42189.055555555555</c:v>
                </c:pt>
                <c:pt idx="881">
                  <c:v>42189.059027777781</c:v>
                </c:pt>
                <c:pt idx="882">
                  <c:v>42189.0625</c:v>
                </c:pt>
                <c:pt idx="883">
                  <c:v>42189.065972222219</c:v>
                </c:pt>
                <c:pt idx="884">
                  <c:v>42189.069444444445</c:v>
                </c:pt>
                <c:pt idx="885">
                  <c:v>42189.072916666664</c:v>
                </c:pt>
                <c:pt idx="886">
                  <c:v>42189.076388888891</c:v>
                </c:pt>
                <c:pt idx="887">
                  <c:v>42189.079861111109</c:v>
                </c:pt>
                <c:pt idx="888">
                  <c:v>42189.083333333336</c:v>
                </c:pt>
                <c:pt idx="889">
                  <c:v>42189.086805555555</c:v>
                </c:pt>
                <c:pt idx="890">
                  <c:v>42189.090277777781</c:v>
                </c:pt>
                <c:pt idx="891">
                  <c:v>42189.09375</c:v>
                </c:pt>
                <c:pt idx="892">
                  <c:v>42189.097222222219</c:v>
                </c:pt>
                <c:pt idx="893">
                  <c:v>42189.100694444445</c:v>
                </c:pt>
                <c:pt idx="894">
                  <c:v>42189.104166666664</c:v>
                </c:pt>
                <c:pt idx="895">
                  <c:v>42189.107638888891</c:v>
                </c:pt>
                <c:pt idx="896">
                  <c:v>42189.111111111109</c:v>
                </c:pt>
                <c:pt idx="897">
                  <c:v>42189.114583333336</c:v>
                </c:pt>
                <c:pt idx="898">
                  <c:v>42189.118055555555</c:v>
                </c:pt>
                <c:pt idx="899">
                  <c:v>42189.121527777781</c:v>
                </c:pt>
                <c:pt idx="900">
                  <c:v>42189.125</c:v>
                </c:pt>
                <c:pt idx="901">
                  <c:v>42189.128472222219</c:v>
                </c:pt>
                <c:pt idx="902">
                  <c:v>42189.131944444445</c:v>
                </c:pt>
                <c:pt idx="903">
                  <c:v>42189.135416666664</c:v>
                </c:pt>
                <c:pt idx="904">
                  <c:v>42189.138888888891</c:v>
                </c:pt>
                <c:pt idx="905">
                  <c:v>42189.142361111109</c:v>
                </c:pt>
                <c:pt idx="906">
                  <c:v>42189.145833333336</c:v>
                </c:pt>
                <c:pt idx="907">
                  <c:v>42189.149305555555</c:v>
                </c:pt>
                <c:pt idx="908">
                  <c:v>42189.152777777781</c:v>
                </c:pt>
                <c:pt idx="909">
                  <c:v>42189.15625</c:v>
                </c:pt>
                <c:pt idx="910">
                  <c:v>42189.159722222219</c:v>
                </c:pt>
                <c:pt idx="911">
                  <c:v>42189.163194444445</c:v>
                </c:pt>
                <c:pt idx="912">
                  <c:v>42189.166666666664</c:v>
                </c:pt>
                <c:pt idx="913">
                  <c:v>42189.170138888891</c:v>
                </c:pt>
                <c:pt idx="914">
                  <c:v>42189.173611111109</c:v>
                </c:pt>
                <c:pt idx="915">
                  <c:v>42189.177083333336</c:v>
                </c:pt>
                <c:pt idx="916">
                  <c:v>42189.180555555555</c:v>
                </c:pt>
                <c:pt idx="917">
                  <c:v>42189.184027777781</c:v>
                </c:pt>
                <c:pt idx="918">
                  <c:v>42189.1875</c:v>
                </c:pt>
                <c:pt idx="919">
                  <c:v>42189.190972222219</c:v>
                </c:pt>
                <c:pt idx="920">
                  <c:v>42189.194444444445</c:v>
                </c:pt>
                <c:pt idx="921">
                  <c:v>42189.197916666664</c:v>
                </c:pt>
                <c:pt idx="922">
                  <c:v>42189.201388888891</c:v>
                </c:pt>
                <c:pt idx="923">
                  <c:v>42189.204861111109</c:v>
                </c:pt>
                <c:pt idx="924">
                  <c:v>42189.208333333336</c:v>
                </c:pt>
                <c:pt idx="925">
                  <c:v>42189.211805555555</c:v>
                </c:pt>
                <c:pt idx="926">
                  <c:v>42189.215277777781</c:v>
                </c:pt>
                <c:pt idx="927">
                  <c:v>42189.21875</c:v>
                </c:pt>
                <c:pt idx="928">
                  <c:v>42189.222222222219</c:v>
                </c:pt>
                <c:pt idx="929">
                  <c:v>42189.225694444445</c:v>
                </c:pt>
                <c:pt idx="930">
                  <c:v>42189.229166666664</c:v>
                </c:pt>
                <c:pt idx="931">
                  <c:v>42189.232638888891</c:v>
                </c:pt>
                <c:pt idx="932">
                  <c:v>42189.236111111109</c:v>
                </c:pt>
                <c:pt idx="933">
                  <c:v>42189.239583333336</c:v>
                </c:pt>
                <c:pt idx="934">
                  <c:v>42189.243055555555</c:v>
                </c:pt>
                <c:pt idx="935">
                  <c:v>42189.246527777781</c:v>
                </c:pt>
                <c:pt idx="936">
                  <c:v>42189.25</c:v>
                </c:pt>
                <c:pt idx="937">
                  <c:v>42189.253472222219</c:v>
                </c:pt>
                <c:pt idx="938">
                  <c:v>42189.256944444445</c:v>
                </c:pt>
                <c:pt idx="939">
                  <c:v>42189.260416666664</c:v>
                </c:pt>
                <c:pt idx="940">
                  <c:v>42189.263888888891</c:v>
                </c:pt>
                <c:pt idx="941">
                  <c:v>42189.267361111109</c:v>
                </c:pt>
                <c:pt idx="942">
                  <c:v>42189.270833333336</c:v>
                </c:pt>
                <c:pt idx="943">
                  <c:v>42189.274305555555</c:v>
                </c:pt>
                <c:pt idx="944">
                  <c:v>42189.277777777781</c:v>
                </c:pt>
                <c:pt idx="945">
                  <c:v>42189.28125</c:v>
                </c:pt>
                <c:pt idx="946">
                  <c:v>42189.284722222219</c:v>
                </c:pt>
                <c:pt idx="947">
                  <c:v>42189.288194444445</c:v>
                </c:pt>
                <c:pt idx="948">
                  <c:v>42189.291666666664</c:v>
                </c:pt>
                <c:pt idx="949">
                  <c:v>42189.295138888891</c:v>
                </c:pt>
                <c:pt idx="950">
                  <c:v>42189.298611111109</c:v>
                </c:pt>
                <c:pt idx="951">
                  <c:v>42189.302083333336</c:v>
                </c:pt>
                <c:pt idx="952">
                  <c:v>42189.305555555555</c:v>
                </c:pt>
                <c:pt idx="953">
                  <c:v>42189.309027777781</c:v>
                </c:pt>
                <c:pt idx="954">
                  <c:v>42189.3125</c:v>
                </c:pt>
                <c:pt idx="955">
                  <c:v>42189.315972222219</c:v>
                </c:pt>
                <c:pt idx="956">
                  <c:v>42189.319444444445</c:v>
                </c:pt>
                <c:pt idx="957">
                  <c:v>42189.322916666664</c:v>
                </c:pt>
                <c:pt idx="958">
                  <c:v>42189.326388888891</c:v>
                </c:pt>
                <c:pt idx="959">
                  <c:v>42189.329861111109</c:v>
                </c:pt>
                <c:pt idx="960">
                  <c:v>42189.333333333336</c:v>
                </c:pt>
                <c:pt idx="961">
                  <c:v>42189.336805555555</c:v>
                </c:pt>
                <c:pt idx="962">
                  <c:v>42189.340277777781</c:v>
                </c:pt>
                <c:pt idx="963">
                  <c:v>42189.34375</c:v>
                </c:pt>
                <c:pt idx="964">
                  <c:v>42189.347222222219</c:v>
                </c:pt>
                <c:pt idx="965">
                  <c:v>42189.350694444445</c:v>
                </c:pt>
                <c:pt idx="966">
                  <c:v>42189.354166666664</c:v>
                </c:pt>
                <c:pt idx="967">
                  <c:v>42189.357638888891</c:v>
                </c:pt>
                <c:pt idx="968">
                  <c:v>42189.361111111109</c:v>
                </c:pt>
                <c:pt idx="969">
                  <c:v>42189.364583333336</c:v>
                </c:pt>
                <c:pt idx="970">
                  <c:v>42189.368055555555</c:v>
                </c:pt>
                <c:pt idx="971">
                  <c:v>42189.371527777781</c:v>
                </c:pt>
                <c:pt idx="972">
                  <c:v>42189.375</c:v>
                </c:pt>
                <c:pt idx="973">
                  <c:v>42189.378472222219</c:v>
                </c:pt>
                <c:pt idx="974">
                  <c:v>42189.381944444445</c:v>
                </c:pt>
                <c:pt idx="975">
                  <c:v>42189.385416666664</c:v>
                </c:pt>
                <c:pt idx="976">
                  <c:v>42189.388888888891</c:v>
                </c:pt>
                <c:pt idx="977">
                  <c:v>42189.392361111109</c:v>
                </c:pt>
                <c:pt idx="978">
                  <c:v>42189.395833333336</c:v>
                </c:pt>
                <c:pt idx="979">
                  <c:v>42189.399305555555</c:v>
                </c:pt>
                <c:pt idx="980">
                  <c:v>42189.402777777781</c:v>
                </c:pt>
                <c:pt idx="981">
                  <c:v>42189.40625</c:v>
                </c:pt>
                <c:pt idx="982">
                  <c:v>42189.409722222219</c:v>
                </c:pt>
                <c:pt idx="983">
                  <c:v>42189.413194444445</c:v>
                </c:pt>
                <c:pt idx="984">
                  <c:v>42189.416666666664</c:v>
                </c:pt>
                <c:pt idx="985">
                  <c:v>42189.420138888891</c:v>
                </c:pt>
                <c:pt idx="986">
                  <c:v>42189.423611111109</c:v>
                </c:pt>
                <c:pt idx="987">
                  <c:v>42189.427083333336</c:v>
                </c:pt>
                <c:pt idx="988">
                  <c:v>42189.430555555555</c:v>
                </c:pt>
                <c:pt idx="989">
                  <c:v>42189.434027777781</c:v>
                </c:pt>
                <c:pt idx="990">
                  <c:v>42189.4375</c:v>
                </c:pt>
                <c:pt idx="991">
                  <c:v>42189.440972222219</c:v>
                </c:pt>
                <c:pt idx="992">
                  <c:v>42189.444444444445</c:v>
                </c:pt>
                <c:pt idx="993">
                  <c:v>42189.447916666664</c:v>
                </c:pt>
                <c:pt idx="994">
                  <c:v>42189.451388888891</c:v>
                </c:pt>
                <c:pt idx="995">
                  <c:v>42189.454861111109</c:v>
                </c:pt>
                <c:pt idx="996">
                  <c:v>42189.458333333336</c:v>
                </c:pt>
                <c:pt idx="997">
                  <c:v>42189.461805555555</c:v>
                </c:pt>
                <c:pt idx="998">
                  <c:v>42189.465277777781</c:v>
                </c:pt>
                <c:pt idx="999">
                  <c:v>42189.46875</c:v>
                </c:pt>
                <c:pt idx="1000">
                  <c:v>42189.472222222219</c:v>
                </c:pt>
                <c:pt idx="1001">
                  <c:v>42189.475694444445</c:v>
                </c:pt>
                <c:pt idx="1002">
                  <c:v>42189.479166666664</c:v>
                </c:pt>
                <c:pt idx="1003">
                  <c:v>42189.482638888891</c:v>
                </c:pt>
                <c:pt idx="1004">
                  <c:v>42189.486111111109</c:v>
                </c:pt>
                <c:pt idx="1005">
                  <c:v>42189.489583333336</c:v>
                </c:pt>
                <c:pt idx="1006">
                  <c:v>42189.493055555555</c:v>
                </c:pt>
                <c:pt idx="1007">
                  <c:v>42189.496527777781</c:v>
                </c:pt>
                <c:pt idx="1008">
                  <c:v>42189.5</c:v>
                </c:pt>
                <c:pt idx="1009">
                  <c:v>42189.503472222219</c:v>
                </c:pt>
                <c:pt idx="1010">
                  <c:v>42189.506944444445</c:v>
                </c:pt>
                <c:pt idx="1011">
                  <c:v>42189.510416666664</c:v>
                </c:pt>
                <c:pt idx="1012">
                  <c:v>42189.513888888891</c:v>
                </c:pt>
                <c:pt idx="1013">
                  <c:v>42189.517361111109</c:v>
                </c:pt>
                <c:pt idx="1014">
                  <c:v>42189.520833333336</c:v>
                </c:pt>
                <c:pt idx="1015">
                  <c:v>42189.524305555555</c:v>
                </c:pt>
                <c:pt idx="1016">
                  <c:v>42189.527777777781</c:v>
                </c:pt>
                <c:pt idx="1017">
                  <c:v>42189.53125</c:v>
                </c:pt>
                <c:pt idx="1018">
                  <c:v>42189.534722222219</c:v>
                </c:pt>
                <c:pt idx="1019">
                  <c:v>42189.538194444445</c:v>
                </c:pt>
                <c:pt idx="1020">
                  <c:v>42189.541666666664</c:v>
                </c:pt>
                <c:pt idx="1021">
                  <c:v>42189.545138888891</c:v>
                </c:pt>
                <c:pt idx="1022">
                  <c:v>42189.548611111109</c:v>
                </c:pt>
                <c:pt idx="1023">
                  <c:v>42189.552083333336</c:v>
                </c:pt>
                <c:pt idx="1024">
                  <c:v>42189.555555555555</c:v>
                </c:pt>
                <c:pt idx="1025">
                  <c:v>42189.559027777781</c:v>
                </c:pt>
                <c:pt idx="1026">
                  <c:v>42189.5625</c:v>
                </c:pt>
                <c:pt idx="1027">
                  <c:v>42189.565972222219</c:v>
                </c:pt>
                <c:pt idx="1028">
                  <c:v>42189.569444444445</c:v>
                </c:pt>
                <c:pt idx="1029">
                  <c:v>42189.572916666664</c:v>
                </c:pt>
                <c:pt idx="1030">
                  <c:v>42189.576388888891</c:v>
                </c:pt>
                <c:pt idx="1031">
                  <c:v>42189.579861111109</c:v>
                </c:pt>
                <c:pt idx="1032">
                  <c:v>42189.583333333336</c:v>
                </c:pt>
                <c:pt idx="1033">
                  <c:v>42189.586805555555</c:v>
                </c:pt>
                <c:pt idx="1034">
                  <c:v>42189.590277777781</c:v>
                </c:pt>
                <c:pt idx="1035">
                  <c:v>42189.59375</c:v>
                </c:pt>
                <c:pt idx="1036">
                  <c:v>42189.597222222219</c:v>
                </c:pt>
                <c:pt idx="1037">
                  <c:v>42189.600694444445</c:v>
                </c:pt>
                <c:pt idx="1038">
                  <c:v>42189.604166666664</c:v>
                </c:pt>
                <c:pt idx="1039">
                  <c:v>42189.607638888891</c:v>
                </c:pt>
                <c:pt idx="1040">
                  <c:v>42189.611111111109</c:v>
                </c:pt>
                <c:pt idx="1041">
                  <c:v>42189.614583333336</c:v>
                </c:pt>
                <c:pt idx="1042">
                  <c:v>42189.618055555555</c:v>
                </c:pt>
                <c:pt idx="1043">
                  <c:v>42189.621527777781</c:v>
                </c:pt>
                <c:pt idx="1044">
                  <c:v>42189.625</c:v>
                </c:pt>
                <c:pt idx="1045">
                  <c:v>42189.628472222219</c:v>
                </c:pt>
                <c:pt idx="1046">
                  <c:v>42189.631944444445</c:v>
                </c:pt>
                <c:pt idx="1047">
                  <c:v>42189.635416666664</c:v>
                </c:pt>
                <c:pt idx="1048">
                  <c:v>42189.638888888891</c:v>
                </c:pt>
                <c:pt idx="1049">
                  <c:v>42189.642361111109</c:v>
                </c:pt>
                <c:pt idx="1050">
                  <c:v>42189.645833333336</c:v>
                </c:pt>
                <c:pt idx="1051">
                  <c:v>42189.649305555555</c:v>
                </c:pt>
                <c:pt idx="1052">
                  <c:v>42189.652777777781</c:v>
                </c:pt>
                <c:pt idx="1053">
                  <c:v>42189.65625</c:v>
                </c:pt>
                <c:pt idx="1054">
                  <c:v>42189.659722222219</c:v>
                </c:pt>
                <c:pt idx="1055">
                  <c:v>42189.663194444445</c:v>
                </c:pt>
                <c:pt idx="1056">
                  <c:v>42189.666666666664</c:v>
                </c:pt>
                <c:pt idx="1057">
                  <c:v>42189.670138888891</c:v>
                </c:pt>
                <c:pt idx="1058">
                  <c:v>42189.673611111109</c:v>
                </c:pt>
                <c:pt idx="1059">
                  <c:v>42189.677083333336</c:v>
                </c:pt>
                <c:pt idx="1060">
                  <c:v>42189.680555555555</c:v>
                </c:pt>
                <c:pt idx="1061">
                  <c:v>42189.684027777781</c:v>
                </c:pt>
                <c:pt idx="1062">
                  <c:v>42189.6875</c:v>
                </c:pt>
                <c:pt idx="1063">
                  <c:v>42189.690972222219</c:v>
                </c:pt>
                <c:pt idx="1064">
                  <c:v>42189.694444444445</c:v>
                </c:pt>
                <c:pt idx="1065">
                  <c:v>42189.697916666664</c:v>
                </c:pt>
                <c:pt idx="1066">
                  <c:v>42189.701388888891</c:v>
                </c:pt>
                <c:pt idx="1067">
                  <c:v>42189.704861111109</c:v>
                </c:pt>
                <c:pt idx="1068">
                  <c:v>42189.708333333336</c:v>
                </c:pt>
                <c:pt idx="1069">
                  <c:v>42189.711805555555</c:v>
                </c:pt>
                <c:pt idx="1070">
                  <c:v>42189.715277777781</c:v>
                </c:pt>
                <c:pt idx="1071">
                  <c:v>42189.71875</c:v>
                </c:pt>
                <c:pt idx="1072">
                  <c:v>42189.722222222219</c:v>
                </c:pt>
                <c:pt idx="1073">
                  <c:v>42189.725694444445</c:v>
                </c:pt>
                <c:pt idx="1074">
                  <c:v>42189.729166666664</c:v>
                </c:pt>
                <c:pt idx="1075">
                  <c:v>42189.732638888891</c:v>
                </c:pt>
                <c:pt idx="1076">
                  <c:v>42189.736111111109</c:v>
                </c:pt>
                <c:pt idx="1077">
                  <c:v>42189.739583333336</c:v>
                </c:pt>
                <c:pt idx="1078">
                  <c:v>42189.743055555555</c:v>
                </c:pt>
                <c:pt idx="1079">
                  <c:v>42189.746527777781</c:v>
                </c:pt>
                <c:pt idx="1080">
                  <c:v>42189.75</c:v>
                </c:pt>
                <c:pt idx="1081">
                  <c:v>42189.753472222219</c:v>
                </c:pt>
                <c:pt idx="1082">
                  <c:v>42189.756944444445</c:v>
                </c:pt>
                <c:pt idx="1083">
                  <c:v>42189.760416666664</c:v>
                </c:pt>
                <c:pt idx="1084">
                  <c:v>42189.763888888891</c:v>
                </c:pt>
                <c:pt idx="1085">
                  <c:v>42189.767361111109</c:v>
                </c:pt>
                <c:pt idx="1086">
                  <c:v>42189.770833333336</c:v>
                </c:pt>
                <c:pt idx="1087">
                  <c:v>42189.774305555555</c:v>
                </c:pt>
                <c:pt idx="1088">
                  <c:v>42189.777777777781</c:v>
                </c:pt>
                <c:pt idx="1089">
                  <c:v>42189.78125</c:v>
                </c:pt>
                <c:pt idx="1090">
                  <c:v>42189.784722222219</c:v>
                </c:pt>
                <c:pt idx="1091">
                  <c:v>42189.788194444445</c:v>
                </c:pt>
                <c:pt idx="1092">
                  <c:v>42189.791666666664</c:v>
                </c:pt>
                <c:pt idx="1093">
                  <c:v>42189.795138888891</c:v>
                </c:pt>
                <c:pt idx="1094">
                  <c:v>42189.798611111109</c:v>
                </c:pt>
                <c:pt idx="1095">
                  <c:v>42189.802083333336</c:v>
                </c:pt>
                <c:pt idx="1096">
                  <c:v>42189.805555555555</c:v>
                </c:pt>
                <c:pt idx="1097">
                  <c:v>42189.809027777781</c:v>
                </c:pt>
                <c:pt idx="1098">
                  <c:v>42189.8125</c:v>
                </c:pt>
                <c:pt idx="1099">
                  <c:v>42189.815972222219</c:v>
                </c:pt>
                <c:pt idx="1100">
                  <c:v>42189.819444444445</c:v>
                </c:pt>
                <c:pt idx="1101">
                  <c:v>42189.822916666664</c:v>
                </c:pt>
                <c:pt idx="1102">
                  <c:v>42189.826388888891</c:v>
                </c:pt>
                <c:pt idx="1103">
                  <c:v>42189.829861111109</c:v>
                </c:pt>
                <c:pt idx="1104">
                  <c:v>42189.833333333336</c:v>
                </c:pt>
                <c:pt idx="1105">
                  <c:v>42189.836805555555</c:v>
                </c:pt>
                <c:pt idx="1106">
                  <c:v>42189.840277777781</c:v>
                </c:pt>
                <c:pt idx="1107">
                  <c:v>42189.84375</c:v>
                </c:pt>
                <c:pt idx="1108">
                  <c:v>42189.847222222219</c:v>
                </c:pt>
                <c:pt idx="1109">
                  <c:v>42189.850694444445</c:v>
                </c:pt>
                <c:pt idx="1110">
                  <c:v>42189.854166666664</c:v>
                </c:pt>
                <c:pt idx="1111">
                  <c:v>42189.857638888891</c:v>
                </c:pt>
                <c:pt idx="1112">
                  <c:v>42189.861111111109</c:v>
                </c:pt>
                <c:pt idx="1113">
                  <c:v>42189.864583333336</c:v>
                </c:pt>
                <c:pt idx="1114">
                  <c:v>42189.868055555555</c:v>
                </c:pt>
                <c:pt idx="1115">
                  <c:v>42189.871527777781</c:v>
                </c:pt>
                <c:pt idx="1116">
                  <c:v>42189.875</c:v>
                </c:pt>
                <c:pt idx="1117">
                  <c:v>42189.878472222219</c:v>
                </c:pt>
                <c:pt idx="1118">
                  <c:v>42189.881944444445</c:v>
                </c:pt>
                <c:pt idx="1119">
                  <c:v>42189.885416666664</c:v>
                </c:pt>
                <c:pt idx="1120">
                  <c:v>42189.888888888891</c:v>
                </c:pt>
                <c:pt idx="1121">
                  <c:v>42189.892361111109</c:v>
                </c:pt>
                <c:pt idx="1122">
                  <c:v>42189.895833333336</c:v>
                </c:pt>
                <c:pt idx="1123">
                  <c:v>42189.899305555555</c:v>
                </c:pt>
                <c:pt idx="1124">
                  <c:v>42189.902777777781</c:v>
                </c:pt>
                <c:pt idx="1125">
                  <c:v>42189.90625</c:v>
                </c:pt>
                <c:pt idx="1126">
                  <c:v>42189.909722222219</c:v>
                </c:pt>
                <c:pt idx="1127">
                  <c:v>42189.913194444445</c:v>
                </c:pt>
                <c:pt idx="1128">
                  <c:v>42189.916666666664</c:v>
                </c:pt>
                <c:pt idx="1129">
                  <c:v>42189.920138888891</c:v>
                </c:pt>
                <c:pt idx="1130">
                  <c:v>42189.923611111109</c:v>
                </c:pt>
                <c:pt idx="1131">
                  <c:v>42189.927083333336</c:v>
                </c:pt>
                <c:pt idx="1132">
                  <c:v>42189.930555555555</c:v>
                </c:pt>
                <c:pt idx="1133">
                  <c:v>42189.934027777781</c:v>
                </c:pt>
                <c:pt idx="1134">
                  <c:v>42189.9375</c:v>
                </c:pt>
                <c:pt idx="1135">
                  <c:v>42189.940972222219</c:v>
                </c:pt>
                <c:pt idx="1136">
                  <c:v>42189.944444444445</c:v>
                </c:pt>
                <c:pt idx="1137">
                  <c:v>42189.947916666664</c:v>
                </c:pt>
                <c:pt idx="1138">
                  <c:v>42189.951388888891</c:v>
                </c:pt>
                <c:pt idx="1139">
                  <c:v>42189.954861111109</c:v>
                </c:pt>
                <c:pt idx="1140">
                  <c:v>42189.958333333336</c:v>
                </c:pt>
                <c:pt idx="1141">
                  <c:v>42189.961805555555</c:v>
                </c:pt>
                <c:pt idx="1142">
                  <c:v>42189.965277777781</c:v>
                </c:pt>
                <c:pt idx="1143">
                  <c:v>42189.96875</c:v>
                </c:pt>
                <c:pt idx="1144">
                  <c:v>42189.972222222219</c:v>
                </c:pt>
                <c:pt idx="1145">
                  <c:v>42189.975694444445</c:v>
                </c:pt>
                <c:pt idx="1146">
                  <c:v>42189.979166666664</c:v>
                </c:pt>
                <c:pt idx="1147">
                  <c:v>42189.982638888891</c:v>
                </c:pt>
                <c:pt idx="1148">
                  <c:v>42189.986111111109</c:v>
                </c:pt>
                <c:pt idx="1149">
                  <c:v>42189.989583333336</c:v>
                </c:pt>
                <c:pt idx="1150">
                  <c:v>42189.993055555555</c:v>
                </c:pt>
                <c:pt idx="1151">
                  <c:v>42189.996527777781</c:v>
                </c:pt>
                <c:pt idx="1152">
                  <c:v>42190</c:v>
                </c:pt>
                <c:pt idx="1153">
                  <c:v>42190.003472222219</c:v>
                </c:pt>
                <c:pt idx="1154">
                  <c:v>42190.006944444445</c:v>
                </c:pt>
                <c:pt idx="1155">
                  <c:v>42190.010416666664</c:v>
                </c:pt>
                <c:pt idx="1156">
                  <c:v>42190.013888888891</c:v>
                </c:pt>
                <c:pt idx="1157">
                  <c:v>42190.017361111109</c:v>
                </c:pt>
                <c:pt idx="1158">
                  <c:v>42190.020833333336</c:v>
                </c:pt>
                <c:pt idx="1159">
                  <c:v>42190.024305555555</c:v>
                </c:pt>
                <c:pt idx="1160">
                  <c:v>42190.027777777781</c:v>
                </c:pt>
                <c:pt idx="1161">
                  <c:v>42190.03125</c:v>
                </c:pt>
                <c:pt idx="1162">
                  <c:v>42190.034722222219</c:v>
                </c:pt>
                <c:pt idx="1163">
                  <c:v>42190.038194444445</c:v>
                </c:pt>
                <c:pt idx="1164">
                  <c:v>42190.041666666664</c:v>
                </c:pt>
                <c:pt idx="1165">
                  <c:v>42190.045138888891</c:v>
                </c:pt>
                <c:pt idx="1166">
                  <c:v>42190.048611111109</c:v>
                </c:pt>
                <c:pt idx="1167">
                  <c:v>42190.052083333336</c:v>
                </c:pt>
                <c:pt idx="1168">
                  <c:v>42190.055555555555</c:v>
                </c:pt>
                <c:pt idx="1169">
                  <c:v>42190.059027777781</c:v>
                </c:pt>
                <c:pt idx="1170">
                  <c:v>42190.0625</c:v>
                </c:pt>
                <c:pt idx="1171">
                  <c:v>42190.065972222219</c:v>
                </c:pt>
                <c:pt idx="1172">
                  <c:v>42190.069444444445</c:v>
                </c:pt>
                <c:pt idx="1173">
                  <c:v>42190.072916666664</c:v>
                </c:pt>
                <c:pt idx="1174">
                  <c:v>42190.076388888891</c:v>
                </c:pt>
                <c:pt idx="1175">
                  <c:v>42190.079861111109</c:v>
                </c:pt>
                <c:pt idx="1176">
                  <c:v>42190.083333333336</c:v>
                </c:pt>
                <c:pt idx="1177">
                  <c:v>42190.086805555555</c:v>
                </c:pt>
                <c:pt idx="1178">
                  <c:v>42190.090277777781</c:v>
                </c:pt>
                <c:pt idx="1179">
                  <c:v>42190.09375</c:v>
                </c:pt>
                <c:pt idx="1180">
                  <c:v>42190.097222222219</c:v>
                </c:pt>
                <c:pt idx="1181">
                  <c:v>42190.100694444445</c:v>
                </c:pt>
                <c:pt idx="1182">
                  <c:v>42190.104166666664</c:v>
                </c:pt>
                <c:pt idx="1183">
                  <c:v>42190.107638888891</c:v>
                </c:pt>
                <c:pt idx="1184">
                  <c:v>42190.111111111109</c:v>
                </c:pt>
                <c:pt idx="1185">
                  <c:v>42190.114583333336</c:v>
                </c:pt>
                <c:pt idx="1186">
                  <c:v>42190.118055555555</c:v>
                </c:pt>
                <c:pt idx="1187">
                  <c:v>42190.121527777781</c:v>
                </c:pt>
                <c:pt idx="1188">
                  <c:v>42190.125</c:v>
                </c:pt>
                <c:pt idx="1189">
                  <c:v>42190.128472222219</c:v>
                </c:pt>
                <c:pt idx="1190">
                  <c:v>42190.131944444445</c:v>
                </c:pt>
                <c:pt idx="1191">
                  <c:v>42190.135416666664</c:v>
                </c:pt>
                <c:pt idx="1192">
                  <c:v>42190.138888888891</c:v>
                </c:pt>
                <c:pt idx="1193">
                  <c:v>42190.142361111109</c:v>
                </c:pt>
                <c:pt idx="1194">
                  <c:v>42190.145833333336</c:v>
                </c:pt>
                <c:pt idx="1195">
                  <c:v>42190.149305555555</c:v>
                </c:pt>
                <c:pt idx="1196">
                  <c:v>42190.152777777781</c:v>
                </c:pt>
                <c:pt idx="1197">
                  <c:v>42190.15625</c:v>
                </c:pt>
                <c:pt idx="1198">
                  <c:v>42190.159722222219</c:v>
                </c:pt>
                <c:pt idx="1199">
                  <c:v>42190.163194444445</c:v>
                </c:pt>
                <c:pt idx="1200">
                  <c:v>42190.166666666664</c:v>
                </c:pt>
                <c:pt idx="1201">
                  <c:v>42190.170138888891</c:v>
                </c:pt>
                <c:pt idx="1202">
                  <c:v>42190.173611111109</c:v>
                </c:pt>
                <c:pt idx="1203">
                  <c:v>42190.177083333336</c:v>
                </c:pt>
                <c:pt idx="1204">
                  <c:v>42190.180555555555</c:v>
                </c:pt>
                <c:pt idx="1205">
                  <c:v>42190.184027777781</c:v>
                </c:pt>
                <c:pt idx="1206">
                  <c:v>42190.1875</c:v>
                </c:pt>
                <c:pt idx="1207">
                  <c:v>42190.190972222219</c:v>
                </c:pt>
                <c:pt idx="1208">
                  <c:v>42190.194444444445</c:v>
                </c:pt>
                <c:pt idx="1209">
                  <c:v>42190.197916666664</c:v>
                </c:pt>
                <c:pt idx="1210">
                  <c:v>42190.201388888891</c:v>
                </c:pt>
                <c:pt idx="1211">
                  <c:v>42190.204861111109</c:v>
                </c:pt>
                <c:pt idx="1212">
                  <c:v>42190.208333333336</c:v>
                </c:pt>
                <c:pt idx="1213">
                  <c:v>42190.211805555555</c:v>
                </c:pt>
                <c:pt idx="1214">
                  <c:v>42190.215277777781</c:v>
                </c:pt>
                <c:pt idx="1215">
                  <c:v>42190.21875</c:v>
                </c:pt>
                <c:pt idx="1216">
                  <c:v>42190.222222222219</c:v>
                </c:pt>
                <c:pt idx="1217">
                  <c:v>42190.225694444445</c:v>
                </c:pt>
                <c:pt idx="1218">
                  <c:v>42190.229166666664</c:v>
                </c:pt>
                <c:pt idx="1219">
                  <c:v>42190.232638888891</c:v>
                </c:pt>
                <c:pt idx="1220">
                  <c:v>42190.236111111109</c:v>
                </c:pt>
                <c:pt idx="1221">
                  <c:v>42190.239583333336</c:v>
                </c:pt>
                <c:pt idx="1222">
                  <c:v>42190.243055555555</c:v>
                </c:pt>
                <c:pt idx="1223">
                  <c:v>42190.246527777781</c:v>
                </c:pt>
                <c:pt idx="1224">
                  <c:v>42190.25</c:v>
                </c:pt>
                <c:pt idx="1225">
                  <c:v>42190.253472222219</c:v>
                </c:pt>
                <c:pt idx="1226">
                  <c:v>42190.256944444445</c:v>
                </c:pt>
                <c:pt idx="1227">
                  <c:v>42190.260416666664</c:v>
                </c:pt>
                <c:pt idx="1228">
                  <c:v>42190.263888888891</c:v>
                </c:pt>
                <c:pt idx="1229">
                  <c:v>42190.267361111109</c:v>
                </c:pt>
                <c:pt idx="1230">
                  <c:v>42190.270833333336</c:v>
                </c:pt>
                <c:pt idx="1231">
                  <c:v>42190.274305555555</c:v>
                </c:pt>
                <c:pt idx="1232">
                  <c:v>42190.277777777781</c:v>
                </c:pt>
                <c:pt idx="1233">
                  <c:v>42190.28125</c:v>
                </c:pt>
                <c:pt idx="1234">
                  <c:v>42190.284722222219</c:v>
                </c:pt>
                <c:pt idx="1235">
                  <c:v>42190.288194444445</c:v>
                </c:pt>
                <c:pt idx="1236">
                  <c:v>42190.291666666664</c:v>
                </c:pt>
                <c:pt idx="1237">
                  <c:v>42190.295138888891</c:v>
                </c:pt>
                <c:pt idx="1238">
                  <c:v>42190.298611111109</c:v>
                </c:pt>
                <c:pt idx="1239">
                  <c:v>42190.302083333336</c:v>
                </c:pt>
                <c:pt idx="1240">
                  <c:v>42190.305555555555</c:v>
                </c:pt>
                <c:pt idx="1241">
                  <c:v>42190.309027777781</c:v>
                </c:pt>
                <c:pt idx="1242">
                  <c:v>42190.3125</c:v>
                </c:pt>
                <c:pt idx="1243">
                  <c:v>42190.315972222219</c:v>
                </c:pt>
                <c:pt idx="1244">
                  <c:v>42190.319444444445</c:v>
                </c:pt>
                <c:pt idx="1245">
                  <c:v>42190.322916666664</c:v>
                </c:pt>
                <c:pt idx="1246">
                  <c:v>42190.326388888891</c:v>
                </c:pt>
                <c:pt idx="1247">
                  <c:v>42190.329861111109</c:v>
                </c:pt>
                <c:pt idx="1248">
                  <c:v>42190.333333333336</c:v>
                </c:pt>
                <c:pt idx="1249">
                  <c:v>42190.336805555555</c:v>
                </c:pt>
                <c:pt idx="1250">
                  <c:v>42190.340277777781</c:v>
                </c:pt>
                <c:pt idx="1251">
                  <c:v>42190.34375</c:v>
                </c:pt>
                <c:pt idx="1252">
                  <c:v>42190.347222222219</c:v>
                </c:pt>
                <c:pt idx="1253">
                  <c:v>42190.350694444445</c:v>
                </c:pt>
                <c:pt idx="1254">
                  <c:v>42190.354166666664</c:v>
                </c:pt>
                <c:pt idx="1255">
                  <c:v>42190.357638888891</c:v>
                </c:pt>
                <c:pt idx="1256">
                  <c:v>42190.361111111109</c:v>
                </c:pt>
                <c:pt idx="1257">
                  <c:v>42190.364583333336</c:v>
                </c:pt>
                <c:pt idx="1258">
                  <c:v>42190.368055555555</c:v>
                </c:pt>
                <c:pt idx="1259">
                  <c:v>42190.371527777781</c:v>
                </c:pt>
                <c:pt idx="1260">
                  <c:v>42190.375</c:v>
                </c:pt>
                <c:pt idx="1261">
                  <c:v>42190.378472222219</c:v>
                </c:pt>
                <c:pt idx="1262">
                  <c:v>42190.381944444445</c:v>
                </c:pt>
                <c:pt idx="1263">
                  <c:v>42190.385416666664</c:v>
                </c:pt>
                <c:pt idx="1264">
                  <c:v>42190.388888888891</c:v>
                </c:pt>
                <c:pt idx="1265">
                  <c:v>42190.392361111109</c:v>
                </c:pt>
                <c:pt idx="1266">
                  <c:v>42190.395833333336</c:v>
                </c:pt>
                <c:pt idx="1267">
                  <c:v>42190.399305555555</c:v>
                </c:pt>
                <c:pt idx="1268">
                  <c:v>42190.402777777781</c:v>
                </c:pt>
                <c:pt idx="1269">
                  <c:v>42190.40625</c:v>
                </c:pt>
                <c:pt idx="1270">
                  <c:v>42190.409722222219</c:v>
                </c:pt>
                <c:pt idx="1271">
                  <c:v>42190.413194444445</c:v>
                </c:pt>
                <c:pt idx="1272">
                  <c:v>42190.416666666664</c:v>
                </c:pt>
                <c:pt idx="1273">
                  <c:v>42190.420138888891</c:v>
                </c:pt>
                <c:pt idx="1274">
                  <c:v>42190.423611111109</c:v>
                </c:pt>
                <c:pt idx="1275">
                  <c:v>42190.427083333336</c:v>
                </c:pt>
                <c:pt idx="1276">
                  <c:v>42190.430555555555</c:v>
                </c:pt>
                <c:pt idx="1277">
                  <c:v>42190.434027777781</c:v>
                </c:pt>
                <c:pt idx="1278">
                  <c:v>42190.4375</c:v>
                </c:pt>
                <c:pt idx="1279">
                  <c:v>42190.440972222219</c:v>
                </c:pt>
                <c:pt idx="1280">
                  <c:v>42190.444444444445</c:v>
                </c:pt>
                <c:pt idx="1281">
                  <c:v>42190.447916666664</c:v>
                </c:pt>
                <c:pt idx="1282">
                  <c:v>42190.451388888891</c:v>
                </c:pt>
                <c:pt idx="1283">
                  <c:v>42190.454861111109</c:v>
                </c:pt>
                <c:pt idx="1284">
                  <c:v>42190.458333333336</c:v>
                </c:pt>
                <c:pt idx="1285">
                  <c:v>42190.461805555555</c:v>
                </c:pt>
                <c:pt idx="1286">
                  <c:v>42190.465277777781</c:v>
                </c:pt>
                <c:pt idx="1287">
                  <c:v>42190.46875</c:v>
                </c:pt>
                <c:pt idx="1288">
                  <c:v>42190.472222222219</c:v>
                </c:pt>
                <c:pt idx="1289">
                  <c:v>42190.475694444445</c:v>
                </c:pt>
                <c:pt idx="1290">
                  <c:v>42190.479166666664</c:v>
                </c:pt>
                <c:pt idx="1291">
                  <c:v>42190.482638888891</c:v>
                </c:pt>
                <c:pt idx="1292">
                  <c:v>42190.486111111109</c:v>
                </c:pt>
                <c:pt idx="1293">
                  <c:v>42190.489583333336</c:v>
                </c:pt>
                <c:pt idx="1294">
                  <c:v>42190.493055555555</c:v>
                </c:pt>
                <c:pt idx="1295">
                  <c:v>42190.496527777781</c:v>
                </c:pt>
                <c:pt idx="1296">
                  <c:v>42190.5</c:v>
                </c:pt>
                <c:pt idx="1297">
                  <c:v>42190.503472222219</c:v>
                </c:pt>
                <c:pt idx="1298">
                  <c:v>42190.506944444445</c:v>
                </c:pt>
                <c:pt idx="1299">
                  <c:v>42190.510416666664</c:v>
                </c:pt>
                <c:pt idx="1300">
                  <c:v>42190.513888888891</c:v>
                </c:pt>
                <c:pt idx="1301">
                  <c:v>42190.517361111109</c:v>
                </c:pt>
                <c:pt idx="1302">
                  <c:v>42190.520833333336</c:v>
                </c:pt>
                <c:pt idx="1303">
                  <c:v>42190.524305555555</c:v>
                </c:pt>
                <c:pt idx="1304">
                  <c:v>42190.527777777781</c:v>
                </c:pt>
                <c:pt idx="1305">
                  <c:v>42190.53125</c:v>
                </c:pt>
                <c:pt idx="1306">
                  <c:v>42190.534722222219</c:v>
                </c:pt>
                <c:pt idx="1307">
                  <c:v>42190.538194444445</c:v>
                </c:pt>
                <c:pt idx="1308">
                  <c:v>42190.541666666664</c:v>
                </c:pt>
                <c:pt idx="1309">
                  <c:v>42190.545138888891</c:v>
                </c:pt>
                <c:pt idx="1310">
                  <c:v>42190.548611111109</c:v>
                </c:pt>
                <c:pt idx="1311">
                  <c:v>42190.552083333336</c:v>
                </c:pt>
                <c:pt idx="1312">
                  <c:v>42190.555555555555</c:v>
                </c:pt>
                <c:pt idx="1313">
                  <c:v>42190.559027777781</c:v>
                </c:pt>
                <c:pt idx="1314">
                  <c:v>42190.5625</c:v>
                </c:pt>
                <c:pt idx="1315">
                  <c:v>42190.565972222219</c:v>
                </c:pt>
                <c:pt idx="1316">
                  <c:v>42190.569444444445</c:v>
                </c:pt>
                <c:pt idx="1317">
                  <c:v>42190.572916666664</c:v>
                </c:pt>
                <c:pt idx="1318">
                  <c:v>42190.576388888891</c:v>
                </c:pt>
                <c:pt idx="1319">
                  <c:v>42190.579861111109</c:v>
                </c:pt>
                <c:pt idx="1320">
                  <c:v>42190.583333333336</c:v>
                </c:pt>
                <c:pt idx="1321">
                  <c:v>42190.586805555555</c:v>
                </c:pt>
                <c:pt idx="1322">
                  <c:v>42190.590277777781</c:v>
                </c:pt>
                <c:pt idx="1323">
                  <c:v>42190.59375</c:v>
                </c:pt>
                <c:pt idx="1324">
                  <c:v>42190.597222222219</c:v>
                </c:pt>
                <c:pt idx="1325">
                  <c:v>42190.600694444445</c:v>
                </c:pt>
                <c:pt idx="1326">
                  <c:v>42190.604166666664</c:v>
                </c:pt>
                <c:pt idx="1327">
                  <c:v>42190.607638888891</c:v>
                </c:pt>
                <c:pt idx="1328">
                  <c:v>42190.611111111109</c:v>
                </c:pt>
                <c:pt idx="1329">
                  <c:v>42190.614583333336</c:v>
                </c:pt>
                <c:pt idx="1330">
                  <c:v>42190.618055555555</c:v>
                </c:pt>
                <c:pt idx="1331">
                  <c:v>42190.621527777781</c:v>
                </c:pt>
                <c:pt idx="1332">
                  <c:v>42190.625</c:v>
                </c:pt>
                <c:pt idx="1333">
                  <c:v>42190.628472222219</c:v>
                </c:pt>
                <c:pt idx="1334">
                  <c:v>42190.631944444445</c:v>
                </c:pt>
                <c:pt idx="1335">
                  <c:v>42190.635416666664</c:v>
                </c:pt>
                <c:pt idx="1336">
                  <c:v>42190.638888888891</c:v>
                </c:pt>
                <c:pt idx="1337">
                  <c:v>42190.642361111109</c:v>
                </c:pt>
                <c:pt idx="1338">
                  <c:v>42190.645833333336</c:v>
                </c:pt>
                <c:pt idx="1339">
                  <c:v>42190.649305555555</c:v>
                </c:pt>
                <c:pt idx="1340">
                  <c:v>42190.652777777781</c:v>
                </c:pt>
                <c:pt idx="1341">
                  <c:v>42190.65625</c:v>
                </c:pt>
                <c:pt idx="1342">
                  <c:v>42190.659722222219</c:v>
                </c:pt>
                <c:pt idx="1343">
                  <c:v>42190.663194444445</c:v>
                </c:pt>
                <c:pt idx="1344">
                  <c:v>42190.666666666664</c:v>
                </c:pt>
                <c:pt idx="1345">
                  <c:v>42190.670138888891</c:v>
                </c:pt>
                <c:pt idx="1346">
                  <c:v>42190.673611111109</c:v>
                </c:pt>
                <c:pt idx="1347">
                  <c:v>42190.677083333336</c:v>
                </c:pt>
                <c:pt idx="1348">
                  <c:v>42190.680555555555</c:v>
                </c:pt>
                <c:pt idx="1349">
                  <c:v>42190.684027777781</c:v>
                </c:pt>
                <c:pt idx="1350">
                  <c:v>42190.6875</c:v>
                </c:pt>
                <c:pt idx="1351">
                  <c:v>42190.690972222219</c:v>
                </c:pt>
                <c:pt idx="1352">
                  <c:v>42190.694444444445</c:v>
                </c:pt>
                <c:pt idx="1353">
                  <c:v>42190.697916666664</c:v>
                </c:pt>
                <c:pt idx="1354">
                  <c:v>42190.701388888891</c:v>
                </c:pt>
                <c:pt idx="1355">
                  <c:v>42190.704861111109</c:v>
                </c:pt>
                <c:pt idx="1356">
                  <c:v>42190.708333333336</c:v>
                </c:pt>
                <c:pt idx="1357">
                  <c:v>42190.711805555555</c:v>
                </c:pt>
                <c:pt idx="1358">
                  <c:v>42190.715277777781</c:v>
                </c:pt>
                <c:pt idx="1359">
                  <c:v>42190.71875</c:v>
                </c:pt>
                <c:pt idx="1360">
                  <c:v>42190.722222222219</c:v>
                </c:pt>
                <c:pt idx="1361">
                  <c:v>42190.725694444445</c:v>
                </c:pt>
                <c:pt idx="1362">
                  <c:v>42190.729166666664</c:v>
                </c:pt>
                <c:pt idx="1363">
                  <c:v>42190.732638888891</c:v>
                </c:pt>
                <c:pt idx="1364">
                  <c:v>42190.736111111109</c:v>
                </c:pt>
                <c:pt idx="1365">
                  <c:v>42190.739583333336</c:v>
                </c:pt>
                <c:pt idx="1366">
                  <c:v>42190.743055555555</c:v>
                </c:pt>
                <c:pt idx="1367">
                  <c:v>42190.746527777781</c:v>
                </c:pt>
                <c:pt idx="1368">
                  <c:v>42190.75</c:v>
                </c:pt>
                <c:pt idx="1369">
                  <c:v>42190.753472222219</c:v>
                </c:pt>
                <c:pt idx="1370">
                  <c:v>42190.756944444445</c:v>
                </c:pt>
                <c:pt idx="1371">
                  <c:v>42190.760416666664</c:v>
                </c:pt>
                <c:pt idx="1372">
                  <c:v>42190.763888888891</c:v>
                </c:pt>
                <c:pt idx="1373">
                  <c:v>42190.767361111109</c:v>
                </c:pt>
                <c:pt idx="1374">
                  <c:v>42190.770833333336</c:v>
                </c:pt>
                <c:pt idx="1375">
                  <c:v>42190.774305555555</c:v>
                </c:pt>
                <c:pt idx="1376">
                  <c:v>42190.777777777781</c:v>
                </c:pt>
                <c:pt idx="1377">
                  <c:v>42190.78125</c:v>
                </c:pt>
                <c:pt idx="1378">
                  <c:v>42190.784722222219</c:v>
                </c:pt>
                <c:pt idx="1379">
                  <c:v>42190.788194444445</c:v>
                </c:pt>
                <c:pt idx="1380">
                  <c:v>42190.791666666664</c:v>
                </c:pt>
                <c:pt idx="1381">
                  <c:v>42190.795138888891</c:v>
                </c:pt>
                <c:pt idx="1382">
                  <c:v>42190.798611111109</c:v>
                </c:pt>
                <c:pt idx="1383">
                  <c:v>42190.802083333336</c:v>
                </c:pt>
                <c:pt idx="1384">
                  <c:v>42190.805555555555</c:v>
                </c:pt>
                <c:pt idx="1385">
                  <c:v>42190.809027777781</c:v>
                </c:pt>
                <c:pt idx="1386">
                  <c:v>42190.8125</c:v>
                </c:pt>
                <c:pt idx="1387">
                  <c:v>42190.815972222219</c:v>
                </c:pt>
                <c:pt idx="1388">
                  <c:v>42190.819444444445</c:v>
                </c:pt>
                <c:pt idx="1389">
                  <c:v>42190.822916666664</c:v>
                </c:pt>
                <c:pt idx="1390">
                  <c:v>42190.826388888891</c:v>
                </c:pt>
                <c:pt idx="1391">
                  <c:v>42190.829861111109</c:v>
                </c:pt>
                <c:pt idx="1392">
                  <c:v>42190.833333333336</c:v>
                </c:pt>
                <c:pt idx="1393">
                  <c:v>42190.836805555555</c:v>
                </c:pt>
                <c:pt idx="1394">
                  <c:v>42190.840277777781</c:v>
                </c:pt>
                <c:pt idx="1395">
                  <c:v>42190.84375</c:v>
                </c:pt>
                <c:pt idx="1396">
                  <c:v>42190.847222222219</c:v>
                </c:pt>
                <c:pt idx="1397">
                  <c:v>42190.850694444445</c:v>
                </c:pt>
                <c:pt idx="1398">
                  <c:v>42190.854166666664</c:v>
                </c:pt>
                <c:pt idx="1399">
                  <c:v>42190.857638888891</c:v>
                </c:pt>
                <c:pt idx="1400">
                  <c:v>42190.861111111109</c:v>
                </c:pt>
                <c:pt idx="1401">
                  <c:v>42190.864583333336</c:v>
                </c:pt>
                <c:pt idx="1402">
                  <c:v>42190.868055555555</c:v>
                </c:pt>
                <c:pt idx="1403">
                  <c:v>42190.871527777781</c:v>
                </c:pt>
                <c:pt idx="1404">
                  <c:v>42190.875</c:v>
                </c:pt>
                <c:pt idx="1405">
                  <c:v>42190.878472222219</c:v>
                </c:pt>
                <c:pt idx="1406">
                  <c:v>42190.881944444445</c:v>
                </c:pt>
                <c:pt idx="1407">
                  <c:v>42190.885416666664</c:v>
                </c:pt>
                <c:pt idx="1408">
                  <c:v>42190.888888888891</c:v>
                </c:pt>
                <c:pt idx="1409">
                  <c:v>42190.892361111109</c:v>
                </c:pt>
                <c:pt idx="1410">
                  <c:v>42190.895833333336</c:v>
                </c:pt>
                <c:pt idx="1411">
                  <c:v>42190.899305555555</c:v>
                </c:pt>
                <c:pt idx="1412">
                  <c:v>42190.902777777781</c:v>
                </c:pt>
                <c:pt idx="1413">
                  <c:v>42190.90625</c:v>
                </c:pt>
                <c:pt idx="1414">
                  <c:v>42190.909722222219</c:v>
                </c:pt>
                <c:pt idx="1415">
                  <c:v>42190.913194444445</c:v>
                </c:pt>
                <c:pt idx="1416">
                  <c:v>42190.916666666664</c:v>
                </c:pt>
                <c:pt idx="1417">
                  <c:v>42190.920138888891</c:v>
                </c:pt>
                <c:pt idx="1418">
                  <c:v>42190.923611111109</c:v>
                </c:pt>
                <c:pt idx="1419">
                  <c:v>42190.927083333336</c:v>
                </c:pt>
                <c:pt idx="1420">
                  <c:v>42190.930555555555</c:v>
                </c:pt>
                <c:pt idx="1421">
                  <c:v>42190.934027777781</c:v>
                </c:pt>
                <c:pt idx="1422">
                  <c:v>42190.9375</c:v>
                </c:pt>
                <c:pt idx="1423">
                  <c:v>42190.940972222219</c:v>
                </c:pt>
                <c:pt idx="1424">
                  <c:v>42190.944444444445</c:v>
                </c:pt>
                <c:pt idx="1425">
                  <c:v>42190.947916666664</c:v>
                </c:pt>
                <c:pt idx="1426">
                  <c:v>42190.951388888891</c:v>
                </c:pt>
                <c:pt idx="1427">
                  <c:v>42190.954861111109</c:v>
                </c:pt>
                <c:pt idx="1428">
                  <c:v>42190.958333333336</c:v>
                </c:pt>
                <c:pt idx="1429">
                  <c:v>42190.961805555555</c:v>
                </c:pt>
                <c:pt idx="1430">
                  <c:v>42190.965277777781</c:v>
                </c:pt>
                <c:pt idx="1431">
                  <c:v>42190.96875</c:v>
                </c:pt>
                <c:pt idx="1432">
                  <c:v>42190.972222222219</c:v>
                </c:pt>
                <c:pt idx="1433">
                  <c:v>42190.975694444445</c:v>
                </c:pt>
                <c:pt idx="1434">
                  <c:v>42190.979166666664</c:v>
                </c:pt>
                <c:pt idx="1435">
                  <c:v>42190.982638888891</c:v>
                </c:pt>
                <c:pt idx="1436">
                  <c:v>42190.986111111109</c:v>
                </c:pt>
                <c:pt idx="1437">
                  <c:v>42190.989583333336</c:v>
                </c:pt>
                <c:pt idx="1438">
                  <c:v>42190.993055555555</c:v>
                </c:pt>
                <c:pt idx="1439">
                  <c:v>42190.996527777781</c:v>
                </c:pt>
                <c:pt idx="1440">
                  <c:v>42191</c:v>
                </c:pt>
              </c:numCache>
            </c:numRef>
          </c:cat>
          <c:val>
            <c:numRef>
              <c:f>Scenario1_5_TY_UC!$F$2:$F$1442</c:f>
              <c:numCache>
                <c:formatCode>General</c:formatCode>
                <c:ptCount val="1441"/>
                <c:pt idx="0">
                  <c:v>758</c:v>
                </c:pt>
                <c:pt idx="1">
                  <c:v>720.87699999999995</c:v>
                </c:pt>
                <c:pt idx="2">
                  <c:v>747.67499999999995</c:v>
                </c:pt>
                <c:pt idx="3">
                  <c:v>806.50699999999995</c:v>
                </c:pt>
                <c:pt idx="4">
                  <c:v>722.40499999999997</c:v>
                </c:pt>
                <c:pt idx="5">
                  <c:v>746.63099999999997</c:v>
                </c:pt>
                <c:pt idx="6">
                  <c:v>781.70600000000002</c:v>
                </c:pt>
                <c:pt idx="7">
                  <c:v>750.66800000000001</c:v>
                </c:pt>
                <c:pt idx="8">
                  <c:v>801.25400000000002</c:v>
                </c:pt>
                <c:pt idx="9">
                  <c:v>772.23599999999999</c:v>
                </c:pt>
                <c:pt idx="10">
                  <c:v>807.63699999999994</c:v>
                </c:pt>
                <c:pt idx="11">
                  <c:v>752.43700000000001</c:v>
                </c:pt>
                <c:pt idx="12">
                  <c:v>751</c:v>
                </c:pt>
                <c:pt idx="13">
                  <c:v>701.88599999999997</c:v>
                </c:pt>
                <c:pt idx="14">
                  <c:v>711.35400000000004</c:v>
                </c:pt>
                <c:pt idx="15">
                  <c:v>719.38699999999994</c:v>
                </c:pt>
                <c:pt idx="16">
                  <c:v>715.99300000000005</c:v>
                </c:pt>
                <c:pt idx="17">
                  <c:v>731.48199999999997</c:v>
                </c:pt>
                <c:pt idx="18">
                  <c:v>719.10799999999995</c:v>
                </c:pt>
                <c:pt idx="19">
                  <c:v>745.11599999999999</c:v>
                </c:pt>
                <c:pt idx="20">
                  <c:v>754.37699999999995</c:v>
                </c:pt>
                <c:pt idx="21">
                  <c:v>707.31700000000001</c:v>
                </c:pt>
                <c:pt idx="22">
                  <c:v>716.77</c:v>
                </c:pt>
                <c:pt idx="23">
                  <c:v>735.92</c:v>
                </c:pt>
                <c:pt idx="24">
                  <c:v>708</c:v>
                </c:pt>
                <c:pt idx="25">
                  <c:v>682.30399999999997</c:v>
                </c:pt>
                <c:pt idx="26">
                  <c:v>682.62</c:v>
                </c:pt>
                <c:pt idx="27">
                  <c:v>721.072</c:v>
                </c:pt>
                <c:pt idx="28">
                  <c:v>698.846</c:v>
                </c:pt>
                <c:pt idx="29">
                  <c:v>691.029</c:v>
                </c:pt>
                <c:pt idx="30">
                  <c:v>650.29399999999998</c:v>
                </c:pt>
                <c:pt idx="31">
                  <c:v>672.00599999999997</c:v>
                </c:pt>
                <c:pt idx="32">
                  <c:v>674.34500000000003</c:v>
                </c:pt>
                <c:pt idx="33">
                  <c:v>653.97</c:v>
                </c:pt>
                <c:pt idx="34">
                  <c:v>680.01400000000001</c:v>
                </c:pt>
                <c:pt idx="35">
                  <c:v>701.83199999999999</c:v>
                </c:pt>
                <c:pt idx="36">
                  <c:v>666</c:v>
                </c:pt>
                <c:pt idx="37">
                  <c:v>643.58799999999997</c:v>
                </c:pt>
                <c:pt idx="38">
                  <c:v>679.88699999999994</c:v>
                </c:pt>
                <c:pt idx="39">
                  <c:v>603.34100000000001</c:v>
                </c:pt>
                <c:pt idx="40">
                  <c:v>605.67700000000002</c:v>
                </c:pt>
                <c:pt idx="41">
                  <c:v>645.62900000000002</c:v>
                </c:pt>
                <c:pt idx="42">
                  <c:v>576.27200000000005</c:v>
                </c:pt>
                <c:pt idx="43">
                  <c:v>626.26199999999994</c:v>
                </c:pt>
                <c:pt idx="44">
                  <c:v>547.54499999999996</c:v>
                </c:pt>
                <c:pt idx="45">
                  <c:v>557.69899999999996</c:v>
                </c:pt>
                <c:pt idx="46">
                  <c:v>556.87699999999995</c:v>
                </c:pt>
                <c:pt idx="47">
                  <c:v>551.99599999999998</c:v>
                </c:pt>
                <c:pt idx="48">
                  <c:v>541</c:v>
                </c:pt>
                <c:pt idx="49">
                  <c:v>535.51700000000005</c:v>
                </c:pt>
                <c:pt idx="50">
                  <c:v>499.68</c:v>
                </c:pt>
                <c:pt idx="51">
                  <c:v>535.13699999999994</c:v>
                </c:pt>
                <c:pt idx="52">
                  <c:v>529.221</c:v>
                </c:pt>
                <c:pt idx="53">
                  <c:v>515.07399999999996</c:v>
                </c:pt>
                <c:pt idx="54">
                  <c:v>456.92399999999998</c:v>
                </c:pt>
                <c:pt idx="55">
                  <c:v>514.16200000000003</c:v>
                </c:pt>
                <c:pt idx="56">
                  <c:v>472.834</c:v>
                </c:pt>
                <c:pt idx="57">
                  <c:v>527.15200000000004</c:v>
                </c:pt>
                <c:pt idx="58">
                  <c:v>514.71699999999998</c:v>
                </c:pt>
                <c:pt idx="59">
                  <c:v>491.41699999999997</c:v>
                </c:pt>
                <c:pt idx="60">
                  <c:v>485</c:v>
                </c:pt>
                <c:pt idx="61">
                  <c:v>494.60199999999998</c:v>
                </c:pt>
                <c:pt idx="62">
                  <c:v>439.55799999999999</c:v>
                </c:pt>
                <c:pt idx="63">
                  <c:v>462.71100000000001</c:v>
                </c:pt>
                <c:pt idx="64">
                  <c:v>461.66</c:v>
                </c:pt>
                <c:pt idx="65">
                  <c:v>449.73700000000002</c:v>
                </c:pt>
                <c:pt idx="66">
                  <c:v>447.06799999999998</c:v>
                </c:pt>
                <c:pt idx="67">
                  <c:v>420.52</c:v>
                </c:pt>
                <c:pt idx="68">
                  <c:v>402.11799999999999</c:v>
                </c:pt>
                <c:pt idx="69">
                  <c:v>404.05</c:v>
                </c:pt>
                <c:pt idx="70">
                  <c:v>414.49599999999998</c:v>
                </c:pt>
                <c:pt idx="71">
                  <c:v>369.32299999999998</c:v>
                </c:pt>
                <c:pt idx="72">
                  <c:v>385</c:v>
                </c:pt>
                <c:pt idx="73">
                  <c:v>367.57</c:v>
                </c:pt>
                <c:pt idx="74">
                  <c:v>405.53100000000001</c:v>
                </c:pt>
                <c:pt idx="75">
                  <c:v>368.16</c:v>
                </c:pt>
                <c:pt idx="76">
                  <c:v>363.61900000000003</c:v>
                </c:pt>
                <c:pt idx="77">
                  <c:v>370.98500000000001</c:v>
                </c:pt>
                <c:pt idx="78">
                  <c:v>392.59399999999999</c:v>
                </c:pt>
                <c:pt idx="79">
                  <c:v>378.76499999999999</c:v>
                </c:pt>
                <c:pt idx="80">
                  <c:v>398.089</c:v>
                </c:pt>
                <c:pt idx="81">
                  <c:v>384.20699999999999</c:v>
                </c:pt>
                <c:pt idx="82">
                  <c:v>364.04</c:v>
                </c:pt>
                <c:pt idx="83">
                  <c:v>363.27300000000002</c:v>
                </c:pt>
                <c:pt idx="84">
                  <c:v>377</c:v>
                </c:pt>
                <c:pt idx="85">
                  <c:v>362.12299999999999</c:v>
                </c:pt>
                <c:pt idx="86">
                  <c:v>359.75099999999998</c:v>
                </c:pt>
                <c:pt idx="87">
                  <c:v>355.06900000000002</c:v>
                </c:pt>
                <c:pt idx="88">
                  <c:v>377.928</c:v>
                </c:pt>
                <c:pt idx="89">
                  <c:v>368.19</c:v>
                </c:pt>
                <c:pt idx="90">
                  <c:v>382.25200000000001</c:v>
                </c:pt>
                <c:pt idx="91">
                  <c:v>355.30700000000002</c:v>
                </c:pt>
                <c:pt idx="92">
                  <c:v>361.18099999999998</c:v>
                </c:pt>
                <c:pt idx="93">
                  <c:v>338.65699999999998</c:v>
                </c:pt>
                <c:pt idx="94">
                  <c:v>339.27</c:v>
                </c:pt>
                <c:pt idx="95">
                  <c:v>362.27699999999999</c:v>
                </c:pt>
                <c:pt idx="96">
                  <c:v>350</c:v>
                </c:pt>
                <c:pt idx="97">
                  <c:v>323.69</c:v>
                </c:pt>
                <c:pt idx="98">
                  <c:v>337.51400000000001</c:v>
                </c:pt>
                <c:pt idx="99">
                  <c:v>331.029</c:v>
                </c:pt>
                <c:pt idx="100">
                  <c:v>319.40899999999999</c:v>
                </c:pt>
                <c:pt idx="101">
                  <c:v>338.66699999999997</c:v>
                </c:pt>
                <c:pt idx="102">
                  <c:v>349.34899999999999</c:v>
                </c:pt>
                <c:pt idx="103">
                  <c:v>316.33600000000001</c:v>
                </c:pt>
                <c:pt idx="104">
                  <c:v>304</c:v>
                </c:pt>
                <c:pt idx="105">
                  <c:v>328.77600000000001</c:v>
                </c:pt>
                <c:pt idx="106">
                  <c:v>331.27699999999999</c:v>
                </c:pt>
                <c:pt idx="107">
                  <c:v>320.78800000000001</c:v>
                </c:pt>
                <c:pt idx="108">
                  <c:v>320</c:v>
                </c:pt>
                <c:pt idx="109">
                  <c:v>306.99099999999999</c:v>
                </c:pt>
                <c:pt idx="110">
                  <c:v>332.267</c:v>
                </c:pt>
                <c:pt idx="111">
                  <c:v>316.06900000000002</c:v>
                </c:pt>
                <c:pt idx="112">
                  <c:v>344.01</c:v>
                </c:pt>
                <c:pt idx="113">
                  <c:v>332.31900000000002</c:v>
                </c:pt>
                <c:pt idx="114">
                  <c:v>321.62099999999998</c:v>
                </c:pt>
                <c:pt idx="115">
                  <c:v>316.10199999999998</c:v>
                </c:pt>
                <c:pt idx="116">
                  <c:v>322.76799999999997</c:v>
                </c:pt>
                <c:pt idx="117">
                  <c:v>334.44200000000001</c:v>
                </c:pt>
                <c:pt idx="118">
                  <c:v>332.92700000000002</c:v>
                </c:pt>
                <c:pt idx="119">
                  <c:v>352.67899999999997</c:v>
                </c:pt>
                <c:pt idx="120">
                  <c:v>341</c:v>
                </c:pt>
                <c:pt idx="121">
                  <c:v>339.09899999999999</c:v>
                </c:pt>
                <c:pt idx="122">
                  <c:v>346.839</c:v>
                </c:pt>
                <c:pt idx="123">
                  <c:v>325.61399999999998</c:v>
                </c:pt>
                <c:pt idx="124">
                  <c:v>354.31099999999998</c:v>
                </c:pt>
                <c:pt idx="125">
                  <c:v>345.27300000000002</c:v>
                </c:pt>
                <c:pt idx="126">
                  <c:v>340.101</c:v>
                </c:pt>
                <c:pt idx="127">
                  <c:v>325.71499999999997</c:v>
                </c:pt>
                <c:pt idx="128">
                  <c:v>318.69400000000002</c:v>
                </c:pt>
                <c:pt idx="129">
                  <c:v>342.548</c:v>
                </c:pt>
                <c:pt idx="130">
                  <c:v>334.76</c:v>
                </c:pt>
                <c:pt idx="131">
                  <c:v>347.79399999999998</c:v>
                </c:pt>
                <c:pt idx="132">
                  <c:v>337</c:v>
                </c:pt>
                <c:pt idx="133">
                  <c:v>330.875</c:v>
                </c:pt>
                <c:pt idx="134">
                  <c:v>306.13799999999998</c:v>
                </c:pt>
                <c:pt idx="135">
                  <c:v>319.05399999999997</c:v>
                </c:pt>
                <c:pt idx="136">
                  <c:v>335.59</c:v>
                </c:pt>
                <c:pt idx="137">
                  <c:v>345.82900000000001</c:v>
                </c:pt>
                <c:pt idx="138">
                  <c:v>336.56400000000002</c:v>
                </c:pt>
                <c:pt idx="139">
                  <c:v>325.334</c:v>
                </c:pt>
                <c:pt idx="140">
                  <c:v>315.65499999999997</c:v>
                </c:pt>
                <c:pt idx="141">
                  <c:v>339.78899999999999</c:v>
                </c:pt>
                <c:pt idx="142">
                  <c:v>331.78500000000003</c:v>
                </c:pt>
                <c:pt idx="143">
                  <c:v>339.22</c:v>
                </c:pt>
                <c:pt idx="144">
                  <c:v>337</c:v>
                </c:pt>
                <c:pt idx="145">
                  <c:v>341.44400000000002</c:v>
                </c:pt>
                <c:pt idx="146">
                  <c:v>355.108</c:v>
                </c:pt>
                <c:pt idx="147">
                  <c:v>335.02499999999998</c:v>
                </c:pt>
                <c:pt idx="148">
                  <c:v>372.47800000000001</c:v>
                </c:pt>
                <c:pt idx="149">
                  <c:v>357.93900000000002</c:v>
                </c:pt>
                <c:pt idx="150">
                  <c:v>397.69200000000001</c:v>
                </c:pt>
                <c:pt idx="151">
                  <c:v>396.36700000000002</c:v>
                </c:pt>
                <c:pt idx="152">
                  <c:v>387.95699999999999</c:v>
                </c:pt>
                <c:pt idx="153">
                  <c:v>405.15</c:v>
                </c:pt>
                <c:pt idx="154">
                  <c:v>392.83</c:v>
                </c:pt>
                <c:pt idx="155">
                  <c:v>430.08</c:v>
                </c:pt>
                <c:pt idx="156">
                  <c:v>433</c:v>
                </c:pt>
                <c:pt idx="157">
                  <c:v>408.07100000000003</c:v>
                </c:pt>
                <c:pt idx="158">
                  <c:v>419.53</c:v>
                </c:pt>
                <c:pt idx="159">
                  <c:v>389.23200000000003</c:v>
                </c:pt>
                <c:pt idx="160">
                  <c:v>377.38400000000001</c:v>
                </c:pt>
                <c:pt idx="161">
                  <c:v>391.59800000000001</c:v>
                </c:pt>
                <c:pt idx="162">
                  <c:v>381.226</c:v>
                </c:pt>
                <c:pt idx="163">
                  <c:v>357.76100000000002</c:v>
                </c:pt>
                <c:pt idx="164">
                  <c:v>353.86099999999999</c:v>
                </c:pt>
                <c:pt idx="165">
                  <c:v>380.74099999999999</c:v>
                </c:pt>
                <c:pt idx="166">
                  <c:v>335.80200000000002</c:v>
                </c:pt>
                <c:pt idx="167">
                  <c:v>312.29599999999999</c:v>
                </c:pt>
                <c:pt idx="168">
                  <c:v>329</c:v>
                </c:pt>
                <c:pt idx="169">
                  <c:v>339.12599999999998</c:v>
                </c:pt>
                <c:pt idx="170">
                  <c:v>339.97800000000001</c:v>
                </c:pt>
                <c:pt idx="171">
                  <c:v>305.36399999999998</c:v>
                </c:pt>
                <c:pt idx="172">
                  <c:v>310.93</c:v>
                </c:pt>
                <c:pt idx="173">
                  <c:v>273.62400000000002</c:v>
                </c:pt>
                <c:pt idx="174">
                  <c:v>291.01600000000002</c:v>
                </c:pt>
                <c:pt idx="175">
                  <c:v>274.27199999999999</c:v>
                </c:pt>
                <c:pt idx="176">
                  <c:v>279.714</c:v>
                </c:pt>
                <c:pt idx="177">
                  <c:v>282.74900000000002</c:v>
                </c:pt>
                <c:pt idx="178">
                  <c:v>255.411</c:v>
                </c:pt>
                <c:pt idx="179">
                  <c:v>267.13600000000002</c:v>
                </c:pt>
                <c:pt idx="180">
                  <c:v>254</c:v>
                </c:pt>
                <c:pt idx="181">
                  <c:v>236.101</c:v>
                </c:pt>
                <c:pt idx="182">
                  <c:v>252.68100000000001</c:v>
                </c:pt>
                <c:pt idx="183">
                  <c:v>243.46199999999999</c:v>
                </c:pt>
                <c:pt idx="184">
                  <c:v>233.386</c:v>
                </c:pt>
                <c:pt idx="185">
                  <c:v>232.03299999999999</c:v>
                </c:pt>
                <c:pt idx="186">
                  <c:v>236.346</c:v>
                </c:pt>
                <c:pt idx="187">
                  <c:v>228.24</c:v>
                </c:pt>
                <c:pt idx="188">
                  <c:v>210.81899999999999</c:v>
                </c:pt>
                <c:pt idx="189">
                  <c:v>220.09899999999999</c:v>
                </c:pt>
                <c:pt idx="190">
                  <c:v>215.036</c:v>
                </c:pt>
                <c:pt idx="191">
                  <c:v>204.73599999999999</c:v>
                </c:pt>
                <c:pt idx="192">
                  <c:v>206</c:v>
                </c:pt>
                <c:pt idx="193">
                  <c:v>217.36</c:v>
                </c:pt>
                <c:pt idx="194">
                  <c:v>200.934</c:v>
                </c:pt>
                <c:pt idx="195">
                  <c:v>215.43199999999999</c:v>
                </c:pt>
                <c:pt idx="196">
                  <c:v>196.024</c:v>
                </c:pt>
                <c:pt idx="197">
                  <c:v>207.70599999999999</c:v>
                </c:pt>
                <c:pt idx="198">
                  <c:v>217.096</c:v>
                </c:pt>
                <c:pt idx="199">
                  <c:v>194.58500000000001</c:v>
                </c:pt>
                <c:pt idx="200">
                  <c:v>203.65700000000001</c:v>
                </c:pt>
                <c:pt idx="201">
                  <c:v>206.02799999999999</c:v>
                </c:pt>
                <c:pt idx="202">
                  <c:v>197.589</c:v>
                </c:pt>
                <c:pt idx="203">
                  <c:v>203.065</c:v>
                </c:pt>
                <c:pt idx="204">
                  <c:v>195</c:v>
                </c:pt>
                <c:pt idx="205">
                  <c:v>198.65799999999999</c:v>
                </c:pt>
                <c:pt idx="206">
                  <c:v>181.267</c:v>
                </c:pt>
                <c:pt idx="207">
                  <c:v>201.04300000000001</c:v>
                </c:pt>
                <c:pt idx="208">
                  <c:v>204.042</c:v>
                </c:pt>
                <c:pt idx="209">
                  <c:v>187.14</c:v>
                </c:pt>
                <c:pt idx="210">
                  <c:v>186.61</c:v>
                </c:pt>
                <c:pt idx="211">
                  <c:v>190.34399999999999</c:v>
                </c:pt>
                <c:pt idx="212">
                  <c:v>196.227</c:v>
                </c:pt>
                <c:pt idx="213">
                  <c:v>179.94399999999999</c:v>
                </c:pt>
                <c:pt idx="214">
                  <c:v>186.20099999999999</c:v>
                </c:pt>
                <c:pt idx="215">
                  <c:v>193.46899999999999</c:v>
                </c:pt>
                <c:pt idx="216">
                  <c:v>185</c:v>
                </c:pt>
                <c:pt idx="217">
                  <c:v>211.34700000000001</c:v>
                </c:pt>
                <c:pt idx="218">
                  <c:v>229.785</c:v>
                </c:pt>
                <c:pt idx="219">
                  <c:v>252.375</c:v>
                </c:pt>
                <c:pt idx="220">
                  <c:v>281.05399999999997</c:v>
                </c:pt>
                <c:pt idx="221">
                  <c:v>309.71600000000001</c:v>
                </c:pt>
                <c:pt idx="222">
                  <c:v>301.65300000000002</c:v>
                </c:pt>
                <c:pt idx="223">
                  <c:v>326.21800000000002</c:v>
                </c:pt>
                <c:pt idx="224">
                  <c:v>373.92899999999997</c:v>
                </c:pt>
                <c:pt idx="225">
                  <c:v>383.12700000000001</c:v>
                </c:pt>
                <c:pt idx="226">
                  <c:v>432.54199999999997</c:v>
                </c:pt>
                <c:pt idx="227">
                  <c:v>423.30599999999998</c:v>
                </c:pt>
                <c:pt idx="228">
                  <c:v>465</c:v>
                </c:pt>
                <c:pt idx="229">
                  <c:v>505.77</c:v>
                </c:pt>
                <c:pt idx="230">
                  <c:v>551.97500000000002</c:v>
                </c:pt>
                <c:pt idx="231">
                  <c:v>531.44399999999996</c:v>
                </c:pt>
                <c:pt idx="232">
                  <c:v>574.24800000000005</c:v>
                </c:pt>
                <c:pt idx="233">
                  <c:v>620.00900000000001</c:v>
                </c:pt>
                <c:pt idx="234">
                  <c:v>623.846</c:v>
                </c:pt>
                <c:pt idx="235">
                  <c:v>645.92100000000005</c:v>
                </c:pt>
                <c:pt idx="236">
                  <c:v>705.82299999999998</c:v>
                </c:pt>
                <c:pt idx="237">
                  <c:v>690.11800000000005</c:v>
                </c:pt>
                <c:pt idx="238">
                  <c:v>755.50900000000001</c:v>
                </c:pt>
                <c:pt idx="239">
                  <c:v>748.96199999999999</c:v>
                </c:pt>
                <c:pt idx="240">
                  <c:v>778</c:v>
                </c:pt>
                <c:pt idx="241">
                  <c:v>786.15599999999995</c:v>
                </c:pt>
                <c:pt idx="242">
                  <c:v>792.44200000000001</c:v>
                </c:pt>
                <c:pt idx="243">
                  <c:v>782.58299999999997</c:v>
                </c:pt>
                <c:pt idx="244">
                  <c:v>773.22400000000005</c:v>
                </c:pt>
                <c:pt idx="245">
                  <c:v>779.77700000000004</c:v>
                </c:pt>
                <c:pt idx="246">
                  <c:v>823.423</c:v>
                </c:pt>
                <c:pt idx="247">
                  <c:v>740.61099999999999</c:v>
                </c:pt>
                <c:pt idx="248">
                  <c:v>838.23599999999999</c:v>
                </c:pt>
                <c:pt idx="249">
                  <c:v>748.77300000000002</c:v>
                </c:pt>
                <c:pt idx="250">
                  <c:v>813.57100000000003</c:v>
                </c:pt>
                <c:pt idx="251">
                  <c:v>818.3</c:v>
                </c:pt>
                <c:pt idx="252">
                  <c:v>827</c:v>
                </c:pt>
                <c:pt idx="253">
                  <c:v>827.48099999999999</c:v>
                </c:pt>
                <c:pt idx="254">
                  <c:v>873.83100000000002</c:v>
                </c:pt>
                <c:pt idx="255">
                  <c:v>857.35199999999998</c:v>
                </c:pt>
                <c:pt idx="256">
                  <c:v>811.60299999999995</c:v>
                </c:pt>
                <c:pt idx="257">
                  <c:v>837.75599999999997</c:v>
                </c:pt>
                <c:pt idx="258">
                  <c:v>833.11599999999999</c:v>
                </c:pt>
                <c:pt idx="259">
                  <c:v>789.82799999999997</c:v>
                </c:pt>
                <c:pt idx="260">
                  <c:v>768.15099999999995</c:v>
                </c:pt>
                <c:pt idx="261">
                  <c:v>823.779</c:v>
                </c:pt>
                <c:pt idx="262">
                  <c:v>786.57600000000002</c:v>
                </c:pt>
                <c:pt idx="263">
                  <c:v>814.798</c:v>
                </c:pt>
                <c:pt idx="264">
                  <c:v>801</c:v>
                </c:pt>
                <c:pt idx="265">
                  <c:v>793.31399999999996</c:v>
                </c:pt>
                <c:pt idx="266">
                  <c:v>866.88699999999994</c:v>
                </c:pt>
                <c:pt idx="267">
                  <c:v>800.26</c:v>
                </c:pt>
                <c:pt idx="268">
                  <c:v>758.65499999999997</c:v>
                </c:pt>
                <c:pt idx="269">
                  <c:v>787.08299999999997</c:v>
                </c:pt>
                <c:pt idx="270">
                  <c:v>770.08699999999999</c:v>
                </c:pt>
                <c:pt idx="271">
                  <c:v>790.649</c:v>
                </c:pt>
                <c:pt idx="272">
                  <c:v>786.96900000000005</c:v>
                </c:pt>
                <c:pt idx="273">
                  <c:v>759.72400000000005</c:v>
                </c:pt>
                <c:pt idx="274">
                  <c:v>763.68</c:v>
                </c:pt>
                <c:pt idx="275">
                  <c:v>759.83</c:v>
                </c:pt>
                <c:pt idx="276">
                  <c:v>743</c:v>
                </c:pt>
                <c:pt idx="277">
                  <c:v>694.33799999999997</c:v>
                </c:pt>
                <c:pt idx="278">
                  <c:v>749.27700000000004</c:v>
                </c:pt>
                <c:pt idx="279">
                  <c:v>725.15300000000002</c:v>
                </c:pt>
                <c:pt idx="280">
                  <c:v>682.96799999999996</c:v>
                </c:pt>
                <c:pt idx="281">
                  <c:v>701.73</c:v>
                </c:pt>
                <c:pt idx="282">
                  <c:v>637.20699999999999</c:v>
                </c:pt>
                <c:pt idx="283">
                  <c:v>697.84199999999998</c:v>
                </c:pt>
                <c:pt idx="284">
                  <c:v>717.81</c:v>
                </c:pt>
                <c:pt idx="285">
                  <c:v>702.99199999999996</c:v>
                </c:pt>
                <c:pt idx="286">
                  <c:v>668.05499999999995</c:v>
                </c:pt>
                <c:pt idx="287">
                  <c:v>627.18600000000004</c:v>
                </c:pt>
                <c:pt idx="288">
                  <c:v>663</c:v>
                </c:pt>
                <c:pt idx="289">
                  <c:v>669.19399999999996</c:v>
                </c:pt>
                <c:pt idx="290">
                  <c:v>642.69899999999996</c:v>
                </c:pt>
                <c:pt idx="291">
                  <c:v>622.56399999999996</c:v>
                </c:pt>
                <c:pt idx="292">
                  <c:v>606.78700000000003</c:v>
                </c:pt>
                <c:pt idx="293">
                  <c:v>620.00599999999997</c:v>
                </c:pt>
                <c:pt idx="294">
                  <c:v>587.51</c:v>
                </c:pt>
                <c:pt idx="295">
                  <c:v>625.46100000000001</c:v>
                </c:pt>
                <c:pt idx="296">
                  <c:v>580.36500000000001</c:v>
                </c:pt>
                <c:pt idx="297">
                  <c:v>596.08900000000006</c:v>
                </c:pt>
                <c:pt idx="298">
                  <c:v>573.35799999999995</c:v>
                </c:pt>
                <c:pt idx="299">
                  <c:v>531.55100000000004</c:v>
                </c:pt>
                <c:pt idx="300">
                  <c:v>538</c:v>
                </c:pt>
                <c:pt idx="301">
                  <c:v>530.87699999999995</c:v>
                </c:pt>
                <c:pt idx="302">
                  <c:v>522.91800000000001</c:v>
                </c:pt>
                <c:pt idx="303">
                  <c:v>531.19000000000005</c:v>
                </c:pt>
                <c:pt idx="304">
                  <c:v>473.80500000000001</c:v>
                </c:pt>
                <c:pt idx="305">
                  <c:v>519.77200000000005</c:v>
                </c:pt>
                <c:pt idx="306">
                  <c:v>480.108</c:v>
                </c:pt>
                <c:pt idx="307">
                  <c:v>474.40600000000001</c:v>
                </c:pt>
                <c:pt idx="308">
                  <c:v>473.63900000000001</c:v>
                </c:pt>
                <c:pt idx="309">
                  <c:v>436.53300000000002</c:v>
                </c:pt>
                <c:pt idx="310">
                  <c:v>456.154</c:v>
                </c:pt>
                <c:pt idx="311">
                  <c:v>464.072</c:v>
                </c:pt>
                <c:pt idx="312">
                  <c:v>441</c:v>
                </c:pt>
                <c:pt idx="313">
                  <c:v>427.01600000000002</c:v>
                </c:pt>
                <c:pt idx="314">
                  <c:v>431.435</c:v>
                </c:pt>
                <c:pt idx="315">
                  <c:v>412.75799999999998</c:v>
                </c:pt>
                <c:pt idx="316">
                  <c:v>418.22</c:v>
                </c:pt>
                <c:pt idx="317">
                  <c:v>389.64499999999998</c:v>
                </c:pt>
                <c:pt idx="318">
                  <c:v>403.24200000000002</c:v>
                </c:pt>
                <c:pt idx="319">
                  <c:v>397.36700000000002</c:v>
                </c:pt>
                <c:pt idx="320">
                  <c:v>379.536</c:v>
                </c:pt>
                <c:pt idx="321">
                  <c:v>400.51600000000002</c:v>
                </c:pt>
                <c:pt idx="322">
                  <c:v>367.49099999999999</c:v>
                </c:pt>
                <c:pt idx="323">
                  <c:v>356.02699999999999</c:v>
                </c:pt>
                <c:pt idx="324">
                  <c:v>365</c:v>
                </c:pt>
                <c:pt idx="325">
                  <c:v>359.92200000000003</c:v>
                </c:pt>
                <c:pt idx="326">
                  <c:v>339.43799999999999</c:v>
                </c:pt>
                <c:pt idx="327">
                  <c:v>350.87200000000001</c:v>
                </c:pt>
                <c:pt idx="328">
                  <c:v>333.48200000000003</c:v>
                </c:pt>
                <c:pt idx="329">
                  <c:v>349.548</c:v>
                </c:pt>
                <c:pt idx="330">
                  <c:v>327.66699999999997</c:v>
                </c:pt>
                <c:pt idx="331">
                  <c:v>338.572</c:v>
                </c:pt>
                <c:pt idx="332">
                  <c:v>339.20600000000002</c:v>
                </c:pt>
                <c:pt idx="333">
                  <c:v>323.166</c:v>
                </c:pt>
                <c:pt idx="334">
                  <c:v>318.46600000000001</c:v>
                </c:pt>
                <c:pt idx="335">
                  <c:v>322.98200000000003</c:v>
                </c:pt>
                <c:pt idx="336">
                  <c:v>305</c:v>
                </c:pt>
                <c:pt idx="337">
                  <c:v>300.86700000000002</c:v>
                </c:pt>
                <c:pt idx="338">
                  <c:v>297</c:v>
                </c:pt>
                <c:pt idx="339">
                  <c:v>284.91000000000003</c:v>
                </c:pt>
                <c:pt idx="340">
                  <c:v>279.74299999999999</c:v>
                </c:pt>
                <c:pt idx="341">
                  <c:v>279.33800000000002</c:v>
                </c:pt>
                <c:pt idx="342">
                  <c:v>244.03399999999999</c:v>
                </c:pt>
                <c:pt idx="343">
                  <c:v>270.94200000000001</c:v>
                </c:pt>
                <c:pt idx="344">
                  <c:v>266.78500000000003</c:v>
                </c:pt>
                <c:pt idx="345">
                  <c:v>276.911</c:v>
                </c:pt>
                <c:pt idx="346">
                  <c:v>253.75299999999999</c:v>
                </c:pt>
                <c:pt idx="347">
                  <c:v>244.66499999999999</c:v>
                </c:pt>
                <c:pt idx="348">
                  <c:v>243</c:v>
                </c:pt>
                <c:pt idx="349">
                  <c:v>227.68299999999999</c:v>
                </c:pt>
                <c:pt idx="350">
                  <c:v>231.22300000000001</c:v>
                </c:pt>
                <c:pt idx="351">
                  <c:v>222.685</c:v>
                </c:pt>
                <c:pt idx="352">
                  <c:v>220.2</c:v>
                </c:pt>
                <c:pt idx="353">
                  <c:v>203.53299999999999</c:v>
                </c:pt>
                <c:pt idx="354">
                  <c:v>195.648</c:v>
                </c:pt>
                <c:pt idx="355">
                  <c:v>203.21</c:v>
                </c:pt>
                <c:pt idx="356">
                  <c:v>189.864</c:v>
                </c:pt>
                <c:pt idx="357">
                  <c:v>204.74</c:v>
                </c:pt>
                <c:pt idx="358">
                  <c:v>177.69499999999999</c:v>
                </c:pt>
                <c:pt idx="359">
                  <c:v>199.33500000000001</c:v>
                </c:pt>
                <c:pt idx="360">
                  <c:v>186</c:v>
                </c:pt>
                <c:pt idx="361">
                  <c:v>190.60599999999999</c:v>
                </c:pt>
                <c:pt idx="362">
                  <c:v>180.3</c:v>
                </c:pt>
                <c:pt idx="363">
                  <c:v>184.018</c:v>
                </c:pt>
                <c:pt idx="364">
                  <c:v>173.04599999999999</c:v>
                </c:pt>
                <c:pt idx="365">
                  <c:v>156.392</c:v>
                </c:pt>
                <c:pt idx="366">
                  <c:v>153.93600000000001</c:v>
                </c:pt>
                <c:pt idx="367">
                  <c:v>157.369</c:v>
                </c:pt>
                <c:pt idx="368">
                  <c:v>158.76599999999999</c:v>
                </c:pt>
                <c:pt idx="369">
                  <c:v>150.02699999999999</c:v>
                </c:pt>
                <c:pt idx="370">
                  <c:v>157.44</c:v>
                </c:pt>
                <c:pt idx="371">
                  <c:v>149.441</c:v>
                </c:pt>
                <c:pt idx="372">
                  <c:v>138</c:v>
                </c:pt>
                <c:pt idx="373">
                  <c:v>138.08099999999999</c:v>
                </c:pt>
                <c:pt idx="374">
                  <c:v>122.37</c:v>
                </c:pt>
                <c:pt idx="375">
                  <c:v>120.77</c:v>
                </c:pt>
                <c:pt idx="376">
                  <c:v>108.21</c:v>
                </c:pt>
                <c:pt idx="377">
                  <c:v>114.318</c:v>
                </c:pt>
                <c:pt idx="378">
                  <c:v>113.717</c:v>
                </c:pt>
                <c:pt idx="379">
                  <c:v>106.316</c:v>
                </c:pt>
                <c:pt idx="380">
                  <c:v>105.121</c:v>
                </c:pt>
                <c:pt idx="381">
                  <c:v>95.438999999999993</c:v>
                </c:pt>
                <c:pt idx="382">
                  <c:v>92.222999999999999</c:v>
                </c:pt>
                <c:pt idx="383">
                  <c:v>87.709000000000003</c:v>
                </c:pt>
                <c:pt idx="384">
                  <c:v>85</c:v>
                </c:pt>
                <c:pt idx="385">
                  <c:v>87.228999999999999</c:v>
                </c:pt>
                <c:pt idx="386">
                  <c:v>81.084999999999994</c:v>
                </c:pt>
                <c:pt idx="387">
                  <c:v>89.352000000000004</c:v>
                </c:pt>
                <c:pt idx="388">
                  <c:v>90.406999999999996</c:v>
                </c:pt>
                <c:pt idx="389">
                  <c:v>85.165000000000006</c:v>
                </c:pt>
                <c:pt idx="390">
                  <c:v>88.108999999999995</c:v>
                </c:pt>
                <c:pt idx="391">
                  <c:v>86.659000000000006</c:v>
                </c:pt>
                <c:pt idx="392">
                  <c:v>86.356999999999999</c:v>
                </c:pt>
                <c:pt idx="393">
                  <c:v>92.763000000000005</c:v>
                </c:pt>
                <c:pt idx="394">
                  <c:v>87.75</c:v>
                </c:pt>
                <c:pt idx="395">
                  <c:v>99.980999999999995</c:v>
                </c:pt>
                <c:pt idx="396">
                  <c:v>94</c:v>
                </c:pt>
                <c:pt idx="397">
                  <c:v>85.409000000000006</c:v>
                </c:pt>
                <c:pt idx="398">
                  <c:v>82.158000000000001</c:v>
                </c:pt>
                <c:pt idx="399">
                  <c:v>76.188999999999993</c:v>
                </c:pt>
                <c:pt idx="400">
                  <c:v>69.540000000000006</c:v>
                </c:pt>
                <c:pt idx="401">
                  <c:v>67.975999999999999</c:v>
                </c:pt>
                <c:pt idx="402">
                  <c:v>68.180000000000007</c:v>
                </c:pt>
                <c:pt idx="403">
                  <c:v>60.405000000000001</c:v>
                </c:pt>
                <c:pt idx="404">
                  <c:v>53.067</c:v>
                </c:pt>
                <c:pt idx="405">
                  <c:v>49.49</c:v>
                </c:pt>
                <c:pt idx="406">
                  <c:v>43.906999999999996</c:v>
                </c:pt>
                <c:pt idx="407">
                  <c:v>38.662999999999997</c:v>
                </c:pt>
                <c:pt idx="408">
                  <c:v>34</c:v>
                </c:pt>
                <c:pt idx="409">
                  <c:v>39.411999999999999</c:v>
                </c:pt>
                <c:pt idx="410">
                  <c:v>35.36</c:v>
                </c:pt>
                <c:pt idx="411">
                  <c:v>38.874000000000002</c:v>
                </c:pt>
                <c:pt idx="412">
                  <c:v>40.469000000000001</c:v>
                </c:pt>
                <c:pt idx="413">
                  <c:v>43.176000000000002</c:v>
                </c:pt>
                <c:pt idx="414">
                  <c:v>43.042999999999999</c:v>
                </c:pt>
                <c:pt idx="415">
                  <c:v>47.85</c:v>
                </c:pt>
                <c:pt idx="416">
                  <c:v>52.890999999999998</c:v>
                </c:pt>
                <c:pt idx="417">
                  <c:v>46.947000000000003</c:v>
                </c:pt>
                <c:pt idx="418">
                  <c:v>46.646999999999998</c:v>
                </c:pt>
                <c:pt idx="419">
                  <c:v>50.74</c:v>
                </c:pt>
                <c:pt idx="420">
                  <c:v>54</c:v>
                </c:pt>
                <c:pt idx="421">
                  <c:v>59.405999999999999</c:v>
                </c:pt>
                <c:pt idx="422">
                  <c:v>56.033000000000001</c:v>
                </c:pt>
                <c:pt idx="423">
                  <c:v>54.587000000000003</c:v>
                </c:pt>
                <c:pt idx="424">
                  <c:v>52.262999999999998</c:v>
                </c:pt>
                <c:pt idx="425">
                  <c:v>53.332999999999998</c:v>
                </c:pt>
                <c:pt idx="426">
                  <c:v>53.67</c:v>
                </c:pt>
                <c:pt idx="427">
                  <c:v>52.701999999999998</c:v>
                </c:pt>
                <c:pt idx="428">
                  <c:v>54.011000000000003</c:v>
                </c:pt>
                <c:pt idx="429">
                  <c:v>54.94</c:v>
                </c:pt>
                <c:pt idx="430">
                  <c:v>56.67</c:v>
                </c:pt>
                <c:pt idx="431">
                  <c:v>60.743000000000002</c:v>
                </c:pt>
                <c:pt idx="432">
                  <c:v>54</c:v>
                </c:pt>
                <c:pt idx="433">
                  <c:v>57.607999999999997</c:v>
                </c:pt>
                <c:pt idx="434">
                  <c:v>57.3</c:v>
                </c:pt>
                <c:pt idx="435">
                  <c:v>63.262999999999998</c:v>
                </c:pt>
                <c:pt idx="436">
                  <c:v>65.888000000000005</c:v>
                </c:pt>
                <c:pt idx="437">
                  <c:v>67.045000000000002</c:v>
                </c:pt>
                <c:pt idx="438">
                  <c:v>78.197000000000003</c:v>
                </c:pt>
                <c:pt idx="439">
                  <c:v>68.813999999999993</c:v>
                </c:pt>
                <c:pt idx="440">
                  <c:v>72.930000000000007</c:v>
                </c:pt>
                <c:pt idx="441">
                  <c:v>75.751999999999995</c:v>
                </c:pt>
                <c:pt idx="442">
                  <c:v>79.272999999999996</c:v>
                </c:pt>
                <c:pt idx="443">
                  <c:v>86.567999999999998</c:v>
                </c:pt>
                <c:pt idx="444">
                  <c:v>87</c:v>
                </c:pt>
                <c:pt idx="445">
                  <c:v>82.989000000000004</c:v>
                </c:pt>
                <c:pt idx="446">
                  <c:v>83.224000000000004</c:v>
                </c:pt>
                <c:pt idx="447">
                  <c:v>86.009</c:v>
                </c:pt>
                <c:pt idx="448">
                  <c:v>91.125</c:v>
                </c:pt>
                <c:pt idx="449">
                  <c:v>82.864999999999995</c:v>
                </c:pt>
                <c:pt idx="450">
                  <c:v>78.786000000000001</c:v>
                </c:pt>
                <c:pt idx="451">
                  <c:v>82.346000000000004</c:v>
                </c:pt>
                <c:pt idx="452">
                  <c:v>82.149000000000001</c:v>
                </c:pt>
                <c:pt idx="453">
                  <c:v>78.731999999999999</c:v>
                </c:pt>
                <c:pt idx="454">
                  <c:v>79.73</c:v>
                </c:pt>
                <c:pt idx="455">
                  <c:v>81.343000000000004</c:v>
                </c:pt>
                <c:pt idx="456">
                  <c:v>75</c:v>
                </c:pt>
                <c:pt idx="457">
                  <c:v>76.736000000000004</c:v>
                </c:pt>
                <c:pt idx="458">
                  <c:v>71.968000000000004</c:v>
                </c:pt>
                <c:pt idx="459">
                  <c:v>77.888000000000005</c:v>
                </c:pt>
                <c:pt idx="460">
                  <c:v>78.537000000000006</c:v>
                </c:pt>
                <c:pt idx="461">
                  <c:v>79.576999999999998</c:v>
                </c:pt>
                <c:pt idx="462">
                  <c:v>80.805999999999997</c:v>
                </c:pt>
                <c:pt idx="463">
                  <c:v>74.992000000000004</c:v>
                </c:pt>
                <c:pt idx="464">
                  <c:v>78.394999999999996</c:v>
                </c:pt>
                <c:pt idx="465">
                  <c:v>87.622</c:v>
                </c:pt>
                <c:pt idx="466">
                  <c:v>84.778999999999996</c:v>
                </c:pt>
                <c:pt idx="467">
                  <c:v>80.694999999999993</c:v>
                </c:pt>
                <c:pt idx="468">
                  <c:v>86</c:v>
                </c:pt>
                <c:pt idx="469">
                  <c:v>90.081999999999994</c:v>
                </c:pt>
                <c:pt idx="470">
                  <c:v>98.231999999999999</c:v>
                </c:pt>
                <c:pt idx="471">
                  <c:v>99.643000000000001</c:v>
                </c:pt>
                <c:pt idx="472">
                  <c:v>98.376999999999995</c:v>
                </c:pt>
                <c:pt idx="473">
                  <c:v>103.941</c:v>
                </c:pt>
                <c:pt idx="474">
                  <c:v>100.437</c:v>
                </c:pt>
                <c:pt idx="475">
                  <c:v>105.902</c:v>
                </c:pt>
                <c:pt idx="476">
                  <c:v>111.791</c:v>
                </c:pt>
                <c:pt idx="477">
                  <c:v>120.206</c:v>
                </c:pt>
                <c:pt idx="478">
                  <c:v>117.97199999999999</c:v>
                </c:pt>
                <c:pt idx="479">
                  <c:v>112.17</c:v>
                </c:pt>
                <c:pt idx="480">
                  <c:v>122</c:v>
                </c:pt>
                <c:pt idx="481">
                  <c:v>129.61099999999999</c:v>
                </c:pt>
                <c:pt idx="482">
                  <c:v>130.179</c:v>
                </c:pt>
                <c:pt idx="483">
                  <c:v>125.896</c:v>
                </c:pt>
                <c:pt idx="484">
                  <c:v>130.98699999999999</c:v>
                </c:pt>
                <c:pt idx="485">
                  <c:v>134.39599999999999</c:v>
                </c:pt>
                <c:pt idx="486">
                  <c:v>130.279</c:v>
                </c:pt>
                <c:pt idx="487">
                  <c:v>120.166</c:v>
                </c:pt>
                <c:pt idx="488">
                  <c:v>126.502</c:v>
                </c:pt>
                <c:pt idx="489">
                  <c:v>122.96299999999999</c:v>
                </c:pt>
                <c:pt idx="490">
                  <c:v>135.36500000000001</c:v>
                </c:pt>
                <c:pt idx="491">
                  <c:v>136.79</c:v>
                </c:pt>
                <c:pt idx="492">
                  <c:v>136</c:v>
                </c:pt>
                <c:pt idx="493">
                  <c:v>145.416</c:v>
                </c:pt>
                <c:pt idx="494">
                  <c:v>140.68799999999999</c:v>
                </c:pt>
                <c:pt idx="495">
                  <c:v>163.72499999999999</c:v>
                </c:pt>
                <c:pt idx="496">
                  <c:v>153.51599999999999</c:v>
                </c:pt>
                <c:pt idx="497">
                  <c:v>159.09</c:v>
                </c:pt>
                <c:pt idx="498">
                  <c:v>181.255</c:v>
                </c:pt>
                <c:pt idx="499">
                  <c:v>174.57</c:v>
                </c:pt>
                <c:pt idx="500">
                  <c:v>186.48099999999999</c:v>
                </c:pt>
                <c:pt idx="501">
                  <c:v>181.71100000000001</c:v>
                </c:pt>
                <c:pt idx="502">
                  <c:v>206.47</c:v>
                </c:pt>
                <c:pt idx="503">
                  <c:v>195.23699999999999</c:v>
                </c:pt>
                <c:pt idx="504">
                  <c:v>210</c:v>
                </c:pt>
                <c:pt idx="505">
                  <c:v>222.095</c:v>
                </c:pt>
                <c:pt idx="506">
                  <c:v>243.76499999999999</c:v>
                </c:pt>
                <c:pt idx="507">
                  <c:v>240.96899999999999</c:v>
                </c:pt>
                <c:pt idx="508">
                  <c:v>268.28199999999998</c:v>
                </c:pt>
                <c:pt idx="509">
                  <c:v>279.58499999999998</c:v>
                </c:pt>
                <c:pt idx="510">
                  <c:v>280.77699999999999</c:v>
                </c:pt>
                <c:pt idx="511">
                  <c:v>297.029</c:v>
                </c:pt>
                <c:pt idx="512">
                  <c:v>297.55700000000002</c:v>
                </c:pt>
                <c:pt idx="513">
                  <c:v>329.661</c:v>
                </c:pt>
                <c:pt idx="514">
                  <c:v>322.315</c:v>
                </c:pt>
                <c:pt idx="515">
                  <c:v>332.04</c:v>
                </c:pt>
                <c:pt idx="516">
                  <c:v>354</c:v>
                </c:pt>
                <c:pt idx="517">
                  <c:v>362.52800000000002</c:v>
                </c:pt>
                <c:pt idx="518">
                  <c:v>406.52</c:v>
                </c:pt>
                <c:pt idx="519">
                  <c:v>386.113</c:v>
                </c:pt>
                <c:pt idx="520">
                  <c:v>391.31900000000002</c:v>
                </c:pt>
                <c:pt idx="521">
                  <c:v>450.35899999999998</c:v>
                </c:pt>
                <c:pt idx="522">
                  <c:v>460.65499999999997</c:v>
                </c:pt>
                <c:pt idx="523">
                  <c:v>452.66399999999999</c:v>
                </c:pt>
                <c:pt idx="524">
                  <c:v>491.68700000000001</c:v>
                </c:pt>
                <c:pt idx="525">
                  <c:v>485.57600000000002</c:v>
                </c:pt>
                <c:pt idx="526">
                  <c:v>527.36</c:v>
                </c:pt>
                <c:pt idx="527">
                  <c:v>550.44600000000003</c:v>
                </c:pt>
                <c:pt idx="528">
                  <c:v>536</c:v>
                </c:pt>
                <c:pt idx="529">
                  <c:v>546.03599999999994</c:v>
                </c:pt>
                <c:pt idx="530">
                  <c:v>507.40199999999999</c:v>
                </c:pt>
                <c:pt idx="531">
                  <c:v>501.02499999999998</c:v>
                </c:pt>
                <c:pt idx="532">
                  <c:v>475.786</c:v>
                </c:pt>
                <c:pt idx="533">
                  <c:v>497.97399999999999</c:v>
                </c:pt>
                <c:pt idx="534">
                  <c:v>458.48099999999999</c:v>
                </c:pt>
                <c:pt idx="535">
                  <c:v>470.892</c:v>
                </c:pt>
                <c:pt idx="536">
                  <c:v>447.54199999999997</c:v>
                </c:pt>
                <c:pt idx="537">
                  <c:v>426.84100000000001</c:v>
                </c:pt>
                <c:pt idx="538">
                  <c:v>401.98099999999999</c:v>
                </c:pt>
                <c:pt idx="539">
                  <c:v>429.07499999999999</c:v>
                </c:pt>
                <c:pt idx="540">
                  <c:v>399</c:v>
                </c:pt>
                <c:pt idx="541">
                  <c:v>398.02800000000002</c:v>
                </c:pt>
                <c:pt idx="542">
                  <c:v>397.392</c:v>
                </c:pt>
                <c:pt idx="543">
                  <c:v>398.87400000000002</c:v>
                </c:pt>
                <c:pt idx="544">
                  <c:v>407.35300000000001</c:v>
                </c:pt>
                <c:pt idx="545">
                  <c:v>410.82600000000002</c:v>
                </c:pt>
                <c:pt idx="546">
                  <c:v>405.43099999999998</c:v>
                </c:pt>
                <c:pt idx="547">
                  <c:v>424.65600000000001</c:v>
                </c:pt>
                <c:pt idx="548">
                  <c:v>386.60599999999999</c:v>
                </c:pt>
                <c:pt idx="549">
                  <c:v>414.31099999999998</c:v>
                </c:pt>
                <c:pt idx="550">
                  <c:v>400.375</c:v>
                </c:pt>
                <c:pt idx="551">
                  <c:v>400.69600000000003</c:v>
                </c:pt>
                <c:pt idx="552">
                  <c:v>395</c:v>
                </c:pt>
                <c:pt idx="553">
                  <c:v>381.50700000000001</c:v>
                </c:pt>
                <c:pt idx="554">
                  <c:v>428.43</c:v>
                </c:pt>
                <c:pt idx="555">
                  <c:v>446.94299999999998</c:v>
                </c:pt>
                <c:pt idx="556">
                  <c:v>388.57299999999998</c:v>
                </c:pt>
                <c:pt idx="557">
                  <c:v>420.608</c:v>
                </c:pt>
                <c:pt idx="558">
                  <c:v>452.46800000000002</c:v>
                </c:pt>
                <c:pt idx="559">
                  <c:v>446.512</c:v>
                </c:pt>
                <c:pt idx="560">
                  <c:v>422.73700000000002</c:v>
                </c:pt>
                <c:pt idx="561">
                  <c:v>456.96</c:v>
                </c:pt>
                <c:pt idx="562">
                  <c:v>453.38400000000001</c:v>
                </c:pt>
                <c:pt idx="563">
                  <c:v>464.21</c:v>
                </c:pt>
                <c:pt idx="564">
                  <c:v>471</c:v>
                </c:pt>
                <c:pt idx="565">
                  <c:v>474.97899999999998</c:v>
                </c:pt>
                <c:pt idx="566">
                  <c:v>482.77800000000002</c:v>
                </c:pt>
                <c:pt idx="567">
                  <c:v>471.18200000000002</c:v>
                </c:pt>
                <c:pt idx="568">
                  <c:v>483.911</c:v>
                </c:pt>
                <c:pt idx="569">
                  <c:v>476.14699999999999</c:v>
                </c:pt>
                <c:pt idx="570">
                  <c:v>486.22</c:v>
                </c:pt>
                <c:pt idx="571">
                  <c:v>511.577</c:v>
                </c:pt>
                <c:pt idx="572">
                  <c:v>496.18099999999998</c:v>
                </c:pt>
                <c:pt idx="573">
                  <c:v>500.767</c:v>
                </c:pt>
                <c:pt idx="574">
                  <c:v>529.47400000000005</c:v>
                </c:pt>
                <c:pt idx="575">
                  <c:v>509.69799999999998</c:v>
                </c:pt>
                <c:pt idx="576">
                  <c:v>509</c:v>
                </c:pt>
                <c:pt idx="577">
                  <c:v>503.19</c:v>
                </c:pt>
                <c:pt idx="578">
                  <c:v>465.67399999999998</c:v>
                </c:pt>
                <c:pt idx="579">
                  <c:v>467.43200000000002</c:v>
                </c:pt>
                <c:pt idx="580">
                  <c:v>463.52600000000001</c:v>
                </c:pt>
                <c:pt idx="581">
                  <c:v>464.77</c:v>
                </c:pt>
                <c:pt idx="582">
                  <c:v>454.4</c:v>
                </c:pt>
                <c:pt idx="583">
                  <c:v>464.798</c:v>
                </c:pt>
                <c:pt idx="584">
                  <c:v>440.53100000000001</c:v>
                </c:pt>
                <c:pt idx="585">
                  <c:v>415.142</c:v>
                </c:pt>
                <c:pt idx="586">
                  <c:v>434.66500000000002</c:v>
                </c:pt>
                <c:pt idx="587">
                  <c:v>425.05099999999999</c:v>
                </c:pt>
                <c:pt idx="588">
                  <c:v>401</c:v>
                </c:pt>
                <c:pt idx="589">
                  <c:v>386.85199999999998</c:v>
                </c:pt>
                <c:pt idx="590">
                  <c:v>411.70299999999997</c:v>
                </c:pt>
                <c:pt idx="591">
                  <c:v>408.87799999999999</c:v>
                </c:pt>
                <c:pt idx="592">
                  <c:v>396.44799999999998</c:v>
                </c:pt>
                <c:pt idx="593">
                  <c:v>394.65</c:v>
                </c:pt>
                <c:pt idx="594">
                  <c:v>372.18799999999999</c:v>
                </c:pt>
                <c:pt idx="595">
                  <c:v>349.18700000000001</c:v>
                </c:pt>
                <c:pt idx="596">
                  <c:v>360.70499999999998</c:v>
                </c:pt>
                <c:pt idx="597">
                  <c:v>374.60899999999998</c:v>
                </c:pt>
                <c:pt idx="598">
                  <c:v>375.072</c:v>
                </c:pt>
                <c:pt idx="599">
                  <c:v>363.346</c:v>
                </c:pt>
                <c:pt idx="600">
                  <c:v>357</c:v>
                </c:pt>
                <c:pt idx="601">
                  <c:v>361.245</c:v>
                </c:pt>
                <c:pt idx="602">
                  <c:v>361.56799999999998</c:v>
                </c:pt>
                <c:pt idx="603">
                  <c:v>344.92700000000002</c:v>
                </c:pt>
                <c:pt idx="604">
                  <c:v>384.37299999999999</c:v>
                </c:pt>
                <c:pt idx="605">
                  <c:v>379.928</c:v>
                </c:pt>
                <c:pt idx="606">
                  <c:v>403.11799999999999</c:v>
                </c:pt>
                <c:pt idx="607">
                  <c:v>371.32799999999997</c:v>
                </c:pt>
                <c:pt idx="608">
                  <c:v>392.88200000000001</c:v>
                </c:pt>
                <c:pt idx="609">
                  <c:v>394.32600000000002</c:v>
                </c:pt>
                <c:pt idx="610">
                  <c:v>406.31099999999998</c:v>
                </c:pt>
                <c:pt idx="611">
                  <c:v>422.33199999999999</c:v>
                </c:pt>
                <c:pt idx="612">
                  <c:v>413</c:v>
                </c:pt>
                <c:pt idx="613">
                  <c:v>411.36900000000003</c:v>
                </c:pt>
                <c:pt idx="614">
                  <c:v>388.88499999999999</c:v>
                </c:pt>
                <c:pt idx="615">
                  <c:v>383.17599999999999</c:v>
                </c:pt>
                <c:pt idx="616">
                  <c:v>395.47399999999999</c:v>
                </c:pt>
                <c:pt idx="617">
                  <c:v>391.07</c:v>
                </c:pt>
                <c:pt idx="618">
                  <c:v>388.10700000000003</c:v>
                </c:pt>
                <c:pt idx="619">
                  <c:v>383.76600000000002</c:v>
                </c:pt>
                <c:pt idx="620">
                  <c:v>356.27199999999999</c:v>
                </c:pt>
                <c:pt idx="621">
                  <c:v>363.94600000000003</c:v>
                </c:pt>
                <c:pt idx="622">
                  <c:v>346.60500000000002</c:v>
                </c:pt>
                <c:pt idx="623">
                  <c:v>365.34500000000003</c:v>
                </c:pt>
                <c:pt idx="624">
                  <c:v>348</c:v>
                </c:pt>
                <c:pt idx="625">
                  <c:v>332.18</c:v>
                </c:pt>
                <c:pt idx="626">
                  <c:v>343.07900000000001</c:v>
                </c:pt>
                <c:pt idx="627">
                  <c:v>328.91899999999998</c:v>
                </c:pt>
                <c:pt idx="628">
                  <c:v>335.21499999999997</c:v>
                </c:pt>
                <c:pt idx="629">
                  <c:v>328.72500000000002</c:v>
                </c:pt>
                <c:pt idx="630">
                  <c:v>329.57400000000001</c:v>
                </c:pt>
                <c:pt idx="631">
                  <c:v>299.11700000000002</c:v>
                </c:pt>
                <c:pt idx="632">
                  <c:v>329.96899999999999</c:v>
                </c:pt>
                <c:pt idx="633">
                  <c:v>327.66800000000001</c:v>
                </c:pt>
                <c:pt idx="634">
                  <c:v>315.32</c:v>
                </c:pt>
                <c:pt idx="635">
                  <c:v>321.61399999999998</c:v>
                </c:pt>
                <c:pt idx="636">
                  <c:v>306</c:v>
                </c:pt>
                <c:pt idx="637">
                  <c:v>297.17899999999997</c:v>
                </c:pt>
                <c:pt idx="638">
                  <c:v>322.21699999999998</c:v>
                </c:pt>
                <c:pt idx="639">
                  <c:v>308.22199999999998</c:v>
                </c:pt>
                <c:pt idx="640">
                  <c:v>304.20100000000002</c:v>
                </c:pt>
                <c:pt idx="641">
                  <c:v>297.25099999999998</c:v>
                </c:pt>
                <c:pt idx="642">
                  <c:v>279.56599999999997</c:v>
                </c:pt>
                <c:pt idx="643">
                  <c:v>292.26299999999998</c:v>
                </c:pt>
                <c:pt idx="644">
                  <c:v>281.02100000000002</c:v>
                </c:pt>
                <c:pt idx="645">
                  <c:v>265.89800000000002</c:v>
                </c:pt>
                <c:pt idx="646">
                  <c:v>287.75599999999997</c:v>
                </c:pt>
                <c:pt idx="647">
                  <c:v>277.80500000000001</c:v>
                </c:pt>
                <c:pt idx="648">
                  <c:v>272</c:v>
                </c:pt>
                <c:pt idx="649">
                  <c:v>249.09</c:v>
                </c:pt>
                <c:pt idx="650">
                  <c:v>253.69499999999999</c:v>
                </c:pt>
                <c:pt idx="651">
                  <c:v>238.86</c:v>
                </c:pt>
                <c:pt idx="652">
                  <c:v>223.46899999999999</c:v>
                </c:pt>
                <c:pt idx="653">
                  <c:v>190.08099999999999</c:v>
                </c:pt>
                <c:pt idx="654">
                  <c:v>194.86500000000001</c:v>
                </c:pt>
                <c:pt idx="655">
                  <c:v>184.36600000000001</c:v>
                </c:pt>
                <c:pt idx="656">
                  <c:v>174.17099999999999</c:v>
                </c:pt>
                <c:pt idx="657">
                  <c:v>151.09</c:v>
                </c:pt>
                <c:pt idx="658">
                  <c:v>141.83199999999999</c:v>
                </c:pt>
                <c:pt idx="659">
                  <c:v>128.00399999999999</c:v>
                </c:pt>
                <c:pt idx="660">
                  <c:v>114</c:v>
                </c:pt>
                <c:pt idx="661">
                  <c:v>103.236</c:v>
                </c:pt>
                <c:pt idx="662">
                  <c:v>97.965999999999994</c:v>
                </c:pt>
                <c:pt idx="663">
                  <c:v>96.242000000000004</c:v>
                </c:pt>
                <c:pt idx="664">
                  <c:v>83.028999999999996</c:v>
                </c:pt>
                <c:pt idx="665">
                  <c:v>83.114000000000004</c:v>
                </c:pt>
                <c:pt idx="666">
                  <c:v>76.367999999999995</c:v>
                </c:pt>
                <c:pt idx="667">
                  <c:v>64.611000000000004</c:v>
                </c:pt>
                <c:pt idx="668">
                  <c:v>56.658000000000001</c:v>
                </c:pt>
                <c:pt idx="669">
                  <c:v>54.887</c:v>
                </c:pt>
                <c:pt idx="670">
                  <c:v>50.459000000000003</c:v>
                </c:pt>
                <c:pt idx="671">
                  <c:v>39.957000000000001</c:v>
                </c:pt>
                <c:pt idx="672">
                  <c:v>33</c:v>
                </c:pt>
                <c:pt idx="673">
                  <c:v>37.125</c:v>
                </c:pt>
                <c:pt idx="674">
                  <c:v>36.783999999999999</c:v>
                </c:pt>
                <c:pt idx="675">
                  <c:v>40.381</c:v>
                </c:pt>
                <c:pt idx="676">
                  <c:v>46.962000000000003</c:v>
                </c:pt>
                <c:pt idx="677">
                  <c:v>45.835000000000001</c:v>
                </c:pt>
                <c:pt idx="678">
                  <c:v>49.335999999999999</c:v>
                </c:pt>
                <c:pt idx="679">
                  <c:v>57.414000000000001</c:v>
                </c:pt>
                <c:pt idx="680">
                  <c:v>58.26</c:v>
                </c:pt>
                <c:pt idx="681">
                  <c:v>60.985999999999997</c:v>
                </c:pt>
                <c:pt idx="682">
                  <c:v>62.158000000000001</c:v>
                </c:pt>
                <c:pt idx="683">
                  <c:v>64.881</c:v>
                </c:pt>
                <c:pt idx="684">
                  <c:v>69</c:v>
                </c:pt>
                <c:pt idx="685">
                  <c:v>78.828999999999994</c:v>
                </c:pt>
                <c:pt idx="686">
                  <c:v>79.495000000000005</c:v>
                </c:pt>
                <c:pt idx="687">
                  <c:v>85.823999999999998</c:v>
                </c:pt>
                <c:pt idx="688">
                  <c:v>92.394000000000005</c:v>
                </c:pt>
                <c:pt idx="689">
                  <c:v>97.323999999999998</c:v>
                </c:pt>
                <c:pt idx="690">
                  <c:v>97.316999999999993</c:v>
                </c:pt>
                <c:pt idx="691">
                  <c:v>110.258</c:v>
                </c:pt>
                <c:pt idx="692">
                  <c:v>112.545</c:v>
                </c:pt>
                <c:pt idx="693">
                  <c:v>127.627</c:v>
                </c:pt>
                <c:pt idx="694">
                  <c:v>125.792</c:v>
                </c:pt>
                <c:pt idx="695">
                  <c:v>139.52600000000001</c:v>
                </c:pt>
                <c:pt idx="696">
                  <c:v>135</c:v>
                </c:pt>
                <c:pt idx="697">
                  <c:v>145.732</c:v>
                </c:pt>
                <c:pt idx="698">
                  <c:v>133.97800000000001</c:v>
                </c:pt>
                <c:pt idx="699">
                  <c:v>142.20599999999999</c:v>
                </c:pt>
                <c:pt idx="700">
                  <c:v>135.12100000000001</c:v>
                </c:pt>
                <c:pt idx="701">
                  <c:v>130.90299999999999</c:v>
                </c:pt>
                <c:pt idx="702">
                  <c:v>129.96100000000001</c:v>
                </c:pt>
                <c:pt idx="703">
                  <c:v>134.71100000000001</c:v>
                </c:pt>
                <c:pt idx="704">
                  <c:v>124.34699999999999</c:v>
                </c:pt>
                <c:pt idx="705">
                  <c:v>138.56399999999999</c:v>
                </c:pt>
                <c:pt idx="706">
                  <c:v>128.298</c:v>
                </c:pt>
                <c:pt idx="707">
                  <c:v>121.80200000000001</c:v>
                </c:pt>
                <c:pt idx="708">
                  <c:v>126</c:v>
                </c:pt>
                <c:pt idx="709">
                  <c:v>129.81800000000001</c:v>
                </c:pt>
                <c:pt idx="710">
                  <c:v>121.964</c:v>
                </c:pt>
                <c:pt idx="711">
                  <c:v>125.069</c:v>
                </c:pt>
                <c:pt idx="712">
                  <c:v>111.83499999999999</c:v>
                </c:pt>
                <c:pt idx="713">
                  <c:v>107.47199999999999</c:v>
                </c:pt>
                <c:pt idx="714">
                  <c:v>106.733</c:v>
                </c:pt>
                <c:pt idx="715">
                  <c:v>106.369</c:v>
                </c:pt>
                <c:pt idx="716">
                  <c:v>93.631</c:v>
                </c:pt>
                <c:pt idx="717">
                  <c:v>95.515000000000001</c:v>
                </c:pt>
                <c:pt idx="718">
                  <c:v>102.58</c:v>
                </c:pt>
                <c:pt idx="719">
                  <c:v>90.331000000000003</c:v>
                </c:pt>
                <c:pt idx="720">
                  <c:v>90</c:v>
                </c:pt>
                <c:pt idx="721">
                  <c:v>101.482</c:v>
                </c:pt>
                <c:pt idx="722">
                  <c:v>105.538</c:v>
                </c:pt>
                <c:pt idx="723">
                  <c:v>104.45699999999999</c:v>
                </c:pt>
                <c:pt idx="724">
                  <c:v>102.748</c:v>
                </c:pt>
                <c:pt idx="725">
                  <c:v>102.374</c:v>
                </c:pt>
                <c:pt idx="726">
                  <c:v>111.524</c:v>
                </c:pt>
                <c:pt idx="727">
                  <c:v>109.871</c:v>
                </c:pt>
                <c:pt idx="728">
                  <c:v>109.92400000000001</c:v>
                </c:pt>
                <c:pt idx="729">
                  <c:v>124.345</c:v>
                </c:pt>
                <c:pt idx="730">
                  <c:v>121.54600000000001</c:v>
                </c:pt>
                <c:pt idx="731">
                  <c:v>132.911</c:v>
                </c:pt>
                <c:pt idx="732">
                  <c:v>132</c:v>
                </c:pt>
                <c:pt idx="733">
                  <c:v>129.34700000000001</c:v>
                </c:pt>
                <c:pt idx="734">
                  <c:v>133.35499999999999</c:v>
                </c:pt>
                <c:pt idx="735">
                  <c:v>130.14500000000001</c:v>
                </c:pt>
                <c:pt idx="736">
                  <c:v>127.626</c:v>
                </c:pt>
                <c:pt idx="737">
                  <c:v>137.22399999999999</c:v>
                </c:pt>
                <c:pt idx="738">
                  <c:v>117.139</c:v>
                </c:pt>
                <c:pt idx="739">
                  <c:v>123.387</c:v>
                </c:pt>
                <c:pt idx="740">
                  <c:v>126.316</c:v>
                </c:pt>
                <c:pt idx="741">
                  <c:v>135.56299999999999</c:v>
                </c:pt>
                <c:pt idx="742">
                  <c:v>140.28</c:v>
                </c:pt>
                <c:pt idx="743">
                  <c:v>130.673</c:v>
                </c:pt>
                <c:pt idx="744">
                  <c:v>130</c:v>
                </c:pt>
                <c:pt idx="745">
                  <c:v>125.678</c:v>
                </c:pt>
                <c:pt idx="746">
                  <c:v>126.715</c:v>
                </c:pt>
                <c:pt idx="747">
                  <c:v>125.727</c:v>
                </c:pt>
                <c:pt idx="748">
                  <c:v>120.26600000000001</c:v>
                </c:pt>
                <c:pt idx="749">
                  <c:v>106.34399999999999</c:v>
                </c:pt>
                <c:pt idx="750">
                  <c:v>102.148</c:v>
                </c:pt>
                <c:pt idx="751">
                  <c:v>104.024</c:v>
                </c:pt>
                <c:pt idx="752">
                  <c:v>102.033</c:v>
                </c:pt>
                <c:pt idx="753">
                  <c:v>93.894000000000005</c:v>
                </c:pt>
                <c:pt idx="754">
                  <c:v>91.293999999999997</c:v>
                </c:pt>
                <c:pt idx="755">
                  <c:v>85.546000000000006</c:v>
                </c:pt>
                <c:pt idx="756">
                  <c:v>83</c:v>
                </c:pt>
                <c:pt idx="757">
                  <c:v>81.972999999999999</c:v>
                </c:pt>
                <c:pt idx="758">
                  <c:v>83.177999999999997</c:v>
                </c:pt>
                <c:pt idx="759">
                  <c:v>78.233999999999995</c:v>
                </c:pt>
                <c:pt idx="760">
                  <c:v>84.516999999999996</c:v>
                </c:pt>
                <c:pt idx="761">
                  <c:v>79.956999999999994</c:v>
                </c:pt>
                <c:pt idx="762">
                  <c:v>86.71</c:v>
                </c:pt>
                <c:pt idx="763">
                  <c:v>85.006</c:v>
                </c:pt>
                <c:pt idx="764">
                  <c:v>87.343999999999994</c:v>
                </c:pt>
                <c:pt idx="765">
                  <c:v>84.906000000000006</c:v>
                </c:pt>
                <c:pt idx="766">
                  <c:v>83.870999999999995</c:v>
                </c:pt>
                <c:pt idx="767">
                  <c:v>77.680000000000007</c:v>
                </c:pt>
                <c:pt idx="768">
                  <c:v>86</c:v>
                </c:pt>
                <c:pt idx="769">
                  <c:v>84.801000000000002</c:v>
                </c:pt>
                <c:pt idx="770">
                  <c:v>90.200999999999993</c:v>
                </c:pt>
                <c:pt idx="771">
                  <c:v>90.772999999999996</c:v>
                </c:pt>
                <c:pt idx="772">
                  <c:v>84.441000000000003</c:v>
                </c:pt>
                <c:pt idx="773">
                  <c:v>97.385000000000005</c:v>
                </c:pt>
                <c:pt idx="774">
                  <c:v>97.093999999999994</c:v>
                </c:pt>
                <c:pt idx="775">
                  <c:v>94.271000000000001</c:v>
                </c:pt>
                <c:pt idx="776">
                  <c:v>101.90900000000001</c:v>
                </c:pt>
                <c:pt idx="777">
                  <c:v>99.337999999999994</c:v>
                </c:pt>
                <c:pt idx="778">
                  <c:v>92.757000000000005</c:v>
                </c:pt>
                <c:pt idx="779">
                  <c:v>96.063999999999993</c:v>
                </c:pt>
                <c:pt idx="780">
                  <c:v>99</c:v>
                </c:pt>
                <c:pt idx="781">
                  <c:v>100.505</c:v>
                </c:pt>
                <c:pt idx="782">
                  <c:v>116.524</c:v>
                </c:pt>
                <c:pt idx="783">
                  <c:v>128.03899999999999</c:v>
                </c:pt>
                <c:pt idx="784">
                  <c:v>126.563</c:v>
                </c:pt>
                <c:pt idx="785">
                  <c:v>133.93100000000001</c:v>
                </c:pt>
                <c:pt idx="786">
                  <c:v>147.458</c:v>
                </c:pt>
                <c:pt idx="787">
                  <c:v>159.57599999999999</c:v>
                </c:pt>
                <c:pt idx="788">
                  <c:v>163.08600000000001</c:v>
                </c:pt>
                <c:pt idx="789">
                  <c:v>166.911</c:v>
                </c:pt>
                <c:pt idx="790">
                  <c:v>171.31100000000001</c:v>
                </c:pt>
                <c:pt idx="791">
                  <c:v>177.38200000000001</c:v>
                </c:pt>
                <c:pt idx="792">
                  <c:v>194</c:v>
                </c:pt>
                <c:pt idx="793">
                  <c:v>191.69499999999999</c:v>
                </c:pt>
                <c:pt idx="794">
                  <c:v>224.41</c:v>
                </c:pt>
                <c:pt idx="795">
                  <c:v>227.92599999999999</c:v>
                </c:pt>
                <c:pt idx="796">
                  <c:v>239.29</c:v>
                </c:pt>
                <c:pt idx="797">
                  <c:v>235.721</c:v>
                </c:pt>
                <c:pt idx="798">
                  <c:v>268.77100000000002</c:v>
                </c:pt>
                <c:pt idx="799">
                  <c:v>267.31900000000002</c:v>
                </c:pt>
                <c:pt idx="800">
                  <c:v>288.44600000000003</c:v>
                </c:pt>
                <c:pt idx="801">
                  <c:v>279.69</c:v>
                </c:pt>
                <c:pt idx="802">
                  <c:v>289.59500000000003</c:v>
                </c:pt>
                <c:pt idx="803">
                  <c:v>308.33800000000002</c:v>
                </c:pt>
                <c:pt idx="804">
                  <c:v>322</c:v>
                </c:pt>
                <c:pt idx="805">
                  <c:v>322.839</c:v>
                </c:pt>
                <c:pt idx="806">
                  <c:v>356.40800000000002</c:v>
                </c:pt>
                <c:pt idx="807">
                  <c:v>346.76600000000002</c:v>
                </c:pt>
                <c:pt idx="808">
                  <c:v>352.31299999999999</c:v>
                </c:pt>
                <c:pt idx="809">
                  <c:v>366.92700000000002</c:v>
                </c:pt>
                <c:pt idx="810">
                  <c:v>370.52300000000002</c:v>
                </c:pt>
                <c:pt idx="811">
                  <c:v>385.029</c:v>
                </c:pt>
                <c:pt idx="812">
                  <c:v>367.30700000000002</c:v>
                </c:pt>
                <c:pt idx="813">
                  <c:v>409.38499999999999</c:v>
                </c:pt>
                <c:pt idx="814">
                  <c:v>394.678</c:v>
                </c:pt>
                <c:pt idx="815">
                  <c:v>415.13400000000001</c:v>
                </c:pt>
                <c:pt idx="816">
                  <c:v>424</c:v>
                </c:pt>
                <c:pt idx="817">
                  <c:v>399.875</c:v>
                </c:pt>
                <c:pt idx="818">
                  <c:v>444.87</c:v>
                </c:pt>
                <c:pt idx="819">
                  <c:v>453.036</c:v>
                </c:pt>
                <c:pt idx="820">
                  <c:v>499.50400000000002</c:v>
                </c:pt>
                <c:pt idx="821">
                  <c:v>519.27099999999996</c:v>
                </c:pt>
                <c:pt idx="822">
                  <c:v>525.68100000000004</c:v>
                </c:pt>
                <c:pt idx="823">
                  <c:v>520.09</c:v>
                </c:pt>
                <c:pt idx="824">
                  <c:v>537.88699999999994</c:v>
                </c:pt>
                <c:pt idx="825">
                  <c:v>565.38199999999995</c:v>
                </c:pt>
                <c:pt idx="826">
                  <c:v>598.03200000000004</c:v>
                </c:pt>
                <c:pt idx="827">
                  <c:v>573.62400000000002</c:v>
                </c:pt>
                <c:pt idx="828">
                  <c:v>583</c:v>
                </c:pt>
                <c:pt idx="829">
                  <c:v>588.43100000000004</c:v>
                </c:pt>
                <c:pt idx="830">
                  <c:v>629.52700000000004</c:v>
                </c:pt>
                <c:pt idx="831">
                  <c:v>580.56700000000001</c:v>
                </c:pt>
                <c:pt idx="832">
                  <c:v>615.98500000000001</c:v>
                </c:pt>
                <c:pt idx="833">
                  <c:v>639.94200000000001</c:v>
                </c:pt>
                <c:pt idx="834">
                  <c:v>647.32100000000003</c:v>
                </c:pt>
                <c:pt idx="835">
                  <c:v>657.54899999999998</c:v>
                </c:pt>
                <c:pt idx="836">
                  <c:v>700.93600000000004</c:v>
                </c:pt>
                <c:pt idx="837">
                  <c:v>677.50300000000004</c:v>
                </c:pt>
                <c:pt idx="838">
                  <c:v>692.54399999999998</c:v>
                </c:pt>
                <c:pt idx="839">
                  <c:v>687.75800000000004</c:v>
                </c:pt>
                <c:pt idx="840">
                  <c:v>717</c:v>
                </c:pt>
                <c:pt idx="841">
                  <c:v>702.86599999999999</c:v>
                </c:pt>
                <c:pt idx="842">
                  <c:v>717.98</c:v>
                </c:pt>
                <c:pt idx="843">
                  <c:v>691.86400000000003</c:v>
                </c:pt>
                <c:pt idx="844">
                  <c:v>685.34100000000001</c:v>
                </c:pt>
                <c:pt idx="845">
                  <c:v>775.5</c:v>
                </c:pt>
                <c:pt idx="846">
                  <c:v>728.77800000000002</c:v>
                </c:pt>
                <c:pt idx="847">
                  <c:v>766.38499999999999</c:v>
                </c:pt>
                <c:pt idx="848">
                  <c:v>742.21900000000005</c:v>
                </c:pt>
                <c:pt idx="849">
                  <c:v>762.68399999999997</c:v>
                </c:pt>
                <c:pt idx="850">
                  <c:v>761.64499999999998</c:v>
                </c:pt>
                <c:pt idx="851">
                  <c:v>775.71199999999999</c:v>
                </c:pt>
                <c:pt idx="852">
                  <c:v>780</c:v>
                </c:pt>
                <c:pt idx="853">
                  <c:v>813.88300000000004</c:v>
                </c:pt>
                <c:pt idx="854">
                  <c:v>773.85</c:v>
                </c:pt>
                <c:pt idx="855">
                  <c:v>799.61</c:v>
                </c:pt>
                <c:pt idx="856">
                  <c:v>777.69600000000003</c:v>
                </c:pt>
                <c:pt idx="857">
                  <c:v>778.26400000000001</c:v>
                </c:pt>
                <c:pt idx="858">
                  <c:v>809.51099999999997</c:v>
                </c:pt>
                <c:pt idx="859">
                  <c:v>791.58199999999999</c:v>
                </c:pt>
                <c:pt idx="860">
                  <c:v>828.87699999999995</c:v>
                </c:pt>
                <c:pt idx="861">
                  <c:v>762.38499999999999</c:v>
                </c:pt>
                <c:pt idx="862">
                  <c:v>794.32399999999996</c:v>
                </c:pt>
                <c:pt idx="863">
                  <c:v>812.15499999999997</c:v>
                </c:pt>
                <c:pt idx="864">
                  <c:v>810</c:v>
                </c:pt>
                <c:pt idx="865">
                  <c:v>784.75599999999997</c:v>
                </c:pt>
                <c:pt idx="866">
                  <c:v>823.40300000000002</c:v>
                </c:pt>
                <c:pt idx="867">
                  <c:v>797.10299999999995</c:v>
                </c:pt>
                <c:pt idx="868">
                  <c:v>819.28200000000004</c:v>
                </c:pt>
                <c:pt idx="869">
                  <c:v>774.35699999999997</c:v>
                </c:pt>
                <c:pt idx="870">
                  <c:v>852.08799999999997</c:v>
                </c:pt>
                <c:pt idx="871">
                  <c:v>786.61500000000001</c:v>
                </c:pt>
                <c:pt idx="872">
                  <c:v>806.74199999999996</c:v>
                </c:pt>
                <c:pt idx="873">
                  <c:v>783.99</c:v>
                </c:pt>
                <c:pt idx="874">
                  <c:v>781.149</c:v>
                </c:pt>
                <c:pt idx="875">
                  <c:v>768.49400000000003</c:v>
                </c:pt>
                <c:pt idx="876">
                  <c:v>787</c:v>
                </c:pt>
                <c:pt idx="877">
                  <c:v>791.65200000000004</c:v>
                </c:pt>
                <c:pt idx="878">
                  <c:v>763.83900000000006</c:v>
                </c:pt>
                <c:pt idx="879">
                  <c:v>722.54899999999998</c:v>
                </c:pt>
                <c:pt idx="880">
                  <c:v>779.65899999999999</c:v>
                </c:pt>
                <c:pt idx="881">
                  <c:v>780.07899999999995</c:v>
                </c:pt>
                <c:pt idx="882">
                  <c:v>745.59100000000001</c:v>
                </c:pt>
                <c:pt idx="883">
                  <c:v>711.11699999999996</c:v>
                </c:pt>
                <c:pt idx="884">
                  <c:v>717.82500000000005</c:v>
                </c:pt>
                <c:pt idx="885">
                  <c:v>708.29499999999996</c:v>
                </c:pt>
                <c:pt idx="886">
                  <c:v>670.125</c:v>
                </c:pt>
                <c:pt idx="887">
                  <c:v>695.28399999999999</c:v>
                </c:pt>
                <c:pt idx="888">
                  <c:v>699</c:v>
                </c:pt>
                <c:pt idx="889">
                  <c:v>673.30399999999997</c:v>
                </c:pt>
                <c:pt idx="890">
                  <c:v>719.43100000000004</c:v>
                </c:pt>
                <c:pt idx="891">
                  <c:v>686.09400000000005</c:v>
                </c:pt>
                <c:pt idx="892">
                  <c:v>703.31299999999999</c:v>
                </c:pt>
                <c:pt idx="893">
                  <c:v>661.21400000000006</c:v>
                </c:pt>
                <c:pt idx="894">
                  <c:v>632.68100000000004</c:v>
                </c:pt>
                <c:pt idx="895">
                  <c:v>645.09299999999996</c:v>
                </c:pt>
                <c:pt idx="896">
                  <c:v>596.49300000000005</c:v>
                </c:pt>
                <c:pt idx="897">
                  <c:v>649.99599999999998</c:v>
                </c:pt>
                <c:pt idx="898">
                  <c:v>625.08199999999999</c:v>
                </c:pt>
                <c:pt idx="899">
                  <c:v>624.67999999999995</c:v>
                </c:pt>
                <c:pt idx="900">
                  <c:v>598</c:v>
                </c:pt>
                <c:pt idx="901">
                  <c:v>573.745</c:v>
                </c:pt>
                <c:pt idx="902">
                  <c:v>586.452</c:v>
                </c:pt>
                <c:pt idx="903">
                  <c:v>574.86599999999999</c:v>
                </c:pt>
                <c:pt idx="904">
                  <c:v>550.12800000000004</c:v>
                </c:pt>
                <c:pt idx="905">
                  <c:v>569.88599999999997</c:v>
                </c:pt>
                <c:pt idx="906">
                  <c:v>578.84</c:v>
                </c:pt>
                <c:pt idx="907">
                  <c:v>547.28300000000002</c:v>
                </c:pt>
                <c:pt idx="908">
                  <c:v>526.13499999999999</c:v>
                </c:pt>
                <c:pt idx="909">
                  <c:v>538.80100000000004</c:v>
                </c:pt>
                <c:pt idx="910">
                  <c:v>513.61800000000005</c:v>
                </c:pt>
                <c:pt idx="911">
                  <c:v>523.07399999999996</c:v>
                </c:pt>
                <c:pt idx="912">
                  <c:v>510</c:v>
                </c:pt>
                <c:pt idx="913">
                  <c:v>508.11399999999998</c:v>
                </c:pt>
                <c:pt idx="914">
                  <c:v>485.16</c:v>
                </c:pt>
                <c:pt idx="915">
                  <c:v>475.363</c:v>
                </c:pt>
                <c:pt idx="916">
                  <c:v>500.18900000000002</c:v>
                </c:pt>
                <c:pt idx="917">
                  <c:v>489.97199999999998</c:v>
                </c:pt>
                <c:pt idx="918">
                  <c:v>458.73700000000002</c:v>
                </c:pt>
                <c:pt idx="919">
                  <c:v>472.14699999999999</c:v>
                </c:pt>
                <c:pt idx="920">
                  <c:v>457.64800000000002</c:v>
                </c:pt>
                <c:pt idx="921">
                  <c:v>457.16500000000002</c:v>
                </c:pt>
                <c:pt idx="922">
                  <c:v>467.64100000000002</c:v>
                </c:pt>
                <c:pt idx="923">
                  <c:v>439.86900000000003</c:v>
                </c:pt>
                <c:pt idx="924">
                  <c:v>433</c:v>
                </c:pt>
                <c:pt idx="925">
                  <c:v>432.20400000000001</c:v>
                </c:pt>
                <c:pt idx="926">
                  <c:v>428.98700000000002</c:v>
                </c:pt>
                <c:pt idx="927">
                  <c:v>415.41399999999999</c:v>
                </c:pt>
                <c:pt idx="928">
                  <c:v>431.363</c:v>
                </c:pt>
                <c:pt idx="929">
                  <c:v>408.35599999999999</c:v>
                </c:pt>
                <c:pt idx="930">
                  <c:v>431.577</c:v>
                </c:pt>
                <c:pt idx="931">
                  <c:v>425.87400000000002</c:v>
                </c:pt>
                <c:pt idx="932">
                  <c:v>418.95100000000002</c:v>
                </c:pt>
                <c:pt idx="933">
                  <c:v>395.56299999999999</c:v>
                </c:pt>
                <c:pt idx="934">
                  <c:v>419.07100000000003</c:v>
                </c:pt>
                <c:pt idx="935">
                  <c:v>395.64600000000002</c:v>
                </c:pt>
                <c:pt idx="936">
                  <c:v>403</c:v>
                </c:pt>
                <c:pt idx="937">
                  <c:v>374.71300000000002</c:v>
                </c:pt>
                <c:pt idx="938">
                  <c:v>380.85399999999998</c:v>
                </c:pt>
                <c:pt idx="939">
                  <c:v>395.17500000000001</c:v>
                </c:pt>
                <c:pt idx="940">
                  <c:v>362.66399999999999</c:v>
                </c:pt>
                <c:pt idx="941">
                  <c:v>367.83800000000002</c:v>
                </c:pt>
                <c:pt idx="942">
                  <c:v>387.30500000000001</c:v>
                </c:pt>
                <c:pt idx="943">
                  <c:v>355.99200000000002</c:v>
                </c:pt>
                <c:pt idx="944">
                  <c:v>370.31200000000001</c:v>
                </c:pt>
                <c:pt idx="945">
                  <c:v>333.70499999999998</c:v>
                </c:pt>
                <c:pt idx="946">
                  <c:v>348.892</c:v>
                </c:pt>
                <c:pt idx="947">
                  <c:v>342.34100000000001</c:v>
                </c:pt>
                <c:pt idx="948">
                  <c:v>323</c:v>
                </c:pt>
                <c:pt idx="949">
                  <c:v>335.59800000000001</c:v>
                </c:pt>
                <c:pt idx="950">
                  <c:v>310.166</c:v>
                </c:pt>
                <c:pt idx="951">
                  <c:v>276.762</c:v>
                </c:pt>
                <c:pt idx="952">
                  <c:v>320.14</c:v>
                </c:pt>
                <c:pt idx="953">
                  <c:v>273.95400000000001</c:v>
                </c:pt>
                <c:pt idx="954">
                  <c:v>277.185</c:v>
                </c:pt>
                <c:pt idx="955">
                  <c:v>263.39999999999998</c:v>
                </c:pt>
                <c:pt idx="956">
                  <c:v>265.34100000000001</c:v>
                </c:pt>
                <c:pt idx="957">
                  <c:v>241.23</c:v>
                </c:pt>
                <c:pt idx="958">
                  <c:v>232.07499999999999</c:v>
                </c:pt>
                <c:pt idx="959">
                  <c:v>244.209</c:v>
                </c:pt>
                <c:pt idx="960">
                  <c:v>230</c:v>
                </c:pt>
                <c:pt idx="961">
                  <c:v>230.60400000000001</c:v>
                </c:pt>
                <c:pt idx="962">
                  <c:v>206.76900000000001</c:v>
                </c:pt>
                <c:pt idx="963">
                  <c:v>208.614</c:v>
                </c:pt>
                <c:pt idx="964">
                  <c:v>203.99199999999999</c:v>
                </c:pt>
                <c:pt idx="965">
                  <c:v>213.26400000000001</c:v>
                </c:pt>
                <c:pt idx="966">
                  <c:v>196.82</c:v>
                </c:pt>
                <c:pt idx="967">
                  <c:v>207.16499999999999</c:v>
                </c:pt>
                <c:pt idx="968">
                  <c:v>198.57</c:v>
                </c:pt>
                <c:pt idx="969">
                  <c:v>191.773</c:v>
                </c:pt>
                <c:pt idx="970">
                  <c:v>180.768</c:v>
                </c:pt>
                <c:pt idx="971">
                  <c:v>169.886</c:v>
                </c:pt>
                <c:pt idx="972">
                  <c:v>179</c:v>
                </c:pt>
                <c:pt idx="973">
                  <c:v>160.11500000000001</c:v>
                </c:pt>
                <c:pt idx="974">
                  <c:v>180.22300000000001</c:v>
                </c:pt>
                <c:pt idx="975">
                  <c:v>157.13200000000001</c:v>
                </c:pt>
                <c:pt idx="976">
                  <c:v>162.578</c:v>
                </c:pt>
                <c:pt idx="977">
                  <c:v>162.51400000000001</c:v>
                </c:pt>
                <c:pt idx="978">
                  <c:v>152.952</c:v>
                </c:pt>
                <c:pt idx="979">
                  <c:v>149.48099999999999</c:v>
                </c:pt>
                <c:pt idx="980">
                  <c:v>157.262</c:v>
                </c:pt>
                <c:pt idx="981">
                  <c:v>151.24700000000001</c:v>
                </c:pt>
                <c:pt idx="982">
                  <c:v>154.91</c:v>
                </c:pt>
                <c:pt idx="983">
                  <c:v>148.828</c:v>
                </c:pt>
                <c:pt idx="984">
                  <c:v>143</c:v>
                </c:pt>
                <c:pt idx="985">
                  <c:v>148.04400000000001</c:v>
                </c:pt>
                <c:pt idx="986">
                  <c:v>141.893</c:v>
                </c:pt>
                <c:pt idx="987">
                  <c:v>129.488</c:v>
                </c:pt>
                <c:pt idx="988">
                  <c:v>114.44199999999999</c:v>
                </c:pt>
                <c:pt idx="989">
                  <c:v>111.935</c:v>
                </c:pt>
                <c:pt idx="990">
                  <c:v>96.078999999999994</c:v>
                </c:pt>
                <c:pt idx="991">
                  <c:v>101.699</c:v>
                </c:pt>
                <c:pt idx="992">
                  <c:v>84.518000000000001</c:v>
                </c:pt>
                <c:pt idx="993">
                  <c:v>84.432000000000002</c:v>
                </c:pt>
                <c:pt idx="994">
                  <c:v>77.933999999999997</c:v>
                </c:pt>
                <c:pt idx="995">
                  <c:v>77.756</c:v>
                </c:pt>
                <c:pt idx="996">
                  <c:v>68</c:v>
                </c:pt>
                <c:pt idx="997">
                  <c:v>67.867999999999995</c:v>
                </c:pt>
                <c:pt idx="998">
                  <c:v>64.825999999999993</c:v>
                </c:pt>
                <c:pt idx="999">
                  <c:v>73.822000000000003</c:v>
                </c:pt>
                <c:pt idx="1000">
                  <c:v>72.322000000000003</c:v>
                </c:pt>
                <c:pt idx="1001">
                  <c:v>71.850999999999999</c:v>
                </c:pt>
                <c:pt idx="1002">
                  <c:v>74.531999999999996</c:v>
                </c:pt>
                <c:pt idx="1003">
                  <c:v>76.375</c:v>
                </c:pt>
                <c:pt idx="1004">
                  <c:v>77.816000000000003</c:v>
                </c:pt>
                <c:pt idx="1005">
                  <c:v>73.424999999999997</c:v>
                </c:pt>
                <c:pt idx="1006">
                  <c:v>86.5</c:v>
                </c:pt>
                <c:pt idx="1007">
                  <c:v>77.843999999999994</c:v>
                </c:pt>
                <c:pt idx="1008">
                  <c:v>84</c:v>
                </c:pt>
                <c:pt idx="1009">
                  <c:v>78.42</c:v>
                </c:pt>
                <c:pt idx="1010">
                  <c:v>97.111000000000004</c:v>
                </c:pt>
                <c:pt idx="1011">
                  <c:v>105.333</c:v>
                </c:pt>
                <c:pt idx="1012">
                  <c:v>110.681</c:v>
                </c:pt>
                <c:pt idx="1013">
                  <c:v>117.90900000000001</c:v>
                </c:pt>
                <c:pt idx="1014">
                  <c:v>123.44199999999999</c:v>
                </c:pt>
                <c:pt idx="1015">
                  <c:v>119.97799999999999</c:v>
                </c:pt>
                <c:pt idx="1016">
                  <c:v>129.31899999999999</c:v>
                </c:pt>
                <c:pt idx="1017">
                  <c:v>134.666</c:v>
                </c:pt>
                <c:pt idx="1018">
                  <c:v>138.749</c:v>
                </c:pt>
                <c:pt idx="1019">
                  <c:v>146.19499999999999</c:v>
                </c:pt>
                <c:pt idx="1020">
                  <c:v>155</c:v>
                </c:pt>
                <c:pt idx="1021">
                  <c:v>144.76599999999999</c:v>
                </c:pt>
                <c:pt idx="1022">
                  <c:v>157.059</c:v>
                </c:pt>
                <c:pt idx="1023">
                  <c:v>145.363</c:v>
                </c:pt>
                <c:pt idx="1024">
                  <c:v>142.93700000000001</c:v>
                </c:pt>
                <c:pt idx="1025">
                  <c:v>129.54400000000001</c:v>
                </c:pt>
                <c:pt idx="1026">
                  <c:v>131.215</c:v>
                </c:pt>
                <c:pt idx="1027">
                  <c:v>130.452</c:v>
                </c:pt>
                <c:pt idx="1028">
                  <c:v>114.961</c:v>
                </c:pt>
                <c:pt idx="1029">
                  <c:v>113.262</c:v>
                </c:pt>
                <c:pt idx="1030">
                  <c:v>116.405</c:v>
                </c:pt>
                <c:pt idx="1031">
                  <c:v>102.042</c:v>
                </c:pt>
                <c:pt idx="1032">
                  <c:v>108</c:v>
                </c:pt>
                <c:pt idx="1033">
                  <c:v>103.161</c:v>
                </c:pt>
                <c:pt idx="1034">
                  <c:v>102.572</c:v>
                </c:pt>
                <c:pt idx="1035">
                  <c:v>86.930999999999997</c:v>
                </c:pt>
                <c:pt idx="1036">
                  <c:v>97.61</c:v>
                </c:pt>
                <c:pt idx="1037">
                  <c:v>93.147999999999996</c:v>
                </c:pt>
                <c:pt idx="1038">
                  <c:v>78.986000000000004</c:v>
                </c:pt>
                <c:pt idx="1039">
                  <c:v>80.864999999999995</c:v>
                </c:pt>
                <c:pt idx="1040">
                  <c:v>76.828999999999994</c:v>
                </c:pt>
                <c:pt idx="1041">
                  <c:v>76.239000000000004</c:v>
                </c:pt>
                <c:pt idx="1042">
                  <c:v>78.025000000000006</c:v>
                </c:pt>
                <c:pt idx="1043">
                  <c:v>61.427</c:v>
                </c:pt>
                <c:pt idx="1044">
                  <c:v>62</c:v>
                </c:pt>
                <c:pt idx="1045">
                  <c:v>62.691000000000003</c:v>
                </c:pt>
                <c:pt idx="1046">
                  <c:v>58.335000000000001</c:v>
                </c:pt>
                <c:pt idx="1047">
                  <c:v>61.076999999999998</c:v>
                </c:pt>
                <c:pt idx="1048">
                  <c:v>50.798000000000002</c:v>
                </c:pt>
                <c:pt idx="1049">
                  <c:v>52.231999999999999</c:v>
                </c:pt>
                <c:pt idx="1050">
                  <c:v>51.238999999999997</c:v>
                </c:pt>
                <c:pt idx="1051">
                  <c:v>47.057000000000002</c:v>
                </c:pt>
                <c:pt idx="1052">
                  <c:v>44.853999999999999</c:v>
                </c:pt>
                <c:pt idx="1053">
                  <c:v>46.706000000000003</c:v>
                </c:pt>
                <c:pt idx="1054">
                  <c:v>39.863999999999997</c:v>
                </c:pt>
                <c:pt idx="1055">
                  <c:v>35.424999999999997</c:v>
                </c:pt>
                <c:pt idx="1056">
                  <c:v>38</c:v>
                </c:pt>
                <c:pt idx="1057">
                  <c:v>35.173000000000002</c:v>
                </c:pt>
                <c:pt idx="1058">
                  <c:v>36.319000000000003</c:v>
                </c:pt>
                <c:pt idx="1059">
                  <c:v>31.044</c:v>
                </c:pt>
                <c:pt idx="1060">
                  <c:v>27.521999999999998</c:v>
                </c:pt>
                <c:pt idx="1061">
                  <c:v>27.425999999999998</c:v>
                </c:pt>
                <c:pt idx="1062">
                  <c:v>27.132000000000001</c:v>
                </c:pt>
                <c:pt idx="1063">
                  <c:v>24.178999999999998</c:v>
                </c:pt>
                <c:pt idx="1064">
                  <c:v>20.977</c:v>
                </c:pt>
                <c:pt idx="1065">
                  <c:v>18.920000000000002</c:v>
                </c:pt>
                <c:pt idx="1066">
                  <c:v>17.992999999999999</c:v>
                </c:pt>
                <c:pt idx="1067">
                  <c:v>12.785</c:v>
                </c:pt>
                <c:pt idx="1068">
                  <c:v>13</c:v>
                </c:pt>
                <c:pt idx="1069">
                  <c:v>14.537000000000001</c:v>
                </c:pt>
                <c:pt idx="1070">
                  <c:v>17.88</c:v>
                </c:pt>
                <c:pt idx="1071">
                  <c:v>19.62</c:v>
                </c:pt>
                <c:pt idx="1072">
                  <c:v>21.164000000000001</c:v>
                </c:pt>
                <c:pt idx="1073">
                  <c:v>23.591000000000001</c:v>
                </c:pt>
                <c:pt idx="1074">
                  <c:v>23.952999999999999</c:v>
                </c:pt>
                <c:pt idx="1075">
                  <c:v>28.824000000000002</c:v>
                </c:pt>
                <c:pt idx="1076">
                  <c:v>29.032</c:v>
                </c:pt>
                <c:pt idx="1077">
                  <c:v>29.152000000000001</c:v>
                </c:pt>
                <c:pt idx="1078">
                  <c:v>35.142000000000003</c:v>
                </c:pt>
                <c:pt idx="1079">
                  <c:v>36.779000000000003</c:v>
                </c:pt>
                <c:pt idx="1080">
                  <c:v>38</c:v>
                </c:pt>
                <c:pt idx="1081">
                  <c:v>45.173999999999999</c:v>
                </c:pt>
                <c:pt idx="1082">
                  <c:v>60.923000000000002</c:v>
                </c:pt>
                <c:pt idx="1083">
                  <c:v>65.013000000000005</c:v>
                </c:pt>
                <c:pt idx="1084">
                  <c:v>75.007000000000005</c:v>
                </c:pt>
                <c:pt idx="1085">
                  <c:v>79.864000000000004</c:v>
                </c:pt>
                <c:pt idx="1086">
                  <c:v>89.805000000000007</c:v>
                </c:pt>
                <c:pt idx="1087">
                  <c:v>102.072</c:v>
                </c:pt>
                <c:pt idx="1088">
                  <c:v>109.99</c:v>
                </c:pt>
                <c:pt idx="1089">
                  <c:v>118.86</c:v>
                </c:pt>
                <c:pt idx="1090">
                  <c:v>119.36199999999999</c:v>
                </c:pt>
                <c:pt idx="1091">
                  <c:v>130.351</c:v>
                </c:pt>
                <c:pt idx="1092">
                  <c:v>142</c:v>
                </c:pt>
                <c:pt idx="1093">
                  <c:v>163.602</c:v>
                </c:pt>
                <c:pt idx="1094">
                  <c:v>177.048</c:v>
                </c:pt>
                <c:pt idx="1095">
                  <c:v>183.25700000000001</c:v>
                </c:pt>
                <c:pt idx="1096">
                  <c:v>196.52</c:v>
                </c:pt>
                <c:pt idx="1097">
                  <c:v>203.23</c:v>
                </c:pt>
                <c:pt idx="1098">
                  <c:v>224.84899999999999</c:v>
                </c:pt>
                <c:pt idx="1099">
                  <c:v>251.30699999999999</c:v>
                </c:pt>
                <c:pt idx="1100">
                  <c:v>286.78199999999998</c:v>
                </c:pt>
                <c:pt idx="1101">
                  <c:v>293.85000000000002</c:v>
                </c:pt>
                <c:pt idx="1102">
                  <c:v>291.548</c:v>
                </c:pt>
                <c:pt idx="1103">
                  <c:v>285.47300000000001</c:v>
                </c:pt>
                <c:pt idx="1104">
                  <c:v>317</c:v>
                </c:pt>
                <c:pt idx="1105">
                  <c:v>346.71899999999999</c:v>
                </c:pt>
                <c:pt idx="1106">
                  <c:v>353.80399999999997</c:v>
                </c:pt>
                <c:pt idx="1107">
                  <c:v>391.79899999999998</c:v>
                </c:pt>
                <c:pt idx="1108">
                  <c:v>385.43599999999998</c:v>
                </c:pt>
                <c:pt idx="1109">
                  <c:v>439.851</c:v>
                </c:pt>
                <c:pt idx="1110">
                  <c:v>431.45600000000002</c:v>
                </c:pt>
                <c:pt idx="1111">
                  <c:v>454.86200000000002</c:v>
                </c:pt>
                <c:pt idx="1112">
                  <c:v>452.173</c:v>
                </c:pt>
                <c:pt idx="1113">
                  <c:v>491.16399999999999</c:v>
                </c:pt>
                <c:pt idx="1114">
                  <c:v>508.32600000000002</c:v>
                </c:pt>
                <c:pt idx="1115">
                  <c:v>513.37900000000002</c:v>
                </c:pt>
                <c:pt idx="1116">
                  <c:v>540</c:v>
                </c:pt>
                <c:pt idx="1117">
                  <c:v>529.78099999999995</c:v>
                </c:pt>
                <c:pt idx="1118">
                  <c:v>544.89700000000005</c:v>
                </c:pt>
                <c:pt idx="1119">
                  <c:v>566.73</c:v>
                </c:pt>
                <c:pt idx="1120">
                  <c:v>541.79700000000003</c:v>
                </c:pt>
                <c:pt idx="1121">
                  <c:v>528.59799999999996</c:v>
                </c:pt>
                <c:pt idx="1122">
                  <c:v>494.43200000000002</c:v>
                </c:pt>
                <c:pt idx="1123">
                  <c:v>520.62599999999998</c:v>
                </c:pt>
                <c:pt idx="1124">
                  <c:v>477.92599999999999</c:v>
                </c:pt>
                <c:pt idx="1125">
                  <c:v>516.23699999999997</c:v>
                </c:pt>
                <c:pt idx="1126">
                  <c:v>509.09399999999999</c:v>
                </c:pt>
                <c:pt idx="1127">
                  <c:v>515.31600000000003</c:v>
                </c:pt>
                <c:pt idx="1128">
                  <c:v>488</c:v>
                </c:pt>
                <c:pt idx="1129">
                  <c:v>482.01600000000002</c:v>
                </c:pt>
                <c:pt idx="1130">
                  <c:v>518.96699999999998</c:v>
                </c:pt>
                <c:pt idx="1131">
                  <c:v>487.745</c:v>
                </c:pt>
                <c:pt idx="1132">
                  <c:v>495.05200000000002</c:v>
                </c:pt>
                <c:pt idx="1133">
                  <c:v>501.27</c:v>
                </c:pt>
                <c:pt idx="1134">
                  <c:v>493.37200000000001</c:v>
                </c:pt>
                <c:pt idx="1135">
                  <c:v>496.58699999999999</c:v>
                </c:pt>
                <c:pt idx="1136">
                  <c:v>477.63400000000001</c:v>
                </c:pt>
                <c:pt idx="1137">
                  <c:v>478.35500000000002</c:v>
                </c:pt>
                <c:pt idx="1138">
                  <c:v>497.17700000000002</c:v>
                </c:pt>
                <c:pt idx="1139">
                  <c:v>464.08800000000002</c:v>
                </c:pt>
                <c:pt idx="1140">
                  <c:v>488</c:v>
                </c:pt>
                <c:pt idx="1141">
                  <c:v>476.79300000000001</c:v>
                </c:pt>
                <c:pt idx="1142">
                  <c:v>470.03</c:v>
                </c:pt>
                <c:pt idx="1143">
                  <c:v>462.6</c:v>
                </c:pt>
                <c:pt idx="1144">
                  <c:v>460.47800000000001</c:v>
                </c:pt>
                <c:pt idx="1145">
                  <c:v>450.88</c:v>
                </c:pt>
                <c:pt idx="1146">
                  <c:v>488.375</c:v>
                </c:pt>
                <c:pt idx="1147">
                  <c:v>505.05599999999998</c:v>
                </c:pt>
                <c:pt idx="1148">
                  <c:v>491.697</c:v>
                </c:pt>
                <c:pt idx="1149">
                  <c:v>506.39600000000002</c:v>
                </c:pt>
                <c:pt idx="1150">
                  <c:v>471.42</c:v>
                </c:pt>
                <c:pt idx="1151">
                  <c:v>488.94099999999997</c:v>
                </c:pt>
                <c:pt idx="1152">
                  <c:v>471</c:v>
                </c:pt>
                <c:pt idx="1153">
                  <c:v>453.95600000000002</c:v>
                </c:pt>
                <c:pt idx="1154">
                  <c:v>497.72399999999999</c:v>
                </c:pt>
                <c:pt idx="1155">
                  <c:v>455.83</c:v>
                </c:pt>
                <c:pt idx="1156">
                  <c:v>454.68</c:v>
                </c:pt>
                <c:pt idx="1157">
                  <c:v>455.54</c:v>
                </c:pt>
                <c:pt idx="1158">
                  <c:v>465.60599999999999</c:v>
                </c:pt>
                <c:pt idx="1159">
                  <c:v>454.38600000000002</c:v>
                </c:pt>
                <c:pt idx="1160">
                  <c:v>440.53</c:v>
                </c:pt>
                <c:pt idx="1161">
                  <c:v>421.89800000000002</c:v>
                </c:pt>
                <c:pt idx="1162">
                  <c:v>409.68799999999999</c:v>
                </c:pt>
                <c:pt idx="1163">
                  <c:v>409.17</c:v>
                </c:pt>
                <c:pt idx="1164">
                  <c:v>420</c:v>
                </c:pt>
                <c:pt idx="1165">
                  <c:v>396.82400000000001</c:v>
                </c:pt>
                <c:pt idx="1166">
                  <c:v>389.54</c:v>
                </c:pt>
                <c:pt idx="1167">
                  <c:v>420.08800000000002</c:v>
                </c:pt>
                <c:pt idx="1168">
                  <c:v>407.75900000000001</c:v>
                </c:pt>
                <c:pt idx="1169">
                  <c:v>408.58800000000002</c:v>
                </c:pt>
                <c:pt idx="1170">
                  <c:v>411.78399999999999</c:v>
                </c:pt>
                <c:pt idx="1171">
                  <c:v>382.87700000000001</c:v>
                </c:pt>
                <c:pt idx="1172">
                  <c:v>411.61200000000002</c:v>
                </c:pt>
                <c:pt idx="1173">
                  <c:v>418.93400000000003</c:v>
                </c:pt>
                <c:pt idx="1174">
                  <c:v>400.18900000000002</c:v>
                </c:pt>
                <c:pt idx="1175">
                  <c:v>408.428</c:v>
                </c:pt>
                <c:pt idx="1176">
                  <c:v>393</c:v>
                </c:pt>
                <c:pt idx="1177">
                  <c:v>366.71</c:v>
                </c:pt>
                <c:pt idx="1178">
                  <c:v>400.392</c:v>
                </c:pt>
                <c:pt idx="1179">
                  <c:v>374.65499999999997</c:v>
                </c:pt>
                <c:pt idx="1180">
                  <c:v>428.471</c:v>
                </c:pt>
                <c:pt idx="1181">
                  <c:v>423.37400000000002</c:v>
                </c:pt>
                <c:pt idx="1182">
                  <c:v>406.20699999999999</c:v>
                </c:pt>
                <c:pt idx="1183">
                  <c:v>424.06200000000001</c:v>
                </c:pt>
                <c:pt idx="1184">
                  <c:v>394.97699999999998</c:v>
                </c:pt>
                <c:pt idx="1185">
                  <c:v>423.95699999999999</c:v>
                </c:pt>
                <c:pt idx="1186">
                  <c:v>421.15699999999998</c:v>
                </c:pt>
                <c:pt idx="1187">
                  <c:v>442.154</c:v>
                </c:pt>
                <c:pt idx="1188">
                  <c:v>421</c:v>
                </c:pt>
                <c:pt idx="1189">
                  <c:v>416.495</c:v>
                </c:pt>
                <c:pt idx="1190">
                  <c:v>437.84100000000001</c:v>
                </c:pt>
                <c:pt idx="1191">
                  <c:v>454.64299999999997</c:v>
                </c:pt>
                <c:pt idx="1192">
                  <c:v>416.536</c:v>
                </c:pt>
                <c:pt idx="1193">
                  <c:v>431.34</c:v>
                </c:pt>
                <c:pt idx="1194">
                  <c:v>452.91</c:v>
                </c:pt>
                <c:pt idx="1195">
                  <c:v>466.673</c:v>
                </c:pt>
                <c:pt idx="1196">
                  <c:v>451.89600000000002</c:v>
                </c:pt>
                <c:pt idx="1197">
                  <c:v>471.91500000000002</c:v>
                </c:pt>
                <c:pt idx="1198">
                  <c:v>471.35</c:v>
                </c:pt>
                <c:pt idx="1199">
                  <c:v>451.61200000000002</c:v>
                </c:pt>
                <c:pt idx="1200">
                  <c:v>471</c:v>
                </c:pt>
                <c:pt idx="1201">
                  <c:v>457.30900000000003</c:v>
                </c:pt>
                <c:pt idx="1202">
                  <c:v>449.39299999999997</c:v>
                </c:pt>
                <c:pt idx="1203">
                  <c:v>473.404</c:v>
                </c:pt>
                <c:pt idx="1204">
                  <c:v>445.89100000000002</c:v>
                </c:pt>
                <c:pt idx="1205">
                  <c:v>436.702</c:v>
                </c:pt>
                <c:pt idx="1206">
                  <c:v>431.91500000000002</c:v>
                </c:pt>
                <c:pt idx="1207">
                  <c:v>424.90100000000001</c:v>
                </c:pt>
                <c:pt idx="1208">
                  <c:v>390.37599999999998</c:v>
                </c:pt>
                <c:pt idx="1209">
                  <c:v>392.39800000000002</c:v>
                </c:pt>
                <c:pt idx="1210">
                  <c:v>414.79599999999999</c:v>
                </c:pt>
                <c:pt idx="1211">
                  <c:v>389.53199999999998</c:v>
                </c:pt>
                <c:pt idx="1212">
                  <c:v>383</c:v>
                </c:pt>
                <c:pt idx="1213">
                  <c:v>393.58</c:v>
                </c:pt>
                <c:pt idx="1214">
                  <c:v>404.3</c:v>
                </c:pt>
                <c:pt idx="1215">
                  <c:v>369.36500000000001</c:v>
                </c:pt>
                <c:pt idx="1216">
                  <c:v>384.452</c:v>
                </c:pt>
                <c:pt idx="1217">
                  <c:v>378.76400000000001</c:v>
                </c:pt>
                <c:pt idx="1218">
                  <c:v>360.05599999999998</c:v>
                </c:pt>
                <c:pt idx="1219">
                  <c:v>343.142</c:v>
                </c:pt>
                <c:pt idx="1220">
                  <c:v>332.28399999999999</c:v>
                </c:pt>
                <c:pt idx="1221">
                  <c:v>354.654</c:v>
                </c:pt>
                <c:pt idx="1222">
                  <c:v>339.68900000000002</c:v>
                </c:pt>
                <c:pt idx="1223">
                  <c:v>328.101</c:v>
                </c:pt>
                <c:pt idx="1224">
                  <c:v>331</c:v>
                </c:pt>
                <c:pt idx="1225">
                  <c:v>309.46300000000002</c:v>
                </c:pt>
                <c:pt idx="1226">
                  <c:v>306.69799999999998</c:v>
                </c:pt>
                <c:pt idx="1227">
                  <c:v>302.06400000000002</c:v>
                </c:pt>
                <c:pt idx="1228">
                  <c:v>288.27300000000002</c:v>
                </c:pt>
                <c:pt idx="1229">
                  <c:v>255.376</c:v>
                </c:pt>
                <c:pt idx="1230">
                  <c:v>271.30599999999998</c:v>
                </c:pt>
                <c:pt idx="1231">
                  <c:v>259.55099999999999</c:v>
                </c:pt>
                <c:pt idx="1232">
                  <c:v>240.047</c:v>
                </c:pt>
                <c:pt idx="1233">
                  <c:v>233.52500000000001</c:v>
                </c:pt>
                <c:pt idx="1234">
                  <c:v>212.28200000000001</c:v>
                </c:pt>
                <c:pt idx="1235">
                  <c:v>207.16200000000001</c:v>
                </c:pt>
                <c:pt idx="1236">
                  <c:v>195</c:v>
                </c:pt>
                <c:pt idx="1237">
                  <c:v>178.47200000000001</c:v>
                </c:pt>
                <c:pt idx="1238">
                  <c:v>185.77500000000001</c:v>
                </c:pt>
                <c:pt idx="1239">
                  <c:v>169.03200000000001</c:v>
                </c:pt>
                <c:pt idx="1240">
                  <c:v>151.15600000000001</c:v>
                </c:pt>
                <c:pt idx="1241">
                  <c:v>143.97200000000001</c:v>
                </c:pt>
                <c:pt idx="1242">
                  <c:v>137.28200000000001</c:v>
                </c:pt>
                <c:pt idx="1243">
                  <c:v>127.86499999999999</c:v>
                </c:pt>
                <c:pt idx="1244">
                  <c:v>120.011</c:v>
                </c:pt>
                <c:pt idx="1245">
                  <c:v>103.876</c:v>
                </c:pt>
                <c:pt idx="1246">
                  <c:v>101.494</c:v>
                </c:pt>
                <c:pt idx="1247">
                  <c:v>87.375</c:v>
                </c:pt>
                <c:pt idx="1248">
                  <c:v>77</c:v>
                </c:pt>
                <c:pt idx="1249">
                  <c:v>73.093999999999994</c:v>
                </c:pt>
                <c:pt idx="1250">
                  <c:v>82.724000000000004</c:v>
                </c:pt>
                <c:pt idx="1251">
                  <c:v>87.361999999999995</c:v>
                </c:pt>
                <c:pt idx="1252">
                  <c:v>80.388999999999996</c:v>
                </c:pt>
                <c:pt idx="1253">
                  <c:v>89.873000000000005</c:v>
                </c:pt>
                <c:pt idx="1254">
                  <c:v>95.649000000000001</c:v>
                </c:pt>
                <c:pt idx="1255">
                  <c:v>81.09</c:v>
                </c:pt>
                <c:pt idx="1256">
                  <c:v>96.171000000000006</c:v>
                </c:pt>
                <c:pt idx="1257">
                  <c:v>99.031000000000006</c:v>
                </c:pt>
                <c:pt idx="1258">
                  <c:v>92.950999999999993</c:v>
                </c:pt>
                <c:pt idx="1259">
                  <c:v>99.656000000000006</c:v>
                </c:pt>
                <c:pt idx="1260">
                  <c:v>102</c:v>
                </c:pt>
                <c:pt idx="1261">
                  <c:v>98.625</c:v>
                </c:pt>
                <c:pt idx="1262">
                  <c:v>104.477</c:v>
                </c:pt>
                <c:pt idx="1263">
                  <c:v>100.56399999999999</c:v>
                </c:pt>
                <c:pt idx="1264">
                  <c:v>97.082999999999998</c:v>
                </c:pt>
                <c:pt idx="1265">
                  <c:v>97.274000000000001</c:v>
                </c:pt>
                <c:pt idx="1266">
                  <c:v>94.733999999999995</c:v>
                </c:pt>
                <c:pt idx="1267">
                  <c:v>95.498999999999995</c:v>
                </c:pt>
                <c:pt idx="1268">
                  <c:v>98.757999999999996</c:v>
                </c:pt>
                <c:pt idx="1269">
                  <c:v>95.608000000000004</c:v>
                </c:pt>
                <c:pt idx="1270">
                  <c:v>93.263999999999996</c:v>
                </c:pt>
                <c:pt idx="1271">
                  <c:v>88.448999999999998</c:v>
                </c:pt>
                <c:pt idx="1272">
                  <c:v>93</c:v>
                </c:pt>
                <c:pt idx="1273">
                  <c:v>93.247</c:v>
                </c:pt>
                <c:pt idx="1274">
                  <c:v>93.022000000000006</c:v>
                </c:pt>
                <c:pt idx="1275">
                  <c:v>96.355000000000004</c:v>
                </c:pt>
                <c:pt idx="1276">
                  <c:v>94.878</c:v>
                </c:pt>
                <c:pt idx="1277">
                  <c:v>94.903000000000006</c:v>
                </c:pt>
                <c:pt idx="1278">
                  <c:v>98.555000000000007</c:v>
                </c:pt>
                <c:pt idx="1279">
                  <c:v>105.38500000000001</c:v>
                </c:pt>
                <c:pt idx="1280">
                  <c:v>91.417000000000002</c:v>
                </c:pt>
                <c:pt idx="1281">
                  <c:v>105.506</c:v>
                </c:pt>
                <c:pt idx="1282">
                  <c:v>95.177999999999997</c:v>
                </c:pt>
                <c:pt idx="1283">
                  <c:v>106.33499999999999</c:v>
                </c:pt>
                <c:pt idx="1284">
                  <c:v>104</c:v>
                </c:pt>
                <c:pt idx="1285">
                  <c:v>115.964</c:v>
                </c:pt>
                <c:pt idx="1286">
                  <c:v>121.149</c:v>
                </c:pt>
                <c:pt idx="1287">
                  <c:v>155.304</c:v>
                </c:pt>
                <c:pt idx="1288">
                  <c:v>162.82400000000001</c:v>
                </c:pt>
                <c:pt idx="1289">
                  <c:v>161.34899999999999</c:v>
                </c:pt>
                <c:pt idx="1290">
                  <c:v>183.45500000000001</c:v>
                </c:pt>
                <c:pt idx="1291">
                  <c:v>197.82900000000001</c:v>
                </c:pt>
                <c:pt idx="1292">
                  <c:v>209.101</c:v>
                </c:pt>
                <c:pt idx="1293">
                  <c:v>221.137</c:v>
                </c:pt>
                <c:pt idx="1294">
                  <c:v>258.601</c:v>
                </c:pt>
                <c:pt idx="1295">
                  <c:v>240.96799999999999</c:v>
                </c:pt>
                <c:pt idx="1296">
                  <c:v>277</c:v>
                </c:pt>
                <c:pt idx="1297">
                  <c:v>296.72800000000001</c:v>
                </c:pt>
                <c:pt idx="1298">
                  <c:v>267.82400000000001</c:v>
                </c:pt>
                <c:pt idx="1299">
                  <c:v>292.85399999999998</c:v>
                </c:pt>
                <c:pt idx="1300">
                  <c:v>281.83</c:v>
                </c:pt>
                <c:pt idx="1301">
                  <c:v>297.97000000000003</c:v>
                </c:pt>
                <c:pt idx="1302">
                  <c:v>287.62</c:v>
                </c:pt>
                <c:pt idx="1303">
                  <c:v>268.82600000000002</c:v>
                </c:pt>
                <c:pt idx="1304">
                  <c:v>277.45100000000002</c:v>
                </c:pt>
                <c:pt idx="1305">
                  <c:v>288.60500000000002</c:v>
                </c:pt>
                <c:pt idx="1306">
                  <c:v>272.49099999999999</c:v>
                </c:pt>
                <c:pt idx="1307">
                  <c:v>306.95</c:v>
                </c:pt>
                <c:pt idx="1308">
                  <c:v>293</c:v>
                </c:pt>
                <c:pt idx="1309">
                  <c:v>273.37099999999998</c:v>
                </c:pt>
                <c:pt idx="1310">
                  <c:v>307.399</c:v>
                </c:pt>
                <c:pt idx="1311">
                  <c:v>297.536</c:v>
                </c:pt>
                <c:pt idx="1312">
                  <c:v>319.29199999999997</c:v>
                </c:pt>
                <c:pt idx="1313">
                  <c:v>306.36399999999998</c:v>
                </c:pt>
                <c:pt idx="1314">
                  <c:v>322.63099999999997</c:v>
                </c:pt>
                <c:pt idx="1315">
                  <c:v>316.42099999999999</c:v>
                </c:pt>
                <c:pt idx="1316">
                  <c:v>309.68400000000003</c:v>
                </c:pt>
                <c:pt idx="1317">
                  <c:v>337.05500000000001</c:v>
                </c:pt>
                <c:pt idx="1318">
                  <c:v>316.66000000000003</c:v>
                </c:pt>
                <c:pt idx="1319">
                  <c:v>302.53399999999999</c:v>
                </c:pt>
                <c:pt idx="1320">
                  <c:v>321</c:v>
                </c:pt>
                <c:pt idx="1321">
                  <c:v>303.96899999999999</c:v>
                </c:pt>
                <c:pt idx="1322">
                  <c:v>294.553</c:v>
                </c:pt>
                <c:pt idx="1323">
                  <c:v>266.69600000000003</c:v>
                </c:pt>
                <c:pt idx="1324">
                  <c:v>248.136</c:v>
                </c:pt>
                <c:pt idx="1325">
                  <c:v>264.01799999999997</c:v>
                </c:pt>
                <c:pt idx="1326">
                  <c:v>250.44300000000001</c:v>
                </c:pt>
                <c:pt idx="1327">
                  <c:v>243.673</c:v>
                </c:pt>
                <c:pt idx="1328">
                  <c:v>229.506</c:v>
                </c:pt>
                <c:pt idx="1329">
                  <c:v>215.41</c:v>
                </c:pt>
                <c:pt idx="1330">
                  <c:v>217.102</c:v>
                </c:pt>
                <c:pt idx="1331">
                  <c:v>194.97499999999999</c:v>
                </c:pt>
                <c:pt idx="1332">
                  <c:v>185</c:v>
                </c:pt>
                <c:pt idx="1333">
                  <c:v>194.06399999999999</c:v>
                </c:pt>
                <c:pt idx="1334">
                  <c:v>176.453</c:v>
                </c:pt>
                <c:pt idx="1335">
                  <c:v>172.02099999999999</c:v>
                </c:pt>
                <c:pt idx="1336">
                  <c:v>166.80799999999999</c:v>
                </c:pt>
                <c:pt idx="1337">
                  <c:v>169.27699999999999</c:v>
                </c:pt>
                <c:pt idx="1338">
                  <c:v>160.566</c:v>
                </c:pt>
                <c:pt idx="1339">
                  <c:v>164.11099999999999</c:v>
                </c:pt>
                <c:pt idx="1340">
                  <c:v>160.37100000000001</c:v>
                </c:pt>
                <c:pt idx="1341">
                  <c:v>155.107</c:v>
                </c:pt>
                <c:pt idx="1342">
                  <c:v>152.398</c:v>
                </c:pt>
                <c:pt idx="1343">
                  <c:v>151.66499999999999</c:v>
                </c:pt>
                <c:pt idx="1344">
                  <c:v>143</c:v>
                </c:pt>
                <c:pt idx="1345">
                  <c:v>146.61699999999999</c:v>
                </c:pt>
                <c:pt idx="1346">
                  <c:v>140.03</c:v>
                </c:pt>
                <c:pt idx="1347">
                  <c:v>130.55500000000001</c:v>
                </c:pt>
                <c:pt idx="1348">
                  <c:v>143.852</c:v>
                </c:pt>
                <c:pt idx="1349">
                  <c:v>125.396</c:v>
                </c:pt>
                <c:pt idx="1350">
                  <c:v>128.446</c:v>
                </c:pt>
                <c:pt idx="1351">
                  <c:v>122.301</c:v>
                </c:pt>
                <c:pt idx="1352">
                  <c:v>115.453</c:v>
                </c:pt>
                <c:pt idx="1353">
                  <c:v>114.27</c:v>
                </c:pt>
                <c:pt idx="1354">
                  <c:v>122.91500000000001</c:v>
                </c:pt>
                <c:pt idx="1355">
                  <c:v>113.139</c:v>
                </c:pt>
                <c:pt idx="1356">
                  <c:v>109</c:v>
                </c:pt>
                <c:pt idx="1357">
                  <c:v>106.476</c:v>
                </c:pt>
                <c:pt idx="1358">
                  <c:v>109.944</c:v>
                </c:pt>
                <c:pt idx="1359">
                  <c:v>104.79600000000001</c:v>
                </c:pt>
                <c:pt idx="1360">
                  <c:v>101.304</c:v>
                </c:pt>
                <c:pt idx="1361">
                  <c:v>110.875</c:v>
                </c:pt>
                <c:pt idx="1362">
                  <c:v>109.724</c:v>
                </c:pt>
                <c:pt idx="1363">
                  <c:v>103.699</c:v>
                </c:pt>
                <c:pt idx="1364">
                  <c:v>110.07899999999999</c:v>
                </c:pt>
                <c:pt idx="1365">
                  <c:v>103.40900000000001</c:v>
                </c:pt>
                <c:pt idx="1366">
                  <c:v>103.408</c:v>
                </c:pt>
                <c:pt idx="1367">
                  <c:v>102.88</c:v>
                </c:pt>
                <c:pt idx="1368">
                  <c:v>104</c:v>
                </c:pt>
                <c:pt idx="1369">
                  <c:v>120.41200000000001</c:v>
                </c:pt>
                <c:pt idx="1370">
                  <c:v>129.637</c:v>
                </c:pt>
                <c:pt idx="1371">
                  <c:v>146.07599999999999</c:v>
                </c:pt>
                <c:pt idx="1372">
                  <c:v>146.46899999999999</c:v>
                </c:pt>
                <c:pt idx="1373">
                  <c:v>159.29599999999999</c:v>
                </c:pt>
                <c:pt idx="1374">
                  <c:v>182.084</c:v>
                </c:pt>
                <c:pt idx="1375">
                  <c:v>199.79</c:v>
                </c:pt>
                <c:pt idx="1376">
                  <c:v>211.87700000000001</c:v>
                </c:pt>
                <c:pt idx="1377">
                  <c:v>208.499</c:v>
                </c:pt>
                <c:pt idx="1378">
                  <c:v>224.5</c:v>
                </c:pt>
                <c:pt idx="1379">
                  <c:v>237.256</c:v>
                </c:pt>
                <c:pt idx="1380">
                  <c:v>258</c:v>
                </c:pt>
                <c:pt idx="1381">
                  <c:v>268.702</c:v>
                </c:pt>
                <c:pt idx="1382">
                  <c:v>290.28899999999999</c:v>
                </c:pt>
                <c:pt idx="1383">
                  <c:v>318.61900000000003</c:v>
                </c:pt>
                <c:pt idx="1384">
                  <c:v>311.69299999999998</c:v>
                </c:pt>
                <c:pt idx="1385">
                  <c:v>348.36500000000001</c:v>
                </c:pt>
                <c:pt idx="1386">
                  <c:v>366.42200000000003</c:v>
                </c:pt>
                <c:pt idx="1387">
                  <c:v>394.61500000000001</c:v>
                </c:pt>
                <c:pt idx="1388">
                  <c:v>400.60700000000003</c:v>
                </c:pt>
                <c:pt idx="1389">
                  <c:v>428.20299999999997</c:v>
                </c:pt>
                <c:pt idx="1390">
                  <c:v>432.28100000000001</c:v>
                </c:pt>
                <c:pt idx="1391">
                  <c:v>466.59699999999998</c:v>
                </c:pt>
                <c:pt idx="1392">
                  <c:v>477</c:v>
                </c:pt>
                <c:pt idx="1393">
                  <c:v>459.60500000000002</c:v>
                </c:pt>
                <c:pt idx="1394">
                  <c:v>537.86800000000005</c:v>
                </c:pt>
                <c:pt idx="1395">
                  <c:v>537.46299999999997</c:v>
                </c:pt>
                <c:pt idx="1396">
                  <c:v>556.87300000000005</c:v>
                </c:pt>
                <c:pt idx="1397">
                  <c:v>568.67600000000004</c:v>
                </c:pt>
                <c:pt idx="1398">
                  <c:v>571.43299999999999</c:v>
                </c:pt>
                <c:pt idx="1399">
                  <c:v>638.25699999999995</c:v>
                </c:pt>
                <c:pt idx="1400">
                  <c:v>635.77599999999995</c:v>
                </c:pt>
                <c:pt idx="1401">
                  <c:v>681.25300000000004</c:v>
                </c:pt>
                <c:pt idx="1402">
                  <c:v>703.21500000000003</c:v>
                </c:pt>
                <c:pt idx="1403">
                  <c:v>703.06200000000001</c:v>
                </c:pt>
                <c:pt idx="1404">
                  <c:v>729</c:v>
                </c:pt>
                <c:pt idx="1405">
                  <c:v>748.62599999999998</c:v>
                </c:pt>
                <c:pt idx="1406">
                  <c:v>733.16399999999999</c:v>
                </c:pt>
                <c:pt idx="1407">
                  <c:v>680.12</c:v>
                </c:pt>
                <c:pt idx="1408">
                  <c:v>684.42700000000002</c:v>
                </c:pt>
                <c:pt idx="1409">
                  <c:v>682.21500000000003</c:v>
                </c:pt>
                <c:pt idx="1410">
                  <c:v>660.82899999999995</c:v>
                </c:pt>
                <c:pt idx="1411">
                  <c:v>683.16600000000005</c:v>
                </c:pt>
                <c:pt idx="1412">
                  <c:v>674.25199999999995</c:v>
                </c:pt>
                <c:pt idx="1413">
                  <c:v>629.18399999999997</c:v>
                </c:pt>
                <c:pt idx="1414">
                  <c:v>648.99199999999996</c:v>
                </c:pt>
                <c:pt idx="1415">
                  <c:v>654.21799999999996</c:v>
                </c:pt>
                <c:pt idx="1416">
                  <c:v>636</c:v>
                </c:pt>
                <c:pt idx="1417">
                  <c:v>672.80600000000004</c:v>
                </c:pt>
                <c:pt idx="1418">
                  <c:v>635.08699999999999</c:v>
                </c:pt>
                <c:pt idx="1419">
                  <c:v>687.49400000000003</c:v>
                </c:pt>
                <c:pt idx="1420">
                  <c:v>668.45699999999999</c:v>
                </c:pt>
                <c:pt idx="1421">
                  <c:v>722.85799999999995</c:v>
                </c:pt>
                <c:pt idx="1422">
                  <c:v>686.31</c:v>
                </c:pt>
                <c:pt idx="1423">
                  <c:v>711.73599999999999</c:v>
                </c:pt>
                <c:pt idx="1424">
                  <c:v>704.42100000000005</c:v>
                </c:pt>
                <c:pt idx="1425">
                  <c:v>716.30200000000002</c:v>
                </c:pt>
                <c:pt idx="1426">
                  <c:v>756.66600000000005</c:v>
                </c:pt>
                <c:pt idx="1427">
                  <c:v>722.45299999999997</c:v>
                </c:pt>
                <c:pt idx="1428">
                  <c:v>760</c:v>
                </c:pt>
                <c:pt idx="1429">
                  <c:v>728.678</c:v>
                </c:pt>
                <c:pt idx="1430">
                  <c:v>764.12900000000002</c:v>
                </c:pt>
                <c:pt idx="1431">
                  <c:v>736.60500000000002</c:v>
                </c:pt>
                <c:pt idx="1432">
                  <c:v>764.41899999999998</c:v>
                </c:pt>
                <c:pt idx="1433">
                  <c:v>791.053</c:v>
                </c:pt>
                <c:pt idx="1434">
                  <c:v>737.59</c:v>
                </c:pt>
                <c:pt idx="1435">
                  <c:v>742.12099999999998</c:v>
                </c:pt>
                <c:pt idx="1436">
                  <c:v>738.81799999999998</c:v>
                </c:pt>
                <c:pt idx="1437">
                  <c:v>720.72299999999996</c:v>
                </c:pt>
                <c:pt idx="1438">
                  <c:v>720.13300000000004</c:v>
                </c:pt>
                <c:pt idx="1439">
                  <c:v>723.64400000000001</c:v>
                </c:pt>
                <c:pt idx="144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0576240"/>
        <c:axId val="360574672"/>
      </c:areaChart>
      <c:catAx>
        <c:axId val="360576240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74672"/>
        <c:crosses val="autoZero"/>
        <c:auto val="0"/>
        <c:lblAlgn val="ctr"/>
        <c:lblOffset val="100"/>
        <c:noMultiLvlLbl val="0"/>
      </c:catAx>
      <c:valAx>
        <c:axId val="36057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0576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Scenario1_60_TN_UC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Scenario1_60_TN_UC!$B$1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613.91300000000001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610</c:v>
                </c:pt>
                <c:pt idx="72">
                  <c:v>416.02800000000002</c:v>
                </c:pt>
                <c:pt idx="73">
                  <c:v>344.09399999999999</c:v>
                </c:pt>
                <c:pt idx="74">
                  <c:v>242.22499999999999</c:v>
                </c:pt>
                <c:pt idx="75">
                  <c:v>200.82400000000001</c:v>
                </c:pt>
                <c:pt idx="76">
                  <c:v>241.357</c:v>
                </c:pt>
                <c:pt idx="77">
                  <c:v>318.35700000000003</c:v>
                </c:pt>
                <c:pt idx="78">
                  <c:v>430</c:v>
                </c:pt>
                <c:pt idx="79">
                  <c:v>610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640</c:v>
                </c:pt>
                <c:pt idx="97">
                  <c:v>583.15499999999997</c:v>
                </c:pt>
                <c:pt idx="98">
                  <c:v>463.15499999999997</c:v>
                </c:pt>
                <c:pt idx="99">
                  <c:v>296.452</c:v>
                </c:pt>
                <c:pt idx="100">
                  <c:v>200.21799999999999</c:v>
                </c:pt>
                <c:pt idx="101">
                  <c:v>288.21800000000002</c:v>
                </c:pt>
                <c:pt idx="102">
                  <c:v>430</c:v>
                </c:pt>
                <c:pt idx="103">
                  <c:v>610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575.80999999999995</c:v>
                </c:pt>
              </c:numCache>
            </c:numRef>
          </c:val>
        </c:ser>
        <c:ser>
          <c:idx val="1"/>
          <c:order val="1"/>
          <c:tx>
            <c:strRef>
              <c:f>Scenario1_60_TN_UC!$C$1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2504.7060000000001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2510.1329999999998</c:v>
                </c:pt>
                <c:pt idx="22">
                  <c:v>1932.0070000000001</c:v>
                </c:pt>
                <c:pt idx="23">
                  <c:v>1385.8810000000001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1503.6790000000001</c:v>
                </c:pt>
                <c:pt idx="30">
                  <c:v>1974.9369999999999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2239.3739999999998</c:v>
                </c:pt>
                <c:pt idx="47">
                  <c:v>1571.578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1360.54</c:v>
                </c:pt>
                <c:pt idx="54">
                  <c:v>1800.1669999999999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2532.2089999999998</c:v>
                </c:pt>
                <c:pt idx="70">
                  <c:v>1818.742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1609.7639999999999</c:v>
                </c:pt>
                <c:pt idx="81">
                  <c:v>1945.566</c:v>
                </c:pt>
                <c:pt idx="82">
                  <c:v>2123.9670000000001</c:v>
                </c:pt>
                <c:pt idx="83">
                  <c:v>2293.9009999999998</c:v>
                </c:pt>
                <c:pt idx="84">
                  <c:v>2135.5</c:v>
                </c:pt>
                <c:pt idx="85">
                  <c:v>2017.0329999999999</c:v>
                </c:pt>
                <c:pt idx="86">
                  <c:v>2064.0329999999999</c:v>
                </c:pt>
                <c:pt idx="87">
                  <c:v>1920.165</c:v>
                </c:pt>
                <c:pt idx="88">
                  <c:v>1896.6980000000001</c:v>
                </c:pt>
                <c:pt idx="89">
                  <c:v>2064.0990000000002</c:v>
                </c:pt>
                <c:pt idx="90">
                  <c:v>2228.9670000000001</c:v>
                </c:pt>
                <c:pt idx="91">
                  <c:v>2504.703</c:v>
                </c:pt>
                <c:pt idx="92">
                  <c:v>2187.3020000000001</c:v>
                </c:pt>
                <c:pt idx="93">
                  <c:v>1869.3679999999999</c:v>
                </c:pt>
                <c:pt idx="94">
                  <c:v>1684.0329999999999</c:v>
                </c:pt>
                <c:pt idx="95">
                  <c:v>1446.6980000000001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1660.432</c:v>
                </c:pt>
                <c:pt idx="105">
                  <c:v>1912.837</c:v>
                </c:pt>
                <c:pt idx="106">
                  <c:v>2060.5390000000002</c:v>
                </c:pt>
                <c:pt idx="107">
                  <c:v>2142.0079999999998</c:v>
                </c:pt>
                <c:pt idx="108">
                  <c:v>1830.3050000000001</c:v>
                </c:pt>
                <c:pt idx="109">
                  <c:v>1768.0709999999999</c:v>
                </c:pt>
                <c:pt idx="110">
                  <c:v>1740.0709999999999</c:v>
                </c:pt>
                <c:pt idx="111">
                  <c:v>1691.135</c:v>
                </c:pt>
                <c:pt idx="112">
                  <c:v>1686.9010000000001</c:v>
                </c:pt>
                <c:pt idx="113">
                  <c:v>1859.6030000000001</c:v>
                </c:pt>
                <c:pt idx="114">
                  <c:v>2049.5390000000002</c:v>
                </c:pt>
                <c:pt idx="115">
                  <c:v>2265.4119999999998</c:v>
                </c:pt>
                <c:pt idx="116">
                  <c:v>1907.71</c:v>
                </c:pt>
                <c:pt idx="117">
                  <c:v>1563.242</c:v>
                </c:pt>
                <c:pt idx="118">
                  <c:v>1425.0709999999999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Scenario1_60_TN_UC!$D$1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271.32</c:v>
                </c:pt>
                <c:pt idx="25">
                  <c:v>337.14</c:v>
                </c:pt>
                <c:pt idx="26">
                  <c:v>315.78100000000001</c:v>
                </c:pt>
                <c:pt idx="27">
                  <c:v>273.42099999999999</c:v>
                </c:pt>
                <c:pt idx="28">
                  <c:v>392.601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347.64699999999999</c:v>
                </c:pt>
                <c:pt idx="49">
                  <c:v>397.7</c:v>
                </c:pt>
                <c:pt idx="50">
                  <c:v>325.80599999999998</c:v>
                </c:pt>
                <c:pt idx="51">
                  <c:v>240</c:v>
                </c:pt>
                <c:pt idx="52">
                  <c:v>276.85899999999998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572.274</c:v>
                </c:pt>
                <c:pt idx="72">
                  <c:v>240</c:v>
                </c:pt>
                <c:pt idx="73">
                  <c:v>240</c:v>
                </c:pt>
                <c:pt idx="74">
                  <c:v>240</c:v>
                </c:pt>
                <c:pt idx="75">
                  <c:v>240</c:v>
                </c:pt>
                <c:pt idx="76">
                  <c:v>240</c:v>
                </c:pt>
                <c:pt idx="77">
                  <c:v>240</c:v>
                </c:pt>
                <c:pt idx="78">
                  <c:v>300.75799999999998</c:v>
                </c:pt>
                <c:pt idx="79">
                  <c:v>485.56099999999998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262.55900000000003</c:v>
                </c:pt>
                <c:pt idx="97">
                  <c:v>277.93700000000001</c:v>
                </c:pt>
                <c:pt idx="98">
                  <c:v>240</c:v>
                </c:pt>
                <c:pt idx="99">
                  <c:v>240</c:v>
                </c:pt>
                <c:pt idx="100">
                  <c:v>240</c:v>
                </c:pt>
                <c:pt idx="101">
                  <c:v>240</c:v>
                </c:pt>
                <c:pt idx="102">
                  <c:v>288.92099999999999</c:v>
                </c:pt>
                <c:pt idx="103">
                  <c:v>522.32500000000005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375.90100000000001</c:v>
                </c:pt>
                <c:pt idx="120">
                  <c:v>240</c:v>
                </c:pt>
              </c:numCache>
            </c:numRef>
          </c:val>
        </c:ser>
        <c:ser>
          <c:idx val="3"/>
          <c:order val="3"/>
          <c:tx>
            <c:strRef>
              <c:f>Scenario1_60_TN_UC!$E$1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160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800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Scenario1_60_TN_UC!$F$1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Scenario1_60_TN_UC!$F$2:$F$122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3088"/>
        <c:axId val="464628184"/>
      </c:areaChart>
      <c:catAx>
        <c:axId val="46462308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8184"/>
        <c:crosses val="autoZero"/>
        <c:auto val="0"/>
        <c:lblAlgn val="ctr"/>
        <c:lblOffset val="100"/>
        <c:noMultiLvlLbl val="0"/>
      </c:catAx>
      <c:valAx>
        <c:axId val="464628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3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Scenario1_60_TY_ED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Scenario1_60_TY_ED!$B$1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Scenario1_60_TY_ED!$C$1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1775.2429999999999</c:v>
                </c:pt>
                <c:pt idx="2">
                  <c:v>1695.3910000000001</c:v>
                </c:pt>
                <c:pt idx="3">
                  <c:v>1615.261</c:v>
                </c:pt>
                <c:pt idx="4">
                  <c:v>1799.2370000000001</c:v>
                </c:pt>
                <c:pt idx="5">
                  <c:v>2228.6329999999998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2279.8609999999999</c:v>
                </c:pt>
                <c:pt idx="24">
                  <c:v>1844.316</c:v>
                </c:pt>
                <c:pt idx="25">
                  <c:v>1907.672</c:v>
                </c:pt>
                <c:pt idx="26">
                  <c:v>1883.7059999999999</c:v>
                </c:pt>
                <c:pt idx="27">
                  <c:v>1839.8579999999999</c:v>
                </c:pt>
                <c:pt idx="28">
                  <c:v>1962.8979999999999</c:v>
                </c:pt>
                <c:pt idx="29">
                  <c:v>2387.3539999999998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2459.71</c:v>
                </c:pt>
                <c:pt idx="48">
                  <c:v>1916.1320000000001</c:v>
                </c:pt>
                <c:pt idx="49">
                  <c:v>1966.5909999999999</c:v>
                </c:pt>
                <c:pt idx="50">
                  <c:v>1892.577</c:v>
                </c:pt>
                <c:pt idx="51">
                  <c:v>1719.673</c:v>
                </c:pt>
                <c:pt idx="52">
                  <c:v>1843.9960000000001</c:v>
                </c:pt>
                <c:pt idx="53">
                  <c:v>2239.6320000000001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2064.0309999999999</c:v>
                </c:pt>
                <c:pt idx="72">
                  <c:v>1533.412</c:v>
                </c:pt>
                <c:pt idx="73">
                  <c:v>1460.701</c:v>
                </c:pt>
                <c:pt idx="74">
                  <c:v>1353.6659999999999</c:v>
                </c:pt>
                <c:pt idx="75">
                  <c:v>1307.297</c:v>
                </c:pt>
                <c:pt idx="76">
                  <c:v>1344.63</c:v>
                </c:pt>
                <c:pt idx="77">
                  <c:v>1421.0730000000001</c:v>
                </c:pt>
                <c:pt idx="78">
                  <c:v>1594.816</c:v>
                </c:pt>
                <c:pt idx="79">
                  <c:v>1967.3150000000001</c:v>
                </c:pt>
                <c:pt idx="80">
                  <c:v>2495.223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2575.569</c:v>
                </c:pt>
                <c:pt idx="95">
                  <c:v>2332.3310000000001</c:v>
                </c:pt>
                <c:pt idx="96">
                  <c:v>1768.3520000000001</c:v>
                </c:pt>
                <c:pt idx="97">
                  <c:v>1725.471</c:v>
                </c:pt>
                <c:pt idx="98">
                  <c:v>1564.5519999999999</c:v>
                </c:pt>
                <c:pt idx="99">
                  <c:v>1397.846</c:v>
                </c:pt>
                <c:pt idx="100">
                  <c:v>1303.1120000000001</c:v>
                </c:pt>
                <c:pt idx="101">
                  <c:v>1388.537</c:v>
                </c:pt>
                <c:pt idx="102">
                  <c:v>1582.0119999999999</c:v>
                </c:pt>
                <c:pt idx="103">
                  <c:v>2000.5150000000001</c:v>
                </c:pt>
                <c:pt idx="104">
                  <c:v>2544.0259999999998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2588</c:v>
                </c:pt>
                <c:pt idx="110">
                  <c:v>2588</c:v>
                </c:pt>
                <c:pt idx="111">
                  <c:v>2576.7060000000001</c:v>
                </c:pt>
                <c:pt idx="112">
                  <c:v>2571.549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2461.7220000000002</c:v>
                </c:pt>
                <c:pt idx="118">
                  <c:v>2316.06</c:v>
                </c:pt>
                <c:pt idx="119">
                  <c:v>1954.576</c:v>
                </c:pt>
                <c:pt idx="120">
                  <c:v>1687.4369999999999</c:v>
                </c:pt>
              </c:numCache>
            </c:numRef>
          </c:val>
        </c:ser>
        <c:ser>
          <c:idx val="2"/>
          <c:order val="2"/>
          <c:tx>
            <c:strRef>
              <c:f>Scenario1_60_TY_ED!$D$1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Scenario1_60_TY_ED!$E$1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211.15100000000001</c:v>
                </c:pt>
                <c:pt idx="9">
                  <c:v>355.43299999999999</c:v>
                </c:pt>
                <c:pt idx="10">
                  <c:v>377.42</c:v>
                </c:pt>
                <c:pt idx="11">
                  <c:v>341.47500000000002</c:v>
                </c:pt>
                <c:pt idx="12">
                  <c:v>146.58000000000001</c:v>
                </c:pt>
                <c:pt idx="13">
                  <c:v>44.164999999999999</c:v>
                </c:pt>
                <c:pt idx="14">
                  <c:v>11.042</c:v>
                </c:pt>
                <c:pt idx="15">
                  <c:v>0</c:v>
                </c:pt>
                <c:pt idx="16">
                  <c:v>49.764000000000003</c:v>
                </c:pt>
                <c:pt idx="17">
                  <c:v>114.294</c:v>
                </c:pt>
                <c:pt idx="18">
                  <c:v>254.54900000000001</c:v>
                </c:pt>
                <c:pt idx="19">
                  <c:v>284.70400000000001</c:v>
                </c:pt>
                <c:pt idx="20">
                  <c:v>6.6920000000000002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175.66499999999999</c:v>
                </c:pt>
                <c:pt idx="33">
                  <c:v>345.68900000000002</c:v>
                </c:pt>
                <c:pt idx="34">
                  <c:v>391.505</c:v>
                </c:pt>
                <c:pt idx="35">
                  <c:v>336.96199999999999</c:v>
                </c:pt>
                <c:pt idx="36">
                  <c:v>85.302999999999997</c:v>
                </c:pt>
                <c:pt idx="37">
                  <c:v>59.756999999999998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53.71</c:v>
                </c:pt>
                <c:pt idx="42">
                  <c:v>180.18299999999999</c:v>
                </c:pt>
                <c:pt idx="43">
                  <c:v>243.51</c:v>
                </c:pt>
                <c:pt idx="44">
                  <c:v>109.64400000000001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90.822999999999993</c:v>
                </c:pt>
                <c:pt idx="57">
                  <c:v>256.8</c:v>
                </c:pt>
                <c:pt idx="58">
                  <c:v>263.58999999999997</c:v>
                </c:pt>
                <c:pt idx="59">
                  <c:v>209.833</c:v>
                </c:pt>
                <c:pt idx="60">
                  <c:v>24.117000000000001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116.93</c:v>
                </c:pt>
                <c:pt idx="67">
                  <c:v>178.86500000000001</c:v>
                </c:pt>
                <c:pt idx="68">
                  <c:v>41.345999999999997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Scenario1_60_TY_ED!$F$1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168.61099999999999</c:v>
                </c:pt>
                <c:pt idx="7">
                  <c:v>960.71900000000005</c:v>
                </c:pt>
                <c:pt idx="8">
                  <c:v>1381.559</c:v>
                </c:pt>
                <c:pt idx="9">
                  <c:v>1509.7809999999999</c:v>
                </c:pt>
                <c:pt idx="10">
                  <c:v>1526.9259999999999</c:v>
                </c:pt>
                <c:pt idx="11">
                  <c:v>1504.9970000000001</c:v>
                </c:pt>
                <c:pt idx="12">
                  <c:v>1335.2829999999999</c:v>
                </c:pt>
                <c:pt idx="13">
                  <c:v>1284.01</c:v>
                </c:pt>
                <c:pt idx="14">
                  <c:v>1297.4659999999999</c:v>
                </c:pt>
                <c:pt idx="15">
                  <c:v>1261.3130000000001</c:v>
                </c:pt>
                <c:pt idx="16">
                  <c:v>1379.9359999999999</c:v>
                </c:pt>
                <c:pt idx="17">
                  <c:v>1447.991</c:v>
                </c:pt>
                <c:pt idx="18">
                  <c:v>1560.377</c:v>
                </c:pt>
                <c:pt idx="19">
                  <c:v>1372.982</c:v>
                </c:pt>
                <c:pt idx="20">
                  <c:v>1227.1400000000001</c:v>
                </c:pt>
                <c:pt idx="21">
                  <c:v>820.53800000000001</c:v>
                </c:pt>
                <c:pt idx="22">
                  <c:v>244.96899999999999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270.76600000000002</c:v>
                </c:pt>
                <c:pt idx="31">
                  <c:v>1088.231</c:v>
                </c:pt>
                <c:pt idx="32">
                  <c:v>1560.1669999999999</c:v>
                </c:pt>
                <c:pt idx="33">
                  <c:v>1618.79</c:v>
                </c:pt>
                <c:pt idx="34">
                  <c:v>1693.421</c:v>
                </c:pt>
                <c:pt idx="35">
                  <c:v>1668.222</c:v>
                </c:pt>
                <c:pt idx="36">
                  <c:v>1563.578</c:v>
                </c:pt>
                <c:pt idx="37">
                  <c:v>1496.3050000000001</c:v>
                </c:pt>
                <c:pt idx="38">
                  <c:v>1449.23</c:v>
                </c:pt>
                <c:pt idx="39">
                  <c:v>1318.4929999999999</c:v>
                </c:pt>
                <c:pt idx="40">
                  <c:v>1402.528</c:v>
                </c:pt>
                <c:pt idx="41">
                  <c:v>1453.78</c:v>
                </c:pt>
                <c:pt idx="42">
                  <c:v>1490.3050000000001</c:v>
                </c:pt>
                <c:pt idx="43">
                  <c:v>1402.434</c:v>
                </c:pt>
                <c:pt idx="44">
                  <c:v>1239.048</c:v>
                </c:pt>
                <c:pt idx="45">
                  <c:v>1126.1679999999999</c:v>
                </c:pt>
                <c:pt idx="46">
                  <c:v>537.27300000000002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99.588999999999999</c:v>
                </c:pt>
                <c:pt idx="55">
                  <c:v>1007.091</c:v>
                </c:pt>
                <c:pt idx="56">
                  <c:v>1580.08</c:v>
                </c:pt>
                <c:pt idx="57">
                  <c:v>1610.0820000000001</c:v>
                </c:pt>
                <c:pt idx="58">
                  <c:v>1597.0719999999999</c:v>
                </c:pt>
                <c:pt idx="59">
                  <c:v>1602.4290000000001</c:v>
                </c:pt>
                <c:pt idx="60">
                  <c:v>1475.192</c:v>
                </c:pt>
                <c:pt idx="61">
                  <c:v>1399.3420000000001</c:v>
                </c:pt>
                <c:pt idx="62">
                  <c:v>1284.3389999999999</c:v>
                </c:pt>
                <c:pt idx="63">
                  <c:v>1213.788</c:v>
                </c:pt>
                <c:pt idx="64">
                  <c:v>1327.328</c:v>
                </c:pt>
                <c:pt idx="65">
                  <c:v>1431.327</c:v>
                </c:pt>
                <c:pt idx="66">
                  <c:v>1451.7370000000001</c:v>
                </c:pt>
                <c:pt idx="67">
                  <c:v>1377.816</c:v>
                </c:pt>
                <c:pt idx="68">
                  <c:v>1299.1130000000001</c:v>
                </c:pt>
                <c:pt idx="69">
                  <c:v>833.70100000000002</c:v>
                </c:pt>
                <c:pt idx="70">
                  <c:v>129.97200000000001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242.96100000000001</c:v>
                </c:pt>
                <c:pt idx="82">
                  <c:v>420.19499999999999</c:v>
                </c:pt>
                <c:pt idx="83">
                  <c:v>588.505</c:v>
                </c:pt>
                <c:pt idx="84">
                  <c:v>430.56400000000002</c:v>
                </c:pt>
                <c:pt idx="85">
                  <c:v>314.35000000000002</c:v>
                </c:pt>
                <c:pt idx="86">
                  <c:v>359.74400000000003</c:v>
                </c:pt>
                <c:pt idx="87">
                  <c:v>215.26900000000001</c:v>
                </c:pt>
                <c:pt idx="88">
                  <c:v>191.44399999999999</c:v>
                </c:pt>
                <c:pt idx="89">
                  <c:v>358.358</c:v>
                </c:pt>
                <c:pt idx="90">
                  <c:v>523.25900000000001</c:v>
                </c:pt>
                <c:pt idx="91">
                  <c:v>799.596</c:v>
                </c:pt>
                <c:pt idx="92">
                  <c:v>483.57799999999997</c:v>
                </c:pt>
                <c:pt idx="93">
                  <c:v>171.70500000000001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207.34100000000001</c:v>
                </c:pt>
                <c:pt idx="106">
                  <c:v>355.82499999999999</c:v>
                </c:pt>
                <c:pt idx="107">
                  <c:v>437.89400000000001</c:v>
                </c:pt>
                <c:pt idx="108">
                  <c:v>131.54</c:v>
                </c:pt>
                <c:pt idx="109">
                  <c:v>70.016999999999996</c:v>
                </c:pt>
                <c:pt idx="110">
                  <c:v>42.545999999999999</c:v>
                </c:pt>
                <c:pt idx="111">
                  <c:v>0</c:v>
                </c:pt>
                <c:pt idx="112">
                  <c:v>0</c:v>
                </c:pt>
                <c:pt idx="113">
                  <c:v>154.64400000000001</c:v>
                </c:pt>
                <c:pt idx="114">
                  <c:v>344.02499999999998</c:v>
                </c:pt>
                <c:pt idx="115">
                  <c:v>562.59199999999998</c:v>
                </c:pt>
                <c:pt idx="116">
                  <c:v>212.203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5"/>
          <c:order val="5"/>
          <c:tx>
            <c:strRef>
              <c:f>Scenario1_60_TY_ED!$G$1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Scenario1_60_TY_ED!$G$2:$G$122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0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3872"/>
        <c:axId val="464621520"/>
      </c:areaChart>
      <c:catAx>
        <c:axId val="464623872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1520"/>
        <c:crosses val="autoZero"/>
        <c:auto val="0"/>
        <c:lblAlgn val="ctr"/>
        <c:lblOffset val="100"/>
        <c:noMultiLvlLbl val="0"/>
      </c:catAx>
      <c:valAx>
        <c:axId val="46462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3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Scenario1_60_TN_ED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Scenario1_60_TN_ED!$B$1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700</c:v>
                </c:pt>
                <c:pt idx="97">
                  <c:v>700</c:v>
                </c:pt>
                <c:pt idx="98">
                  <c:v>700</c:v>
                </c:pt>
                <c:pt idx="99">
                  <c:v>700</c:v>
                </c:pt>
                <c:pt idx="100">
                  <c:v>700</c:v>
                </c:pt>
                <c:pt idx="101">
                  <c:v>700</c:v>
                </c:pt>
                <c:pt idx="102">
                  <c:v>700</c:v>
                </c:pt>
                <c:pt idx="103">
                  <c:v>700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</c:numCache>
            </c:numRef>
          </c:val>
        </c:ser>
        <c:ser>
          <c:idx val="1"/>
          <c:order val="1"/>
          <c:tx>
            <c:strRef>
              <c:f>Scenario1_60_TN_ED!$C$1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Scenario1_60_TN_ED!$C$2:$C$122</c:f>
              <c:numCache>
                <c:formatCode>General</c:formatCode>
                <c:ptCount val="121"/>
                <c:pt idx="0">
                  <c:v>2107.9929999999999</c:v>
                </c:pt>
                <c:pt idx="1">
                  <c:v>1694.5809999999999</c:v>
                </c:pt>
                <c:pt idx="2">
                  <c:v>1616.7550000000001</c:v>
                </c:pt>
                <c:pt idx="3">
                  <c:v>1537.93</c:v>
                </c:pt>
                <c:pt idx="4">
                  <c:v>1723.3430000000001</c:v>
                </c:pt>
                <c:pt idx="5">
                  <c:v>2141.8180000000002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2588</c:v>
                </c:pt>
                <c:pt idx="23">
                  <c:v>2185.8809999999999</c:v>
                </c:pt>
                <c:pt idx="24">
                  <c:v>1765.32</c:v>
                </c:pt>
                <c:pt idx="25">
                  <c:v>1831.14</c:v>
                </c:pt>
                <c:pt idx="26">
                  <c:v>1809.7809999999999</c:v>
                </c:pt>
                <c:pt idx="27">
                  <c:v>1767.421</c:v>
                </c:pt>
                <c:pt idx="28">
                  <c:v>1886.6010000000001</c:v>
                </c:pt>
                <c:pt idx="29">
                  <c:v>2303.6790000000001</c:v>
                </c:pt>
                <c:pt idx="30">
                  <c:v>2588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2588</c:v>
                </c:pt>
                <c:pt idx="47">
                  <c:v>2371.578</c:v>
                </c:pt>
                <c:pt idx="48">
                  <c:v>1841.6469999999999</c:v>
                </c:pt>
                <c:pt idx="49">
                  <c:v>1891.7</c:v>
                </c:pt>
                <c:pt idx="50">
                  <c:v>1819.806</c:v>
                </c:pt>
                <c:pt idx="51">
                  <c:v>1647.913</c:v>
                </c:pt>
                <c:pt idx="52">
                  <c:v>1770.8589999999999</c:v>
                </c:pt>
                <c:pt idx="53">
                  <c:v>2160.54</c:v>
                </c:pt>
                <c:pt idx="54">
                  <c:v>2588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2588</c:v>
                </c:pt>
                <c:pt idx="70">
                  <c:v>2588</c:v>
                </c:pt>
                <c:pt idx="71">
                  <c:v>1976.2739999999999</c:v>
                </c:pt>
                <c:pt idx="72">
                  <c:v>1450.028</c:v>
                </c:pt>
                <c:pt idx="73">
                  <c:v>1378.0940000000001</c:v>
                </c:pt>
                <c:pt idx="74">
                  <c:v>1276.2249999999999</c:v>
                </c:pt>
                <c:pt idx="75">
                  <c:v>1234.8240000000001</c:v>
                </c:pt>
                <c:pt idx="76">
                  <c:v>1275.357</c:v>
                </c:pt>
                <c:pt idx="77">
                  <c:v>1352.357</c:v>
                </c:pt>
                <c:pt idx="78">
                  <c:v>1524.758</c:v>
                </c:pt>
                <c:pt idx="79">
                  <c:v>1889.5609999999999</c:v>
                </c:pt>
                <c:pt idx="80">
                  <c:v>2409.7640000000001</c:v>
                </c:pt>
                <c:pt idx="81">
                  <c:v>2588</c:v>
                </c:pt>
                <c:pt idx="82">
                  <c:v>2588</c:v>
                </c:pt>
                <c:pt idx="83">
                  <c:v>2588</c:v>
                </c:pt>
                <c:pt idx="84">
                  <c:v>2588</c:v>
                </c:pt>
                <c:pt idx="85">
                  <c:v>2588</c:v>
                </c:pt>
                <c:pt idx="86">
                  <c:v>2588</c:v>
                </c:pt>
                <c:pt idx="87">
                  <c:v>2588</c:v>
                </c:pt>
                <c:pt idx="88">
                  <c:v>2588</c:v>
                </c:pt>
                <c:pt idx="89">
                  <c:v>2588</c:v>
                </c:pt>
                <c:pt idx="90">
                  <c:v>2588</c:v>
                </c:pt>
                <c:pt idx="91">
                  <c:v>2588</c:v>
                </c:pt>
                <c:pt idx="92">
                  <c:v>2588</c:v>
                </c:pt>
                <c:pt idx="93">
                  <c:v>2588</c:v>
                </c:pt>
                <c:pt idx="94">
                  <c:v>2484.0329999999999</c:v>
                </c:pt>
                <c:pt idx="95">
                  <c:v>2246.6979999999999</c:v>
                </c:pt>
                <c:pt idx="96">
                  <c:v>1696.559</c:v>
                </c:pt>
                <c:pt idx="97">
                  <c:v>1655.0909999999999</c:v>
                </c:pt>
                <c:pt idx="98">
                  <c:v>1497.155</c:v>
                </c:pt>
                <c:pt idx="99">
                  <c:v>1330.452</c:v>
                </c:pt>
                <c:pt idx="100">
                  <c:v>1234.2180000000001</c:v>
                </c:pt>
                <c:pt idx="101">
                  <c:v>1322.2180000000001</c:v>
                </c:pt>
                <c:pt idx="102">
                  <c:v>1512.921</c:v>
                </c:pt>
                <c:pt idx="103">
                  <c:v>1926.325</c:v>
                </c:pt>
                <c:pt idx="104">
                  <c:v>2460.4319999999998</c:v>
                </c:pt>
                <c:pt idx="105">
                  <c:v>2588</c:v>
                </c:pt>
                <c:pt idx="106">
                  <c:v>2588</c:v>
                </c:pt>
                <c:pt idx="107">
                  <c:v>2588</c:v>
                </c:pt>
                <c:pt idx="108">
                  <c:v>2588</c:v>
                </c:pt>
                <c:pt idx="109">
                  <c:v>2568.0709999999999</c:v>
                </c:pt>
                <c:pt idx="110">
                  <c:v>2540.0709999999999</c:v>
                </c:pt>
                <c:pt idx="111">
                  <c:v>2491.1350000000002</c:v>
                </c:pt>
                <c:pt idx="112">
                  <c:v>2486.9009999999998</c:v>
                </c:pt>
                <c:pt idx="113">
                  <c:v>2588</c:v>
                </c:pt>
                <c:pt idx="114">
                  <c:v>2588</c:v>
                </c:pt>
                <c:pt idx="115">
                  <c:v>2588</c:v>
                </c:pt>
                <c:pt idx="116">
                  <c:v>2588</c:v>
                </c:pt>
                <c:pt idx="117">
                  <c:v>2363.2420000000002</c:v>
                </c:pt>
                <c:pt idx="118">
                  <c:v>2225.0709999999999</c:v>
                </c:pt>
                <c:pt idx="119">
                  <c:v>1869.9010000000001</c:v>
                </c:pt>
                <c:pt idx="120">
                  <c:v>1609.81</c:v>
                </c:pt>
              </c:numCache>
            </c:numRef>
          </c:val>
        </c:ser>
        <c:ser>
          <c:idx val="2"/>
          <c:order val="2"/>
          <c:tx>
            <c:strRef>
              <c:f>Scenario1_60_TN_ED!$D$1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600</c:v>
                </c:pt>
                <c:pt idx="25">
                  <c:v>600</c:v>
                </c:pt>
                <c:pt idx="26">
                  <c:v>600</c:v>
                </c:pt>
                <c:pt idx="27">
                  <c:v>600</c:v>
                </c:pt>
                <c:pt idx="28">
                  <c:v>600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600</c:v>
                </c:pt>
                <c:pt idx="49">
                  <c:v>600</c:v>
                </c:pt>
                <c:pt idx="50">
                  <c:v>600</c:v>
                </c:pt>
                <c:pt idx="51">
                  <c:v>600</c:v>
                </c:pt>
                <c:pt idx="52">
                  <c:v>600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600</c:v>
                </c:pt>
                <c:pt idx="72">
                  <c:v>600</c:v>
                </c:pt>
                <c:pt idx="73">
                  <c:v>600</c:v>
                </c:pt>
                <c:pt idx="74">
                  <c:v>600</c:v>
                </c:pt>
                <c:pt idx="75">
                  <c:v>600</c:v>
                </c:pt>
                <c:pt idx="76">
                  <c:v>600</c:v>
                </c:pt>
                <c:pt idx="77">
                  <c:v>600</c:v>
                </c:pt>
                <c:pt idx="78">
                  <c:v>600</c:v>
                </c:pt>
                <c:pt idx="79">
                  <c:v>600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600</c:v>
                </c:pt>
                <c:pt idx="97">
                  <c:v>600</c:v>
                </c:pt>
                <c:pt idx="98">
                  <c:v>600</c:v>
                </c:pt>
                <c:pt idx="99">
                  <c:v>600</c:v>
                </c:pt>
                <c:pt idx="100">
                  <c:v>600</c:v>
                </c:pt>
                <c:pt idx="101">
                  <c:v>600</c:v>
                </c:pt>
                <c:pt idx="102">
                  <c:v>600</c:v>
                </c:pt>
                <c:pt idx="103">
                  <c:v>600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600</c:v>
                </c:pt>
                <c:pt idx="120">
                  <c:v>600</c:v>
                </c:pt>
              </c:numCache>
            </c:numRef>
          </c:val>
        </c:ser>
        <c:ser>
          <c:idx val="3"/>
          <c:order val="3"/>
          <c:tx>
            <c:strRef>
              <c:f>Scenario1_60_TN_ED!$E$1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76.706000000000003</c:v>
                </c:pt>
                <c:pt idx="7">
                  <c:v>870.07</c:v>
                </c:pt>
                <c:pt idx="8">
                  <c:v>1501.1959999999999</c:v>
                </c:pt>
                <c:pt idx="9">
                  <c:v>1772.846</c:v>
                </c:pt>
                <c:pt idx="10">
                  <c:v>1812.259</c:v>
                </c:pt>
                <c:pt idx="11">
                  <c:v>1755.846</c:v>
                </c:pt>
                <c:pt idx="12">
                  <c:v>1393.3710000000001</c:v>
                </c:pt>
                <c:pt idx="13">
                  <c:v>1236.9580000000001</c:v>
                </c:pt>
                <c:pt idx="14">
                  <c:v>1220.133</c:v>
                </c:pt>
                <c:pt idx="15">
                  <c:v>1174.308</c:v>
                </c:pt>
                <c:pt idx="16">
                  <c:v>1343.133</c:v>
                </c:pt>
                <c:pt idx="17">
                  <c:v>1474.9580000000001</c:v>
                </c:pt>
                <c:pt idx="18">
                  <c:v>1726.6089999999999</c:v>
                </c:pt>
                <c:pt idx="19">
                  <c:v>1567.434</c:v>
                </c:pt>
                <c:pt idx="20">
                  <c:v>1133.6089999999999</c:v>
                </c:pt>
                <c:pt idx="21">
                  <c:v>722.13300000000004</c:v>
                </c:pt>
                <c:pt idx="22">
                  <c:v>144.00700000000001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186.93700000000001</c:v>
                </c:pt>
                <c:pt idx="31">
                  <c:v>1004.273</c:v>
                </c:pt>
                <c:pt idx="32">
                  <c:v>1649.07</c:v>
                </c:pt>
                <c:pt idx="33">
                  <c:v>1876.788</c:v>
                </c:pt>
                <c:pt idx="34">
                  <c:v>1995.9680000000001</c:v>
                </c:pt>
                <c:pt idx="35">
                  <c:v>1916.788</c:v>
                </c:pt>
                <c:pt idx="36">
                  <c:v>1561.71</c:v>
                </c:pt>
                <c:pt idx="37">
                  <c:v>1469.5309999999999</c:v>
                </c:pt>
                <c:pt idx="38">
                  <c:v>1363.171</c:v>
                </c:pt>
                <c:pt idx="39">
                  <c:v>1233.8119999999999</c:v>
                </c:pt>
                <c:pt idx="40">
                  <c:v>1316.171</c:v>
                </c:pt>
                <c:pt idx="41">
                  <c:v>1420.5309999999999</c:v>
                </c:pt>
                <c:pt idx="42">
                  <c:v>1583.249</c:v>
                </c:pt>
                <c:pt idx="43">
                  <c:v>1557.6089999999999</c:v>
                </c:pt>
                <c:pt idx="44">
                  <c:v>1257.249</c:v>
                </c:pt>
                <c:pt idx="45">
                  <c:v>1039.171</c:v>
                </c:pt>
                <c:pt idx="46">
                  <c:v>451.37400000000002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12.167</c:v>
                </c:pt>
                <c:pt idx="55">
                  <c:v>923.47500000000002</c:v>
                </c:pt>
                <c:pt idx="56">
                  <c:v>1583.943</c:v>
                </c:pt>
                <c:pt idx="57">
                  <c:v>1779.73</c:v>
                </c:pt>
                <c:pt idx="58">
                  <c:v>1771.6769999999999</c:v>
                </c:pt>
                <c:pt idx="59">
                  <c:v>1722.73</c:v>
                </c:pt>
                <c:pt idx="60">
                  <c:v>1411.05</c:v>
                </c:pt>
                <c:pt idx="61">
                  <c:v>1311.1030000000001</c:v>
                </c:pt>
                <c:pt idx="62">
                  <c:v>1197.2090000000001</c:v>
                </c:pt>
                <c:pt idx="63">
                  <c:v>1128.316</c:v>
                </c:pt>
                <c:pt idx="64">
                  <c:v>1241.2090000000001</c:v>
                </c:pt>
                <c:pt idx="65">
                  <c:v>1344.1030000000001</c:v>
                </c:pt>
                <c:pt idx="66">
                  <c:v>1480.89</c:v>
                </c:pt>
                <c:pt idx="67">
                  <c:v>1468.7829999999999</c:v>
                </c:pt>
                <c:pt idx="68">
                  <c:v>1250.8900000000001</c:v>
                </c:pt>
                <c:pt idx="69">
                  <c:v>744.20899999999995</c:v>
                </c:pt>
                <c:pt idx="70">
                  <c:v>30.742000000000001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157.566</c:v>
                </c:pt>
                <c:pt idx="82">
                  <c:v>335.96699999999998</c:v>
                </c:pt>
                <c:pt idx="83">
                  <c:v>505.90100000000001</c:v>
                </c:pt>
                <c:pt idx="84">
                  <c:v>347.5</c:v>
                </c:pt>
                <c:pt idx="85">
                  <c:v>229.03299999999999</c:v>
                </c:pt>
                <c:pt idx="86">
                  <c:v>276.03300000000002</c:v>
                </c:pt>
                <c:pt idx="87">
                  <c:v>132.16499999999999</c:v>
                </c:pt>
                <c:pt idx="88">
                  <c:v>108.69799999999999</c:v>
                </c:pt>
                <c:pt idx="89">
                  <c:v>276.09899999999999</c:v>
                </c:pt>
                <c:pt idx="90">
                  <c:v>440.96699999999998</c:v>
                </c:pt>
                <c:pt idx="91">
                  <c:v>716.70299999999997</c:v>
                </c:pt>
                <c:pt idx="92">
                  <c:v>399.30200000000002</c:v>
                </c:pt>
                <c:pt idx="93">
                  <c:v>81.367999999999995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124.837</c:v>
                </c:pt>
                <c:pt idx="106">
                  <c:v>272.53899999999999</c:v>
                </c:pt>
                <c:pt idx="107">
                  <c:v>354.00799999999998</c:v>
                </c:pt>
                <c:pt idx="108">
                  <c:v>42.305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71.602999999999994</c:v>
                </c:pt>
                <c:pt idx="114">
                  <c:v>261.53899999999999</c:v>
                </c:pt>
                <c:pt idx="115">
                  <c:v>477.41199999999998</c:v>
                </c:pt>
                <c:pt idx="116">
                  <c:v>119.71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</c:numCache>
            </c:numRef>
          </c:val>
        </c:ser>
        <c:ser>
          <c:idx val="4"/>
          <c:order val="4"/>
          <c:tx>
            <c:strRef>
              <c:f>Scenario1_60_TN_ED!$F$1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Scenario1_60_TN_ED!$A$2:$A$122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Scenario1_60_TN_ED!$F$2:$F$122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9360"/>
        <c:axId val="464618384"/>
      </c:areaChart>
      <c:catAx>
        <c:axId val="464629360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18384"/>
        <c:crosses val="autoZero"/>
        <c:auto val="0"/>
        <c:lblAlgn val="ctr"/>
        <c:lblOffset val="100"/>
        <c:noMultiLvlLbl val="0"/>
      </c:catAx>
      <c:valAx>
        <c:axId val="46461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9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Scenario1_60_TY_UC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Scenario1_60_TY_UC!$B$1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Scenario1_60_TY_UC!$B$2:$B$122</c:f>
              <c:numCache>
                <c:formatCode>General</c:formatCode>
                <c:ptCount val="121"/>
                <c:pt idx="0">
                  <c:v>580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497.61700000000002</c:v>
                </c:pt>
                <c:pt idx="25">
                  <c:v>545.16300000000001</c:v>
                </c:pt>
                <c:pt idx="26">
                  <c:v>516.96799999999996</c:v>
                </c:pt>
                <c:pt idx="27">
                  <c:v>512.49699999999996</c:v>
                </c:pt>
                <c:pt idx="28">
                  <c:v>624.18499999999995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476.43</c:v>
                </c:pt>
                <c:pt idx="49">
                  <c:v>510.584</c:v>
                </c:pt>
                <c:pt idx="50">
                  <c:v>451.65100000000001</c:v>
                </c:pt>
                <c:pt idx="51">
                  <c:v>328.94299999999998</c:v>
                </c:pt>
                <c:pt idx="52">
                  <c:v>406.20600000000002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532.80899999999997</c:v>
                </c:pt>
                <c:pt idx="72">
                  <c:v>220</c:v>
                </c:pt>
                <c:pt idx="73">
                  <c:v>230.52</c:v>
                </c:pt>
                <c:pt idx="74">
                  <c:v>155.654</c:v>
                </c:pt>
                <c:pt idx="75">
                  <c:v>105.80200000000001</c:v>
                </c:pt>
                <c:pt idx="76">
                  <c:v>114.756</c:v>
                </c:pt>
                <c:pt idx="77">
                  <c:v>162.26499999999999</c:v>
                </c:pt>
                <c:pt idx="78">
                  <c:v>317.38400000000001</c:v>
                </c:pt>
                <c:pt idx="79">
                  <c:v>539.36099999999999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700</c:v>
                </c:pt>
                <c:pt idx="96">
                  <c:v>374.95699999999999</c:v>
                </c:pt>
                <c:pt idx="97">
                  <c:v>364.66800000000001</c:v>
                </c:pt>
                <c:pt idx="98">
                  <c:v>267.19400000000002</c:v>
                </c:pt>
                <c:pt idx="99">
                  <c:v>160.95699999999999</c:v>
                </c:pt>
                <c:pt idx="100">
                  <c:v>119.52500000000001</c:v>
                </c:pt>
                <c:pt idx="101">
                  <c:v>201.654</c:v>
                </c:pt>
                <c:pt idx="102">
                  <c:v>294.09100000000001</c:v>
                </c:pt>
                <c:pt idx="103">
                  <c:v>553.255</c:v>
                </c:pt>
                <c:pt idx="104">
                  <c:v>700</c:v>
                </c:pt>
                <c:pt idx="105">
                  <c:v>700</c:v>
                </c:pt>
                <c:pt idx="106">
                  <c:v>700</c:v>
                </c:pt>
                <c:pt idx="107">
                  <c:v>700</c:v>
                </c:pt>
                <c:pt idx="108">
                  <c:v>700</c:v>
                </c:pt>
                <c:pt idx="109">
                  <c:v>700</c:v>
                </c:pt>
                <c:pt idx="110">
                  <c:v>700</c:v>
                </c:pt>
                <c:pt idx="111">
                  <c:v>700</c:v>
                </c:pt>
                <c:pt idx="112">
                  <c:v>700</c:v>
                </c:pt>
                <c:pt idx="113">
                  <c:v>700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534.19799999999998</c:v>
                </c:pt>
                <c:pt idx="120">
                  <c:v>320.77600000000001</c:v>
                </c:pt>
              </c:numCache>
            </c:numRef>
          </c:val>
        </c:ser>
        <c:ser>
          <c:idx val="1"/>
          <c:order val="1"/>
          <c:tx>
            <c:strRef>
              <c:f>Scenario1_60_TY_UC!$C$1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Scenario1_60_TY_UC!$C$2:$C$122</c:f>
              <c:numCache>
                <c:formatCode>General</c:formatCode>
                <c:ptCount val="121"/>
                <c:pt idx="0">
                  <c:v>2199.4749999999999</c:v>
                </c:pt>
                <c:pt idx="1">
                  <c:v>1779</c:v>
                </c:pt>
                <c:pt idx="2">
                  <c:v>1699.1859999999999</c:v>
                </c:pt>
                <c:pt idx="3">
                  <c:v>1619.7819999999999</c:v>
                </c:pt>
                <c:pt idx="4">
                  <c:v>1801.425</c:v>
                </c:pt>
                <c:pt idx="5">
                  <c:v>2228.4479999999999</c:v>
                </c:pt>
                <c:pt idx="6">
                  <c:v>2588</c:v>
                </c:pt>
                <c:pt idx="7">
                  <c:v>2588</c:v>
                </c:pt>
                <c:pt idx="8">
                  <c:v>2588</c:v>
                </c:pt>
                <c:pt idx="9">
                  <c:v>2588</c:v>
                </c:pt>
                <c:pt idx="10">
                  <c:v>2588</c:v>
                </c:pt>
                <c:pt idx="11">
                  <c:v>2588</c:v>
                </c:pt>
                <c:pt idx="12">
                  <c:v>2588</c:v>
                </c:pt>
                <c:pt idx="13">
                  <c:v>2588</c:v>
                </c:pt>
                <c:pt idx="14">
                  <c:v>2588</c:v>
                </c:pt>
                <c:pt idx="15">
                  <c:v>2588</c:v>
                </c:pt>
                <c:pt idx="16">
                  <c:v>2588</c:v>
                </c:pt>
                <c:pt idx="17">
                  <c:v>2588</c:v>
                </c:pt>
                <c:pt idx="18">
                  <c:v>2588</c:v>
                </c:pt>
                <c:pt idx="19">
                  <c:v>2588</c:v>
                </c:pt>
                <c:pt idx="20">
                  <c:v>2588</c:v>
                </c:pt>
                <c:pt idx="21">
                  <c:v>2588</c:v>
                </c:pt>
                <c:pt idx="22">
                  <c:v>2034.2539999999999</c:v>
                </c:pt>
                <c:pt idx="23">
                  <c:v>1483.6130000000001</c:v>
                </c:pt>
                <c:pt idx="24">
                  <c:v>1294</c:v>
                </c:pt>
                <c:pt idx="25">
                  <c:v>1294</c:v>
                </c:pt>
                <c:pt idx="26">
                  <c:v>1294</c:v>
                </c:pt>
                <c:pt idx="27">
                  <c:v>1294</c:v>
                </c:pt>
                <c:pt idx="28">
                  <c:v>1294</c:v>
                </c:pt>
                <c:pt idx="29">
                  <c:v>1581.7249999999999</c:v>
                </c:pt>
                <c:pt idx="30">
                  <c:v>2052.5430000000001</c:v>
                </c:pt>
                <c:pt idx="31">
                  <c:v>2588</c:v>
                </c:pt>
                <c:pt idx="32">
                  <c:v>2588</c:v>
                </c:pt>
                <c:pt idx="33">
                  <c:v>2588</c:v>
                </c:pt>
                <c:pt idx="34">
                  <c:v>2588</c:v>
                </c:pt>
                <c:pt idx="35">
                  <c:v>2588</c:v>
                </c:pt>
                <c:pt idx="36">
                  <c:v>2588</c:v>
                </c:pt>
                <c:pt idx="37">
                  <c:v>2588</c:v>
                </c:pt>
                <c:pt idx="38">
                  <c:v>2588</c:v>
                </c:pt>
                <c:pt idx="39">
                  <c:v>2588</c:v>
                </c:pt>
                <c:pt idx="40">
                  <c:v>2588</c:v>
                </c:pt>
                <c:pt idx="41">
                  <c:v>2588</c:v>
                </c:pt>
                <c:pt idx="42">
                  <c:v>2588</c:v>
                </c:pt>
                <c:pt idx="43">
                  <c:v>2588</c:v>
                </c:pt>
                <c:pt idx="44">
                  <c:v>2588</c:v>
                </c:pt>
                <c:pt idx="45">
                  <c:v>2588</c:v>
                </c:pt>
                <c:pt idx="46">
                  <c:v>2183.4499999999998</c:v>
                </c:pt>
                <c:pt idx="47">
                  <c:v>1513.3209999999999</c:v>
                </c:pt>
                <c:pt idx="48">
                  <c:v>1294</c:v>
                </c:pt>
                <c:pt idx="49">
                  <c:v>1294</c:v>
                </c:pt>
                <c:pt idx="50">
                  <c:v>1294</c:v>
                </c:pt>
                <c:pt idx="51">
                  <c:v>1294</c:v>
                </c:pt>
                <c:pt idx="52">
                  <c:v>1294</c:v>
                </c:pt>
                <c:pt idx="53">
                  <c:v>1296.4780000000001</c:v>
                </c:pt>
                <c:pt idx="54">
                  <c:v>1734.75</c:v>
                </c:pt>
                <c:pt idx="55">
                  <c:v>2588</c:v>
                </c:pt>
                <c:pt idx="56">
                  <c:v>2588</c:v>
                </c:pt>
                <c:pt idx="57">
                  <c:v>2588</c:v>
                </c:pt>
                <c:pt idx="58">
                  <c:v>2588</c:v>
                </c:pt>
                <c:pt idx="59">
                  <c:v>2588</c:v>
                </c:pt>
                <c:pt idx="60">
                  <c:v>2588</c:v>
                </c:pt>
                <c:pt idx="61">
                  <c:v>2588</c:v>
                </c:pt>
                <c:pt idx="62">
                  <c:v>2588</c:v>
                </c:pt>
                <c:pt idx="63">
                  <c:v>2588</c:v>
                </c:pt>
                <c:pt idx="64">
                  <c:v>2588</c:v>
                </c:pt>
                <c:pt idx="65">
                  <c:v>2588</c:v>
                </c:pt>
                <c:pt idx="66">
                  <c:v>2588</c:v>
                </c:pt>
                <c:pt idx="67">
                  <c:v>2588</c:v>
                </c:pt>
                <c:pt idx="68">
                  <c:v>2588</c:v>
                </c:pt>
                <c:pt idx="69">
                  <c:v>2489.873</c:v>
                </c:pt>
                <c:pt idx="70">
                  <c:v>1771.453</c:v>
                </c:pt>
                <c:pt idx="71">
                  <c:v>1294</c:v>
                </c:pt>
                <c:pt idx="72">
                  <c:v>1294</c:v>
                </c:pt>
                <c:pt idx="73">
                  <c:v>1294</c:v>
                </c:pt>
                <c:pt idx="74">
                  <c:v>1294</c:v>
                </c:pt>
                <c:pt idx="75">
                  <c:v>1294</c:v>
                </c:pt>
                <c:pt idx="76">
                  <c:v>1294</c:v>
                </c:pt>
                <c:pt idx="77">
                  <c:v>1294</c:v>
                </c:pt>
                <c:pt idx="78">
                  <c:v>1294</c:v>
                </c:pt>
                <c:pt idx="79">
                  <c:v>1294</c:v>
                </c:pt>
                <c:pt idx="80">
                  <c:v>1543.0129999999999</c:v>
                </c:pt>
                <c:pt idx="81">
                  <c:v>1877.337</c:v>
                </c:pt>
                <c:pt idx="82">
                  <c:v>2058.1770000000001</c:v>
                </c:pt>
                <c:pt idx="83">
                  <c:v>2229.5729999999999</c:v>
                </c:pt>
                <c:pt idx="84">
                  <c:v>2067.1439999999998</c:v>
                </c:pt>
                <c:pt idx="85">
                  <c:v>1948.683</c:v>
                </c:pt>
                <c:pt idx="86">
                  <c:v>1994.271</c:v>
                </c:pt>
                <c:pt idx="87">
                  <c:v>1845.6179999999999</c:v>
                </c:pt>
                <c:pt idx="88">
                  <c:v>1820.838</c:v>
                </c:pt>
                <c:pt idx="89">
                  <c:v>1992.7239999999999</c:v>
                </c:pt>
                <c:pt idx="90">
                  <c:v>2162.3380000000002</c:v>
                </c:pt>
                <c:pt idx="91">
                  <c:v>2447.654</c:v>
                </c:pt>
                <c:pt idx="92">
                  <c:v>2126.761</c:v>
                </c:pt>
                <c:pt idx="93">
                  <c:v>1813.375</c:v>
                </c:pt>
                <c:pt idx="94">
                  <c:v>1626.3309999999999</c:v>
                </c:pt>
                <c:pt idx="95">
                  <c:v>1388.498</c:v>
                </c:pt>
                <c:pt idx="96">
                  <c:v>1294</c:v>
                </c:pt>
                <c:pt idx="97">
                  <c:v>1294</c:v>
                </c:pt>
                <c:pt idx="98">
                  <c:v>1294</c:v>
                </c:pt>
                <c:pt idx="99">
                  <c:v>1294</c:v>
                </c:pt>
                <c:pt idx="100">
                  <c:v>1294</c:v>
                </c:pt>
                <c:pt idx="101">
                  <c:v>1294</c:v>
                </c:pt>
                <c:pt idx="102">
                  <c:v>1294</c:v>
                </c:pt>
                <c:pt idx="103">
                  <c:v>1294</c:v>
                </c:pt>
                <c:pt idx="104">
                  <c:v>1584.58</c:v>
                </c:pt>
                <c:pt idx="105">
                  <c:v>1839.4590000000001</c:v>
                </c:pt>
                <c:pt idx="106">
                  <c:v>1991.3810000000001</c:v>
                </c:pt>
                <c:pt idx="107">
                  <c:v>2075.7600000000002</c:v>
                </c:pt>
                <c:pt idx="108">
                  <c:v>1765.3389999999999</c:v>
                </c:pt>
                <c:pt idx="109">
                  <c:v>1703.4380000000001</c:v>
                </c:pt>
                <c:pt idx="110">
                  <c:v>1675.74</c:v>
                </c:pt>
                <c:pt idx="111">
                  <c:v>1619.8879999999999</c:v>
                </c:pt>
                <c:pt idx="112">
                  <c:v>1613.9079999999999</c:v>
                </c:pt>
                <c:pt idx="113">
                  <c:v>1785.4179999999999</c:v>
                </c:pt>
                <c:pt idx="114">
                  <c:v>1979.607</c:v>
                </c:pt>
                <c:pt idx="115">
                  <c:v>2207.2420000000002</c:v>
                </c:pt>
                <c:pt idx="116">
                  <c:v>1851.482</c:v>
                </c:pt>
                <c:pt idx="117">
                  <c:v>1517.84</c:v>
                </c:pt>
                <c:pt idx="118">
                  <c:v>1373.0250000000001</c:v>
                </c:pt>
                <c:pt idx="119">
                  <c:v>1294</c:v>
                </c:pt>
                <c:pt idx="120">
                  <c:v>1294</c:v>
                </c:pt>
              </c:numCache>
            </c:numRef>
          </c:val>
        </c:ser>
        <c:ser>
          <c:idx val="2"/>
          <c:order val="2"/>
          <c:tx>
            <c:strRef>
              <c:f>Scenario1_60_TY_UC!$D$1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Scenario1_60_TY_UC!$D$2:$D$122</c:f>
              <c:numCache>
                <c:formatCode>General</c:formatCode>
                <c:ptCount val="121"/>
                <c:pt idx="0">
                  <c:v>360</c:v>
                </c:pt>
                <c:pt idx="1">
                  <c:v>600</c:v>
                </c:pt>
                <c:pt idx="2">
                  <c:v>600</c:v>
                </c:pt>
                <c:pt idx="3">
                  <c:v>600</c:v>
                </c:pt>
                <c:pt idx="4">
                  <c:v>600</c:v>
                </c:pt>
                <c:pt idx="5">
                  <c:v>600</c:v>
                </c:pt>
                <c:pt idx="6">
                  <c:v>600</c:v>
                </c:pt>
                <c:pt idx="7">
                  <c:v>600</c:v>
                </c:pt>
                <c:pt idx="8">
                  <c:v>600</c:v>
                </c:pt>
                <c:pt idx="9">
                  <c:v>600</c:v>
                </c:pt>
                <c:pt idx="10">
                  <c:v>600</c:v>
                </c:pt>
                <c:pt idx="11">
                  <c:v>600</c:v>
                </c:pt>
                <c:pt idx="12">
                  <c:v>600</c:v>
                </c:pt>
                <c:pt idx="13">
                  <c:v>600</c:v>
                </c:pt>
                <c:pt idx="14">
                  <c:v>600</c:v>
                </c:pt>
                <c:pt idx="15">
                  <c:v>600</c:v>
                </c:pt>
                <c:pt idx="16">
                  <c:v>600</c:v>
                </c:pt>
                <c:pt idx="17">
                  <c:v>600</c:v>
                </c:pt>
                <c:pt idx="18">
                  <c:v>600</c:v>
                </c:pt>
                <c:pt idx="19">
                  <c:v>600</c:v>
                </c:pt>
                <c:pt idx="20">
                  <c:v>600</c:v>
                </c:pt>
                <c:pt idx="21">
                  <c:v>600</c:v>
                </c:pt>
                <c:pt idx="22">
                  <c:v>600</c:v>
                </c:pt>
                <c:pt idx="23">
                  <c:v>600</c:v>
                </c:pt>
                <c:pt idx="24">
                  <c:v>552.19899999999996</c:v>
                </c:pt>
                <c:pt idx="25">
                  <c:v>568.654</c:v>
                </c:pt>
                <c:pt idx="26">
                  <c:v>570.13199999999995</c:v>
                </c:pt>
                <c:pt idx="27">
                  <c:v>527.38499999999999</c:v>
                </c:pt>
                <c:pt idx="28">
                  <c:v>541.47199999999998</c:v>
                </c:pt>
                <c:pt idx="29">
                  <c:v>600</c:v>
                </c:pt>
                <c:pt idx="30">
                  <c:v>600</c:v>
                </c:pt>
                <c:pt idx="31">
                  <c:v>600</c:v>
                </c:pt>
                <c:pt idx="32">
                  <c:v>600</c:v>
                </c:pt>
                <c:pt idx="33">
                  <c:v>600</c:v>
                </c:pt>
                <c:pt idx="34">
                  <c:v>600</c:v>
                </c:pt>
                <c:pt idx="35">
                  <c:v>600</c:v>
                </c:pt>
                <c:pt idx="36">
                  <c:v>600</c:v>
                </c:pt>
                <c:pt idx="37">
                  <c:v>600</c:v>
                </c:pt>
                <c:pt idx="38">
                  <c:v>600</c:v>
                </c:pt>
                <c:pt idx="39">
                  <c:v>600</c:v>
                </c:pt>
                <c:pt idx="40">
                  <c:v>600</c:v>
                </c:pt>
                <c:pt idx="41">
                  <c:v>600</c:v>
                </c:pt>
                <c:pt idx="42">
                  <c:v>600</c:v>
                </c:pt>
                <c:pt idx="43">
                  <c:v>600</c:v>
                </c:pt>
                <c:pt idx="44">
                  <c:v>600</c:v>
                </c:pt>
                <c:pt idx="45">
                  <c:v>600</c:v>
                </c:pt>
                <c:pt idx="46">
                  <c:v>600</c:v>
                </c:pt>
                <c:pt idx="47">
                  <c:v>600</c:v>
                </c:pt>
                <c:pt idx="48">
                  <c:v>495.149</c:v>
                </c:pt>
                <c:pt idx="49">
                  <c:v>509.35300000000001</c:v>
                </c:pt>
                <c:pt idx="50">
                  <c:v>489.76100000000002</c:v>
                </c:pt>
                <c:pt idx="51">
                  <c:v>438.16899999999998</c:v>
                </c:pt>
                <c:pt idx="52">
                  <c:v>486.42899999999997</c:v>
                </c:pt>
                <c:pt idx="53">
                  <c:v>600</c:v>
                </c:pt>
                <c:pt idx="54">
                  <c:v>600</c:v>
                </c:pt>
                <c:pt idx="55">
                  <c:v>600</c:v>
                </c:pt>
                <c:pt idx="56">
                  <c:v>600</c:v>
                </c:pt>
                <c:pt idx="57">
                  <c:v>600</c:v>
                </c:pt>
                <c:pt idx="58">
                  <c:v>600</c:v>
                </c:pt>
                <c:pt idx="59">
                  <c:v>600</c:v>
                </c:pt>
                <c:pt idx="60">
                  <c:v>600</c:v>
                </c:pt>
                <c:pt idx="61">
                  <c:v>600</c:v>
                </c:pt>
                <c:pt idx="62">
                  <c:v>600</c:v>
                </c:pt>
                <c:pt idx="63">
                  <c:v>600</c:v>
                </c:pt>
                <c:pt idx="64">
                  <c:v>600</c:v>
                </c:pt>
                <c:pt idx="65">
                  <c:v>600</c:v>
                </c:pt>
                <c:pt idx="66">
                  <c:v>600</c:v>
                </c:pt>
                <c:pt idx="67">
                  <c:v>600</c:v>
                </c:pt>
                <c:pt idx="68">
                  <c:v>600</c:v>
                </c:pt>
                <c:pt idx="69">
                  <c:v>600</c:v>
                </c:pt>
                <c:pt idx="70">
                  <c:v>600</c:v>
                </c:pt>
                <c:pt idx="71">
                  <c:v>593.19000000000005</c:v>
                </c:pt>
                <c:pt idx="72">
                  <c:v>364.14600000000002</c:v>
                </c:pt>
                <c:pt idx="73">
                  <c:v>281.08300000000003</c:v>
                </c:pt>
                <c:pt idx="74">
                  <c:v>252.65299999999999</c:v>
                </c:pt>
                <c:pt idx="75">
                  <c:v>258.15300000000002</c:v>
                </c:pt>
                <c:pt idx="76">
                  <c:v>285.09500000000003</c:v>
                </c:pt>
                <c:pt idx="77">
                  <c:v>310.69600000000003</c:v>
                </c:pt>
                <c:pt idx="78">
                  <c:v>329.99599999999998</c:v>
                </c:pt>
                <c:pt idx="79">
                  <c:v>479.86900000000003</c:v>
                </c:pt>
                <c:pt idx="80">
                  <c:v>600</c:v>
                </c:pt>
                <c:pt idx="81">
                  <c:v>600</c:v>
                </c:pt>
                <c:pt idx="82">
                  <c:v>600</c:v>
                </c:pt>
                <c:pt idx="83">
                  <c:v>600</c:v>
                </c:pt>
                <c:pt idx="84">
                  <c:v>600</c:v>
                </c:pt>
                <c:pt idx="85">
                  <c:v>600</c:v>
                </c:pt>
                <c:pt idx="86">
                  <c:v>600</c:v>
                </c:pt>
                <c:pt idx="87">
                  <c:v>600</c:v>
                </c:pt>
                <c:pt idx="88">
                  <c:v>600</c:v>
                </c:pt>
                <c:pt idx="89">
                  <c:v>600</c:v>
                </c:pt>
                <c:pt idx="90">
                  <c:v>600</c:v>
                </c:pt>
                <c:pt idx="91">
                  <c:v>600</c:v>
                </c:pt>
                <c:pt idx="92">
                  <c:v>600</c:v>
                </c:pt>
                <c:pt idx="93">
                  <c:v>600</c:v>
                </c:pt>
                <c:pt idx="94">
                  <c:v>600</c:v>
                </c:pt>
                <c:pt idx="95">
                  <c:v>600</c:v>
                </c:pt>
                <c:pt idx="96">
                  <c:v>441.96699999999998</c:v>
                </c:pt>
                <c:pt idx="97">
                  <c:v>408.50599999999997</c:v>
                </c:pt>
                <c:pt idx="98">
                  <c:v>346.71800000000002</c:v>
                </c:pt>
                <c:pt idx="99">
                  <c:v>289.584</c:v>
                </c:pt>
                <c:pt idx="100">
                  <c:v>240</c:v>
                </c:pt>
                <c:pt idx="101">
                  <c:v>240</c:v>
                </c:pt>
                <c:pt idx="102">
                  <c:v>339.25599999999997</c:v>
                </c:pt>
                <c:pt idx="103">
                  <c:v>497.05</c:v>
                </c:pt>
                <c:pt idx="104">
                  <c:v>600</c:v>
                </c:pt>
                <c:pt idx="105">
                  <c:v>600</c:v>
                </c:pt>
                <c:pt idx="106">
                  <c:v>600</c:v>
                </c:pt>
                <c:pt idx="107">
                  <c:v>600</c:v>
                </c:pt>
                <c:pt idx="108">
                  <c:v>600</c:v>
                </c:pt>
                <c:pt idx="109">
                  <c:v>600</c:v>
                </c:pt>
                <c:pt idx="110">
                  <c:v>600</c:v>
                </c:pt>
                <c:pt idx="111">
                  <c:v>600</c:v>
                </c:pt>
                <c:pt idx="112">
                  <c:v>600</c:v>
                </c:pt>
                <c:pt idx="113">
                  <c:v>600</c:v>
                </c:pt>
                <c:pt idx="114">
                  <c:v>600</c:v>
                </c:pt>
                <c:pt idx="115">
                  <c:v>600</c:v>
                </c:pt>
                <c:pt idx="116">
                  <c:v>600</c:v>
                </c:pt>
                <c:pt idx="117">
                  <c:v>600</c:v>
                </c:pt>
                <c:pt idx="118">
                  <c:v>600</c:v>
                </c:pt>
                <c:pt idx="119">
                  <c:v>480.80399999999997</c:v>
                </c:pt>
                <c:pt idx="120">
                  <c:v>420</c:v>
                </c:pt>
              </c:numCache>
            </c:numRef>
          </c:val>
        </c:ser>
        <c:ser>
          <c:idx val="3"/>
          <c:order val="3"/>
          <c:tx>
            <c:strRef>
              <c:f>Scenario1_60_TY_UC!$E$1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Scenario1_60_TY_UC!$E$2:$E$122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174.251</c:v>
                </c:pt>
                <c:pt idx="33">
                  <c:v>200</c:v>
                </c:pt>
                <c:pt idx="34">
                  <c:v>200</c:v>
                </c:pt>
                <c:pt idx="35">
                  <c:v>200</c:v>
                </c:pt>
                <c:pt idx="36">
                  <c:v>140</c:v>
                </c:pt>
                <c:pt idx="37">
                  <c:v>140</c:v>
                </c:pt>
                <c:pt idx="38">
                  <c:v>140</c:v>
                </c:pt>
                <c:pt idx="39">
                  <c:v>140</c:v>
                </c:pt>
                <c:pt idx="40">
                  <c:v>140</c:v>
                </c:pt>
                <c:pt idx="41">
                  <c:v>140</c:v>
                </c:pt>
                <c:pt idx="42">
                  <c:v>167.26900000000001</c:v>
                </c:pt>
                <c:pt idx="43">
                  <c:v>179.75399999999999</c:v>
                </c:pt>
                <c:pt idx="44">
                  <c:v>140</c:v>
                </c:pt>
                <c:pt idx="45">
                  <c:v>140</c:v>
                </c:pt>
                <c:pt idx="46">
                  <c:v>140</c:v>
                </c:pt>
                <c:pt idx="47">
                  <c:v>140</c:v>
                </c:pt>
                <c:pt idx="48">
                  <c:v>140</c:v>
                </c:pt>
                <c:pt idx="49">
                  <c:v>140</c:v>
                </c:pt>
                <c:pt idx="50">
                  <c:v>140</c:v>
                </c:pt>
                <c:pt idx="51">
                  <c:v>140</c:v>
                </c:pt>
                <c:pt idx="52">
                  <c:v>140</c:v>
                </c:pt>
                <c:pt idx="53">
                  <c:v>140</c:v>
                </c:pt>
                <c:pt idx="54">
                  <c:v>140</c:v>
                </c:pt>
                <c:pt idx="55">
                  <c:v>140</c:v>
                </c:pt>
                <c:pt idx="56">
                  <c:v>140</c:v>
                </c:pt>
                <c:pt idx="57">
                  <c:v>200</c:v>
                </c:pt>
                <c:pt idx="58">
                  <c:v>200</c:v>
                </c:pt>
                <c:pt idx="59">
                  <c:v>200</c:v>
                </c:pt>
                <c:pt idx="60">
                  <c:v>140</c:v>
                </c:pt>
                <c:pt idx="61">
                  <c:v>140</c:v>
                </c:pt>
                <c:pt idx="62">
                  <c:v>140</c:v>
                </c:pt>
                <c:pt idx="63">
                  <c:v>140</c:v>
                </c:pt>
                <c:pt idx="64">
                  <c:v>140</c:v>
                </c:pt>
                <c:pt idx="65">
                  <c:v>140</c:v>
                </c:pt>
                <c:pt idx="66">
                  <c:v>140</c:v>
                </c:pt>
                <c:pt idx="67">
                  <c:v>143.679</c:v>
                </c:pt>
                <c:pt idx="68">
                  <c:v>140</c:v>
                </c:pt>
                <c:pt idx="69">
                  <c:v>140</c:v>
                </c:pt>
                <c:pt idx="70">
                  <c:v>140</c:v>
                </c:pt>
                <c:pt idx="71">
                  <c:v>140</c:v>
                </c:pt>
                <c:pt idx="72">
                  <c:v>140</c:v>
                </c:pt>
                <c:pt idx="73">
                  <c:v>140</c:v>
                </c:pt>
                <c:pt idx="74">
                  <c:v>140</c:v>
                </c:pt>
                <c:pt idx="75">
                  <c:v>140</c:v>
                </c:pt>
                <c:pt idx="76">
                  <c:v>140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140</c:v>
                </c:pt>
                <c:pt idx="85">
                  <c:v>140</c:v>
                </c:pt>
                <c:pt idx="86">
                  <c:v>140</c:v>
                </c:pt>
                <c:pt idx="87">
                  <c:v>140</c:v>
                </c:pt>
                <c:pt idx="88">
                  <c:v>140</c:v>
                </c:pt>
                <c:pt idx="89">
                  <c:v>140</c:v>
                </c:pt>
                <c:pt idx="90">
                  <c:v>140</c:v>
                </c:pt>
                <c:pt idx="91">
                  <c:v>140</c:v>
                </c:pt>
                <c:pt idx="92">
                  <c:v>140</c:v>
                </c:pt>
                <c:pt idx="93">
                  <c:v>140</c:v>
                </c:pt>
                <c:pt idx="94">
                  <c:v>140</c:v>
                </c:pt>
                <c:pt idx="95">
                  <c:v>140</c:v>
                </c:pt>
                <c:pt idx="96">
                  <c:v>140</c:v>
                </c:pt>
                <c:pt idx="97">
                  <c:v>140</c:v>
                </c:pt>
                <c:pt idx="98">
                  <c:v>140</c:v>
                </c:pt>
                <c:pt idx="99">
                  <c:v>140</c:v>
                </c:pt>
                <c:pt idx="100">
                  <c:v>140</c:v>
                </c:pt>
                <c:pt idx="101">
                  <c:v>140</c:v>
                </c:pt>
                <c:pt idx="102">
                  <c:v>140</c:v>
                </c:pt>
                <c:pt idx="103">
                  <c:v>140</c:v>
                </c:pt>
                <c:pt idx="104">
                  <c:v>140</c:v>
                </c:pt>
                <c:pt idx="105">
                  <c:v>140</c:v>
                </c:pt>
                <c:pt idx="106">
                  <c:v>140</c:v>
                </c:pt>
                <c:pt idx="107">
                  <c:v>140</c:v>
                </c:pt>
                <c:pt idx="108">
                  <c:v>140</c:v>
                </c:pt>
                <c:pt idx="109">
                  <c:v>140</c:v>
                </c:pt>
                <c:pt idx="110">
                  <c:v>140</c:v>
                </c:pt>
                <c:pt idx="111">
                  <c:v>140</c:v>
                </c:pt>
                <c:pt idx="112">
                  <c:v>140</c:v>
                </c:pt>
                <c:pt idx="113">
                  <c:v>140</c:v>
                </c:pt>
                <c:pt idx="114">
                  <c:v>140</c:v>
                </c:pt>
                <c:pt idx="115">
                  <c:v>140</c:v>
                </c:pt>
                <c:pt idx="116">
                  <c:v>140</c:v>
                </c:pt>
                <c:pt idx="117">
                  <c:v>140</c:v>
                </c:pt>
                <c:pt idx="118">
                  <c:v>140</c:v>
                </c:pt>
                <c:pt idx="119">
                  <c:v>140</c:v>
                </c:pt>
                <c:pt idx="120">
                  <c:v>140</c:v>
                </c:pt>
              </c:numCache>
            </c:numRef>
          </c:val>
        </c:ser>
        <c:ser>
          <c:idx val="4"/>
          <c:order val="4"/>
          <c:tx>
            <c:strRef>
              <c:f>Scenario1_60_TY_UC!$F$1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Scenario1_60_TY_UC!$F$2:$F$122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168.90899999999999</c:v>
                </c:pt>
                <c:pt idx="7">
                  <c:v>961.48299999999995</c:v>
                </c:pt>
                <c:pt idx="8">
                  <c:v>1603.8030000000001</c:v>
                </c:pt>
                <c:pt idx="9">
                  <c:v>1890.444</c:v>
                </c:pt>
                <c:pt idx="10">
                  <c:v>1932.2080000000001</c:v>
                </c:pt>
                <c:pt idx="11">
                  <c:v>1870.9290000000001</c:v>
                </c:pt>
                <c:pt idx="12">
                  <c:v>1488.6569999999999</c:v>
                </c:pt>
                <c:pt idx="13">
                  <c:v>1332.798</c:v>
                </c:pt>
                <c:pt idx="14">
                  <c:v>1311.8119999999999</c:v>
                </c:pt>
                <c:pt idx="15">
                  <c:v>1264.33</c:v>
                </c:pt>
                <c:pt idx="16">
                  <c:v>1433.0740000000001</c:v>
                </c:pt>
                <c:pt idx="17">
                  <c:v>1568.617</c:v>
                </c:pt>
                <c:pt idx="18">
                  <c:v>1832.4939999999999</c:v>
                </c:pt>
                <c:pt idx="19">
                  <c:v>1675.7940000000001</c:v>
                </c:pt>
                <c:pt idx="20">
                  <c:v>1242.3530000000001</c:v>
                </c:pt>
                <c:pt idx="21">
                  <c:v>839.40200000000004</c:v>
                </c:pt>
                <c:pt idx="22">
                  <c:v>800</c:v>
                </c:pt>
                <c:pt idx="23">
                  <c:v>800</c:v>
                </c:pt>
                <c:pt idx="24">
                  <c:v>800</c:v>
                </c:pt>
                <c:pt idx="25">
                  <c:v>800</c:v>
                </c:pt>
                <c:pt idx="26">
                  <c:v>800</c:v>
                </c:pt>
                <c:pt idx="27">
                  <c:v>800</c:v>
                </c:pt>
                <c:pt idx="28">
                  <c:v>800</c:v>
                </c:pt>
                <c:pt idx="29">
                  <c:v>800</c:v>
                </c:pt>
                <c:pt idx="30">
                  <c:v>800</c:v>
                </c:pt>
                <c:pt idx="31">
                  <c:v>1091.5820000000001</c:v>
                </c:pt>
                <c:pt idx="32">
                  <c:v>1561.998</c:v>
                </c:pt>
                <c:pt idx="33">
                  <c:v>1772.155</c:v>
                </c:pt>
                <c:pt idx="34">
                  <c:v>1895.819</c:v>
                </c:pt>
                <c:pt idx="35">
                  <c:v>1812.6880000000001</c:v>
                </c:pt>
                <c:pt idx="36">
                  <c:v>1508.18</c:v>
                </c:pt>
                <c:pt idx="37">
                  <c:v>1415.828</c:v>
                </c:pt>
                <c:pt idx="38">
                  <c:v>1308.7190000000001</c:v>
                </c:pt>
                <c:pt idx="39">
                  <c:v>1179.095</c:v>
                </c:pt>
                <c:pt idx="40">
                  <c:v>1262.5360000000001</c:v>
                </c:pt>
                <c:pt idx="41">
                  <c:v>1367.6690000000001</c:v>
                </c:pt>
                <c:pt idx="42">
                  <c:v>1504.277</c:v>
                </c:pt>
                <c:pt idx="43">
                  <c:v>1470.1030000000001</c:v>
                </c:pt>
                <c:pt idx="44">
                  <c:v>1214.614</c:v>
                </c:pt>
                <c:pt idx="45">
                  <c:v>991.37699999999995</c:v>
                </c:pt>
                <c:pt idx="46">
                  <c:v>800</c:v>
                </c:pt>
                <c:pt idx="47">
                  <c:v>800</c:v>
                </c:pt>
                <c:pt idx="48">
                  <c:v>800</c:v>
                </c:pt>
                <c:pt idx="49">
                  <c:v>800</c:v>
                </c:pt>
                <c:pt idx="50">
                  <c:v>800</c:v>
                </c:pt>
                <c:pt idx="51">
                  <c:v>800</c:v>
                </c:pt>
                <c:pt idx="52">
                  <c:v>800</c:v>
                </c:pt>
                <c:pt idx="53">
                  <c:v>800</c:v>
                </c:pt>
                <c:pt idx="54">
                  <c:v>800</c:v>
                </c:pt>
                <c:pt idx="55">
                  <c:v>869.35299999999995</c:v>
                </c:pt>
                <c:pt idx="56">
                  <c:v>1530.1759999999999</c:v>
                </c:pt>
                <c:pt idx="57">
                  <c:v>1669.883</c:v>
                </c:pt>
                <c:pt idx="58">
                  <c:v>1664.3230000000001</c:v>
                </c:pt>
                <c:pt idx="59">
                  <c:v>1613.2840000000001</c:v>
                </c:pt>
                <c:pt idx="60">
                  <c:v>1358.8710000000001</c:v>
                </c:pt>
                <c:pt idx="61">
                  <c:v>1259.4010000000001</c:v>
                </c:pt>
                <c:pt idx="62">
                  <c:v>1145.3689999999999</c:v>
                </c:pt>
                <c:pt idx="63">
                  <c:v>1074.8240000000001</c:v>
                </c:pt>
                <c:pt idx="64">
                  <c:v>1187.8779999999999</c:v>
                </c:pt>
                <c:pt idx="65">
                  <c:v>1291.028</c:v>
                </c:pt>
                <c:pt idx="66">
                  <c:v>1429.6079999999999</c:v>
                </c:pt>
                <c:pt idx="67">
                  <c:v>1416.1279999999999</c:v>
                </c:pt>
                <c:pt idx="68">
                  <c:v>1203.5920000000001</c:v>
                </c:pt>
                <c:pt idx="69">
                  <c:v>800</c:v>
                </c:pt>
                <c:pt idx="70">
                  <c:v>800</c:v>
                </c:pt>
                <c:pt idx="71">
                  <c:v>800</c:v>
                </c:pt>
                <c:pt idx="72">
                  <c:v>800</c:v>
                </c:pt>
                <c:pt idx="73">
                  <c:v>800</c:v>
                </c:pt>
                <c:pt idx="74">
                  <c:v>800</c:v>
                </c:pt>
                <c:pt idx="75">
                  <c:v>800</c:v>
                </c:pt>
                <c:pt idx="76">
                  <c:v>800</c:v>
                </c:pt>
                <c:pt idx="77">
                  <c:v>800</c:v>
                </c:pt>
                <c:pt idx="78">
                  <c:v>800</c:v>
                </c:pt>
                <c:pt idx="79">
                  <c:v>800</c:v>
                </c:pt>
                <c:pt idx="80">
                  <c:v>800</c:v>
                </c:pt>
                <c:pt idx="81">
                  <c:v>800</c:v>
                </c:pt>
                <c:pt idx="82">
                  <c:v>800</c:v>
                </c:pt>
                <c:pt idx="83">
                  <c:v>800</c:v>
                </c:pt>
                <c:pt idx="84">
                  <c:v>800</c:v>
                </c:pt>
                <c:pt idx="85">
                  <c:v>800</c:v>
                </c:pt>
                <c:pt idx="86">
                  <c:v>800</c:v>
                </c:pt>
                <c:pt idx="87">
                  <c:v>800</c:v>
                </c:pt>
                <c:pt idx="88">
                  <c:v>800</c:v>
                </c:pt>
                <c:pt idx="89">
                  <c:v>800</c:v>
                </c:pt>
                <c:pt idx="90">
                  <c:v>800</c:v>
                </c:pt>
                <c:pt idx="91">
                  <c:v>800</c:v>
                </c:pt>
                <c:pt idx="92">
                  <c:v>800</c:v>
                </c:pt>
                <c:pt idx="93">
                  <c:v>800</c:v>
                </c:pt>
                <c:pt idx="94">
                  <c:v>800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800</c:v>
                </c:pt>
                <c:pt idx="115">
                  <c:v>800</c:v>
                </c:pt>
                <c:pt idx="116">
                  <c:v>800</c:v>
                </c:pt>
                <c:pt idx="117">
                  <c:v>800</c:v>
                </c:pt>
                <c:pt idx="118">
                  <c:v>800</c:v>
                </c:pt>
                <c:pt idx="119">
                  <c:v>800</c:v>
                </c:pt>
                <c:pt idx="120">
                  <c:v>800</c:v>
                </c:pt>
              </c:numCache>
            </c:numRef>
          </c:val>
        </c:ser>
        <c:ser>
          <c:idx val="5"/>
          <c:order val="5"/>
          <c:tx>
            <c:strRef>
              <c:f>Scenario1_60_TY_UC!$G$1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Scenario1_60_TY_UC!$A$2:$A$122</c:f>
              <c:numCache>
                <c:formatCode>m/d/yyyy\ h:mm</c:formatCode>
                <c:ptCount val="121"/>
                <c:pt idx="0">
                  <c:v>42186</c:v>
                </c:pt>
                <c:pt idx="1">
                  <c:v>42186.041666666664</c:v>
                </c:pt>
                <c:pt idx="2">
                  <c:v>42186.083333333336</c:v>
                </c:pt>
                <c:pt idx="3">
                  <c:v>42186.125</c:v>
                </c:pt>
                <c:pt idx="4">
                  <c:v>42186.166666666664</c:v>
                </c:pt>
                <c:pt idx="5">
                  <c:v>42186.208333333336</c:v>
                </c:pt>
                <c:pt idx="6">
                  <c:v>42186.25</c:v>
                </c:pt>
                <c:pt idx="7">
                  <c:v>42186.291666666664</c:v>
                </c:pt>
                <c:pt idx="8">
                  <c:v>42186.333333333336</c:v>
                </c:pt>
                <c:pt idx="9">
                  <c:v>42186.375</c:v>
                </c:pt>
                <c:pt idx="10">
                  <c:v>42186.416666666664</c:v>
                </c:pt>
                <c:pt idx="11">
                  <c:v>42186.458333333336</c:v>
                </c:pt>
                <c:pt idx="12">
                  <c:v>42186.5</c:v>
                </c:pt>
                <c:pt idx="13">
                  <c:v>42186.541666666664</c:v>
                </c:pt>
                <c:pt idx="14">
                  <c:v>42186.583333333336</c:v>
                </c:pt>
                <c:pt idx="15">
                  <c:v>42186.625</c:v>
                </c:pt>
                <c:pt idx="16">
                  <c:v>42186.666666666664</c:v>
                </c:pt>
                <c:pt idx="17">
                  <c:v>42186.708333333336</c:v>
                </c:pt>
                <c:pt idx="18">
                  <c:v>42186.75</c:v>
                </c:pt>
                <c:pt idx="19">
                  <c:v>42186.791666666664</c:v>
                </c:pt>
                <c:pt idx="20">
                  <c:v>42186.833333333336</c:v>
                </c:pt>
                <c:pt idx="21">
                  <c:v>42186.875</c:v>
                </c:pt>
                <c:pt idx="22">
                  <c:v>42186.916666666664</c:v>
                </c:pt>
                <c:pt idx="23">
                  <c:v>42186.958333333336</c:v>
                </c:pt>
                <c:pt idx="24">
                  <c:v>42187</c:v>
                </c:pt>
                <c:pt idx="25">
                  <c:v>42187.041666666664</c:v>
                </c:pt>
                <c:pt idx="26">
                  <c:v>42187.083333333336</c:v>
                </c:pt>
                <c:pt idx="27">
                  <c:v>42187.125</c:v>
                </c:pt>
                <c:pt idx="28">
                  <c:v>42187.166666666664</c:v>
                </c:pt>
                <c:pt idx="29">
                  <c:v>42187.208333333336</c:v>
                </c:pt>
                <c:pt idx="30">
                  <c:v>42187.25</c:v>
                </c:pt>
                <c:pt idx="31">
                  <c:v>42187.291666666664</c:v>
                </c:pt>
                <c:pt idx="32">
                  <c:v>42187.333333333336</c:v>
                </c:pt>
                <c:pt idx="33">
                  <c:v>42187.375</c:v>
                </c:pt>
                <c:pt idx="34">
                  <c:v>42187.416666666664</c:v>
                </c:pt>
                <c:pt idx="35">
                  <c:v>42187.458333333336</c:v>
                </c:pt>
                <c:pt idx="36">
                  <c:v>42187.5</c:v>
                </c:pt>
                <c:pt idx="37">
                  <c:v>42187.541666666664</c:v>
                </c:pt>
                <c:pt idx="38">
                  <c:v>42187.583333333336</c:v>
                </c:pt>
                <c:pt idx="39">
                  <c:v>42187.625</c:v>
                </c:pt>
                <c:pt idx="40">
                  <c:v>42187.666666666664</c:v>
                </c:pt>
                <c:pt idx="41">
                  <c:v>42187.708333333336</c:v>
                </c:pt>
                <c:pt idx="42">
                  <c:v>42187.75</c:v>
                </c:pt>
                <c:pt idx="43">
                  <c:v>42187.791666666664</c:v>
                </c:pt>
                <c:pt idx="44">
                  <c:v>42187.833333333336</c:v>
                </c:pt>
                <c:pt idx="45">
                  <c:v>42187.875</c:v>
                </c:pt>
                <c:pt idx="46">
                  <c:v>42187.916666666664</c:v>
                </c:pt>
                <c:pt idx="47">
                  <c:v>42187.958333333336</c:v>
                </c:pt>
                <c:pt idx="48">
                  <c:v>42188</c:v>
                </c:pt>
                <c:pt idx="49">
                  <c:v>42188.041666666664</c:v>
                </c:pt>
                <c:pt idx="50">
                  <c:v>42188.083333333336</c:v>
                </c:pt>
                <c:pt idx="51">
                  <c:v>42188.125</c:v>
                </c:pt>
                <c:pt idx="52">
                  <c:v>42188.166666666664</c:v>
                </c:pt>
                <c:pt idx="53">
                  <c:v>42188.208333333336</c:v>
                </c:pt>
                <c:pt idx="54">
                  <c:v>42188.25</c:v>
                </c:pt>
                <c:pt idx="55">
                  <c:v>42188.291666666664</c:v>
                </c:pt>
                <c:pt idx="56">
                  <c:v>42188.333333333336</c:v>
                </c:pt>
                <c:pt idx="57">
                  <c:v>42188.375</c:v>
                </c:pt>
                <c:pt idx="58">
                  <c:v>42188.416666666664</c:v>
                </c:pt>
                <c:pt idx="59">
                  <c:v>42188.458333333336</c:v>
                </c:pt>
                <c:pt idx="60">
                  <c:v>42188.5</c:v>
                </c:pt>
                <c:pt idx="61">
                  <c:v>42188.541666666664</c:v>
                </c:pt>
                <c:pt idx="62">
                  <c:v>42188.583333333336</c:v>
                </c:pt>
                <c:pt idx="63">
                  <c:v>42188.625</c:v>
                </c:pt>
                <c:pt idx="64">
                  <c:v>42188.666666666664</c:v>
                </c:pt>
                <c:pt idx="65">
                  <c:v>42188.708333333336</c:v>
                </c:pt>
                <c:pt idx="66">
                  <c:v>42188.75</c:v>
                </c:pt>
                <c:pt idx="67">
                  <c:v>42188.791666666664</c:v>
                </c:pt>
                <c:pt idx="68">
                  <c:v>42188.833333333336</c:v>
                </c:pt>
                <c:pt idx="69">
                  <c:v>42188.875</c:v>
                </c:pt>
                <c:pt idx="70">
                  <c:v>42188.916666666664</c:v>
                </c:pt>
                <c:pt idx="71">
                  <c:v>42188.958333333336</c:v>
                </c:pt>
                <c:pt idx="72">
                  <c:v>42189</c:v>
                </c:pt>
                <c:pt idx="73">
                  <c:v>42189.041666666664</c:v>
                </c:pt>
                <c:pt idx="74">
                  <c:v>42189.083333333336</c:v>
                </c:pt>
                <c:pt idx="75">
                  <c:v>42189.125</c:v>
                </c:pt>
                <c:pt idx="76">
                  <c:v>42189.166666666664</c:v>
                </c:pt>
                <c:pt idx="77">
                  <c:v>42189.208333333336</c:v>
                </c:pt>
                <c:pt idx="78">
                  <c:v>42189.25</c:v>
                </c:pt>
                <c:pt idx="79">
                  <c:v>42189.291666666664</c:v>
                </c:pt>
                <c:pt idx="80">
                  <c:v>42189.333333333336</c:v>
                </c:pt>
                <c:pt idx="81">
                  <c:v>42189.375</c:v>
                </c:pt>
                <c:pt idx="82">
                  <c:v>42189.416666666664</c:v>
                </c:pt>
                <c:pt idx="83">
                  <c:v>42189.458333333336</c:v>
                </c:pt>
                <c:pt idx="84">
                  <c:v>42189.5</c:v>
                </c:pt>
                <c:pt idx="85">
                  <c:v>42189.541666666664</c:v>
                </c:pt>
                <c:pt idx="86">
                  <c:v>42189.583333333336</c:v>
                </c:pt>
                <c:pt idx="87">
                  <c:v>42189.625</c:v>
                </c:pt>
                <c:pt idx="88">
                  <c:v>42189.666666666664</c:v>
                </c:pt>
                <c:pt idx="89">
                  <c:v>42189.708333333336</c:v>
                </c:pt>
                <c:pt idx="90">
                  <c:v>42189.75</c:v>
                </c:pt>
                <c:pt idx="91">
                  <c:v>42189.791666666664</c:v>
                </c:pt>
                <c:pt idx="92">
                  <c:v>42189.833333333336</c:v>
                </c:pt>
                <c:pt idx="93">
                  <c:v>42189.875</c:v>
                </c:pt>
                <c:pt idx="94">
                  <c:v>42189.916666666664</c:v>
                </c:pt>
                <c:pt idx="95">
                  <c:v>42189.958333333336</c:v>
                </c:pt>
                <c:pt idx="96">
                  <c:v>42190</c:v>
                </c:pt>
                <c:pt idx="97">
                  <c:v>42190.041666666664</c:v>
                </c:pt>
                <c:pt idx="98">
                  <c:v>42190.083333333336</c:v>
                </c:pt>
                <c:pt idx="99">
                  <c:v>42190.125</c:v>
                </c:pt>
                <c:pt idx="100">
                  <c:v>42190.166666666664</c:v>
                </c:pt>
                <c:pt idx="101">
                  <c:v>42190.208333333336</c:v>
                </c:pt>
                <c:pt idx="102">
                  <c:v>42190.25</c:v>
                </c:pt>
                <c:pt idx="103">
                  <c:v>42190.291666666664</c:v>
                </c:pt>
                <c:pt idx="104">
                  <c:v>42190.333333333336</c:v>
                </c:pt>
                <c:pt idx="105">
                  <c:v>42190.375</c:v>
                </c:pt>
                <c:pt idx="106">
                  <c:v>42190.416666666664</c:v>
                </c:pt>
                <c:pt idx="107">
                  <c:v>42190.458333333336</c:v>
                </c:pt>
                <c:pt idx="108">
                  <c:v>42190.5</c:v>
                </c:pt>
                <c:pt idx="109">
                  <c:v>42190.541666666664</c:v>
                </c:pt>
                <c:pt idx="110">
                  <c:v>42190.583333333336</c:v>
                </c:pt>
                <c:pt idx="111">
                  <c:v>42190.625</c:v>
                </c:pt>
                <c:pt idx="112">
                  <c:v>42190.666666666664</c:v>
                </c:pt>
                <c:pt idx="113">
                  <c:v>42190.708333333336</c:v>
                </c:pt>
                <c:pt idx="114">
                  <c:v>42190.75</c:v>
                </c:pt>
                <c:pt idx="115">
                  <c:v>42190.791666666664</c:v>
                </c:pt>
                <c:pt idx="116">
                  <c:v>42190.833333333336</c:v>
                </c:pt>
                <c:pt idx="117">
                  <c:v>42190.875</c:v>
                </c:pt>
                <c:pt idx="118">
                  <c:v>42190.916666666664</c:v>
                </c:pt>
                <c:pt idx="119">
                  <c:v>42190.958333333336</c:v>
                </c:pt>
                <c:pt idx="120">
                  <c:v>42191</c:v>
                </c:pt>
              </c:numCache>
            </c:numRef>
          </c:cat>
          <c:val>
            <c:numRef>
              <c:f>Scenario1_60_TY_UC!$G$2:$G$122</c:f>
              <c:numCache>
                <c:formatCode>General</c:formatCode>
                <c:ptCount val="121"/>
                <c:pt idx="0">
                  <c:v>758</c:v>
                </c:pt>
                <c:pt idx="1">
                  <c:v>751</c:v>
                </c:pt>
                <c:pt idx="2">
                  <c:v>708</c:v>
                </c:pt>
                <c:pt idx="3">
                  <c:v>666</c:v>
                </c:pt>
                <c:pt idx="4">
                  <c:v>541</c:v>
                </c:pt>
                <c:pt idx="5">
                  <c:v>485</c:v>
                </c:pt>
                <c:pt idx="6">
                  <c:v>385</c:v>
                </c:pt>
                <c:pt idx="7">
                  <c:v>377</c:v>
                </c:pt>
                <c:pt idx="8">
                  <c:v>350</c:v>
                </c:pt>
                <c:pt idx="9">
                  <c:v>320</c:v>
                </c:pt>
                <c:pt idx="10">
                  <c:v>341</c:v>
                </c:pt>
                <c:pt idx="11">
                  <c:v>337</c:v>
                </c:pt>
                <c:pt idx="12">
                  <c:v>337</c:v>
                </c:pt>
                <c:pt idx="13">
                  <c:v>433</c:v>
                </c:pt>
                <c:pt idx="14">
                  <c:v>329</c:v>
                </c:pt>
                <c:pt idx="15">
                  <c:v>254</c:v>
                </c:pt>
                <c:pt idx="16">
                  <c:v>206</c:v>
                </c:pt>
                <c:pt idx="17">
                  <c:v>195</c:v>
                </c:pt>
                <c:pt idx="18">
                  <c:v>185</c:v>
                </c:pt>
                <c:pt idx="19">
                  <c:v>465</c:v>
                </c:pt>
                <c:pt idx="20">
                  <c:v>778</c:v>
                </c:pt>
                <c:pt idx="21">
                  <c:v>827</c:v>
                </c:pt>
                <c:pt idx="22">
                  <c:v>801</c:v>
                </c:pt>
                <c:pt idx="23">
                  <c:v>743</c:v>
                </c:pt>
                <c:pt idx="24">
                  <c:v>663</c:v>
                </c:pt>
                <c:pt idx="25">
                  <c:v>538</c:v>
                </c:pt>
                <c:pt idx="26">
                  <c:v>441</c:v>
                </c:pt>
                <c:pt idx="27">
                  <c:v>365</c:v>
                </c:pt>
                <c:pt idx="28">
                  <c:v>305</c:v>
                </c:pt>
                <c:pt idx="29">
                  <c:v>243</c:v>
                </c:pt>
                <c:pt idx="30">
                  <c:v>186</c:v>
                </c:pt>
                <c:pt idx="31">
                  <c:v>138</c:v>
                </c:pt>
                <c:pt idx="32">
                  <c:v>85</c:v>
                </c:pt>
                <c:pt idx="33">
                  <c:v>94</c:v>
                </c:pt>
                <c:pt idx="34">
                  <c:v>34</c:v>
                </c:pt>
                <c:pt idx="35">
                  <c:v>54</c:v>
                </c:pt>
                <c:pt idx="36">
                  <c:v>54</c:v>
                </c:pt>
                <c:pt idx="37">
                  <c:v>87</c:v>
                </c:pt>
                <c:pt idx="38">
                  <c:v>75</c:v>
                </c:pt>
                <c:pt idx="39">
                  <c:v>86</c:v>
                </c:pt>
                <c:pt idx="40">
                  <c:v>122</c:v>
                </c:pt>
                <c:pt idx="41">
                  <c:v>136</c:v>
                </c:pt>
                <c:pt idx="42">
                  <c:v>210</c:v>
                </c:pt>
                <c:pt idx="43">
                  <c:v>354</c:v>
                </c:pt>
                <c:pt idx="44">
                  <c:v>536</c:v>
                </c:pt>
                <c:pt idx="45">
                  <c:v>399</c:v>
                </c:pt>
                <c:pt idx="46">
                  <c:v>395</c:v>
                </c:pt>
                <c:pt idx="47">
                  <c:v>471</c:v>
                </c:pt>
                <c:pt idx="48">
                  <c:v>509</c:v>
                </c:pt>
                <c:pt idx="49">
                  <c:v>401</c:v>
                </c:pt>
                <c:pt idx="50">
                  <c:v>357</c:v>
                </c:pt>
                <c:pt idx="51">
                  <c:v>413</c:v>
                </c:pt>
                <c:pt idx="52">
                  <c:v>348</c:v>
                </c:pt>
                <c:pt idx="53">
                  <c:v>306</c:v>
                </c:pt>
                <c:pt idx="54">
                  <c:v>272</c:v>
                </c:pt>
                <c:pt idx="55">
                  <c:v>114</c:v>
                </c:pt>
                <c:pt idx="56">
                  <c:v>33</c:v>
                </c:pt>
                <c:pt idx="57">
                  <c:v>69</c:v>
                </c:pt>
                <c:pt idx="58">
                  <c:v>135</c:v>
                </c:pt>
                <c:pt idx="59">
                  <c:v>126</c:v>
                </c:pt>
                <c:pt idx="60">
                  <c:v>90</c:v>
                </c:pt>
                <c:pt idx="61">
                  <c:v>132</c:v>
                </c:pt>
                <c:pt idx="62">
                  <c:v>130</c:v>
                </c:pt>
                <c:pt idx="63">
                  <c:v>83</c:v>
                </c:pt>
                <c:pt idx="64">
                  <c:v>86</c:v>
                </c:pt>
                <c:pt idx="65">
                  <c:v>99</c:v>
                </c:pt>
                <c:pt idx="66">
                  <c:v>194</c:v>
                </c:pt>
                <c:pt idx="67">
                  <c:v>322</c:v>
                </c:pt>
                <c:pt idx="68">
                  <c:v>424</c:v>
                </c:pt>
                <c:pt idx="69">
                  <c:v>583</c:v>
                </c:pt>
                <c:pt idx="70">
                  <c:v>717</c:v>
                </c:pt>
                <c:pt idx="71">
                  <c:v>780</c:v>
                </c:pt>
                <c:pt idx="72">
                  <c:v>810</c:v>
                </c:pt>
                <c:pt idx="73">
                  <c:v>787</c:v>
                </c:pt>
                <c:pt idx="74">
                  <c:v>699</c:v>
                </c:pt>
                <c:pt idx="75">
                  <c:v>598</c:v>
                </c:pt>
                <c:pt idx="76">
                  <c:v>510</c:v>
                </c:pt>
                <c:pt idx="77">
                  <c:v>433</c:v>
                </c:pt>
                <c:pt idx="78">
                  <c:v>403</c:v>
                </c:pt>
                <c:pt idx="79">
                  <c:v>323</c:v>
                </c:pt>
                <c:pt idx="80">
                  <c:v>230</c:v>
                </c:pt>
                <c:pt idx="81">
                  <c:v>179</c:v>
                </c:pt>
                <c:pt idx="82">
                  <c:v>143</c:v>
                </c:pt>
                <c:pt idx="83">
                  <c:v>68</c:v>
                </c:pt>
                <c:pt idx="84">
                  <c:v>84</c:v>
                </c:pt>
                <c:pt idx="85">
                  <c:v>155</c:v>
                </c:pt>
                <c:pt idx="86">
                  <c:v>108</c:v>
                </c:pt>
                <c:pt idx="87">
                  <c:v>62</c:v>
                </c:pt>
                <c:pt idx="88">
                  <c:v>38</c:v>
                </c:pt>
                <c:pt idx="89">
                  <c:v>13</c:v>
                </c:pt>
                <c:pt idx="90">
                  <c:v>38</c:v>
                </c:pt>
                <c:pt idx="91">
                  <c:v>142</c:v>
                </c:pt>
                <c:pt idx="92">
                  <c:v>317</c:v>
                </c:pt>
                <c:pt idx="93">
                  <c:v>540</c:v>
                </c:pt>
                <c:pt idx="94">
                  <c:v>488</c:v>
                </c:pt>
                <c:pt idx="95">
                  <c:v>488</c:v>
                </c:pt>
                <c:pt idx="96">
                  <c:v>471</c:v>
                </c:pt>
                <c:pt idx="97">
                  <c:v>420</c:v>
                </c:pt>
                <c:pt idx="98">
                  <c:v>393</c:v>
                </c:pt>
                <c:pt idx="99">
                  <c:v>421</c:v>
                </c:pt>
                <c:pt idx="100">
                  <c:v>471</c:v>
                </c:pt>
                <c:pt idx="101">
                  <c:v>383</c:v>
                </c:pt>
                <c:pt idx="102">
                  <c:v>331</c:v>
                </c:pt>
                <c:pt idx="103">
                  <c:v>195</c:v>
                </c:pt>
                <c:pt idx="104">
                  <c:v>77</c:v>
                </c:pt>
                <c:pt idx="105">
                  <c:v>102</c:v>
                </c:pt>
                <c:pt idx="106">
                  <c:v>93</c:v>
                </c:pt>
                <c:pt idx="107">
                  <c:v>104</c:v>
                </c:pt>
                <c:pt idx="108">
                  <c:v>277</c:v>
                </c:pt>
                <c:pt idx="109">
                  <c:v>293</c:v>
                </c:pt>
                <c:pt idx="110">
                  <c:v>321</c:v>
                </c:pt>
                <c:pt idx="111">
                  <c:v>185</c:v>
                </c:pt>
                <c:pt idx="112">
                  <c:v>143</c:v>
                </c:pt>
                <c:pt idx="113">
                  <c:v>109</c:v>
                </c:pt>
                <c:pt idx="114">
                  <c:v>104</c:v>
                </c:pt>
                <c:pt idx="115">
                  <c:v>258</c:v>
                </c:pt>
                <c:pt idx="116">
                  <c:v>477</c:v>
                </c:pt>
                <c:pt idx="117">
                  <c:v>729</c:v>
                </c:pt>
                <c:pt idx="118">
                  <c:v>636</c:v>
                </c:pt>
                <c:pt idx="119">
                  <c:v>760</c:v>
                </c:pt>
                <c:pt idx="12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6616"/>
        <c:axId val="464624264"/>
      </c:areaChart>
      <c:catAx>
        <c:axId val="464626616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4264"/>
        <c:crosses val="autoZero"/>
        <c:auto val="0"/>
        <c:lblAlgn val="ctr"/>
        <c:lblOffset val="100"/>
        <c:noMultiLvlLbl val="0"/>
      </c:catAx>
      <c:valAx>
        <c:axId val="46462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6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Scenario1_15_TN_UC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Scenario1_15_TN_UC!$B$1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Scenario1_15_TN_UC!$B$2:$B$482</c:f>
              <c:numCache>
                <c:formatCode>General</c:formatCode>
                <c:ptCount val="481"/>
                <c:pt idx="0">
                  <c:v>345</c:v>
                </c:pt>
                <c:pt idx="1">
                  <c:v>490</c:v>
                </c:pt>
                <c:pt idx="2">
                  <c:v>535</c:v>
                </c:pt>
                <c:pt idx="3">
                  <c:v>580</c:v>
                </c:pt>
                <c:pt idx="4">
                  <c:v>625</c:v>
                </c:pt>
                <c:pt idx="5">
                  <c:v>670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700</c:v>
                </c:pt>
                <c:pt idx="21">
                  <c:v>700</c:v>
                </c:pt>
                <c:pt idx="22">
                  <c:v>700</c:v>
                </c:pt>
                <c:pt idx="23">
                  <c:v>700</c:v>
                </c:pt>
                <c:pt idx="24">
                  <c:v>700</c:v>
                </c:pt>
                <c:pt idx="25">
                  <c:v>700</c:v>
                </c:pt>
                <c:pt idx="26">
                  <c:v>700</c:v>
                </c:pt>
                <c:pt idx="27">
                  <c:v>700</c:v>
                </c:pt>
                <c:pt idx="28">
                  <c:v>700</c:v>
                </c:pt>
                <c:pt idx="29">
                  <c:v>700</c:v>
                </c:pt>
                <c:pt idx="30">
                  <c:v>700</c:v>
                </c:pt>
                <c:pt idx="31">
                  <c:v>700</c:v>
                </c:pt>
                <c:pt idx="32">
                  <c:v>700</c:v>
                </c:pt>
                <c:pt idx="33">
                  <c:v>700</c:v>
                </c:pt>
                <c:pt idx="34">
                  <c:v>700</c:v>
                </c:pt>
                <c:pt idx="35">
                  <c:v>700</c:v>
                </c:pt>
                <c:pt idx="36">
                  <c:v>700</c:v>
                </c:pt>
                <c:pt idx="37">
                  <c:v>700</c:v>
                </c:pt>
                <c:pt idx="38">
                  <c:v>700</c:v>
                </c:pt>
                <c:pt idx="39">
                  <c:v>700</c:v>
                </c:pt>
                <c:pt idx="40">
                  <c:v>700</c:v>
                </c:pt>
                <c:pt idx="41">
                  <c:v>700</c:v>
                </c:pt>
                <c:pt idx="42">
                  <c:v>700</c:v>
                </c:pt>
                <c:pt idx="43">
                  <c:v>700</c:v>
                </c:pt>
                <c:pt idx="44">
                  <c:v>700</c:v>
                </c:pt>
                <c:pt idx="45">
                  <c:v>700</c:v>
                </c:pt>
                <c:pt idx="46">
                  <c:v>700</c:v>
                </c:pt>
                <c:pt idx="47">
                  <c:v>700</c:v>
                </c:pt>
                <c:pt idx="48">
                  <c:v>700</c:v>
                </c:pt>
                <c:pt idx="49">
                  <c:v>700</c:v>
                </c:pt>
                <c:pt idx="50">
                  <c:v>700</c:v>
                </c:pt>
                <c:pt idx="51">
                  <c:v>700</c:v>
                </c:pt>
                <c:pt idx="52">
                  <c:v>700</c:v>
                </c:pt>
                <c:pt idx="53">
                  <c:v>700</c:v>
                </c:pt>
                <c:pt idx="54">
                  <c:v>700</c:v>
                </c:pt>
                <c:pt idx="55">
                  <c:v>700</c:v>
                </c:pt>
                <c:pt idx="56">
                  <c:v>700</c:v>
                </c:pt>
                <c:pt idx="57">
                  <c:v>700</c:v>
                </c:pt>
                <c:pt idx="58">
                  <c:v>700</c:v>
                </c:pt>
                <c:pt idx="59">
                  <c:v>700</c:v>
                </c:pt>
                <c:pt idx="60">
                  <c:v>700</c:v>
                </c:pt>
                <c:pt idx="61">
                  <c:v>700</c:v>
                </c:pt>
                <c:pt idx="62">
                  <c:v>700</c:v>
                </c:pt>
                <c:pt idx="63">
                  <c:v>700</c:v>
                </c:pt>
                <c:pt idx="64">
                  <c:v>700</c:v>
                </c:pt>
                <c:pt idx="65">
                  <c:v>700</c:v>
                </c:pt>
                <c:pt idx="66">
                  <c:v>700</c:v>
                </c:pt>
                <c:pt idx="67">
                  <c:v>700</c:v>
                </c:pt>
                <c:pt idx="68">
                  <c:v>700</c:v>
                </c:pt>
                <c:pt idx="69">
                  <c:v>700</c:v>
                </c:pt>
                <c:pt idx="70">
                  <c:v>700</c:v>
                </c:pt>
                <c:pt idx="71">
                  <c:v>700</c:v>
                </c:pt>
                <c:pt idx="72">
                  <c:v>700</c:v>
                </c:pt>
                <c:pt idx="73">
                  <c:v>700</c:v>
                </c:pt>
                <c:pt idx="74">
                  <c:v>700</c:v>
                </c:pt>
                <c:pt idx="75">
                  <c:v>700</c:v>
                </c:pt>
                <c:pt idx="76">
                  <c:v>700</c:v>
                </c:pt>
                <c:pt idx="77">
                  <c:v>700</c:v>
                </c:pt>
                <c:pt idx="78">
                  <c:v>700</c:v>
                </c:pt>
                <c:pt idx="79">
                  <c:v>700</c:v>
                </c:pt>
                <c:pt idx="80">
                  <c:v>700</c:v>
                </c:pt>
                <c:pt idx="81">
                  <c:v>700</c:v>
                </c:pt>
                <c:pt idx="82">
                  <c:v>700</c:v>
                </c:pt>
                <c:pt idx="83">
                  <c:v>700</c:v>
                </c:pt>
                <c:pt idx="84">
                  <c:v>700</c:v>
                </c:pt>
                <c:pt idx="85">
                  <c:v>700</c:v>
                </c:pt>
                <c:pt idx="86">
                  <c:v>700</c:v>
                </c:pt>
                <c:pt idx="87">
                  <c:v>700</c:v>
                </c:pt>
                <c:pt idx="88">
                  <c:v>700</c:v>
                </c:pt>
                <c:pt idx="89">
                  <c:v>700</c:v>
                </c:pt>
                <c:pt idx="90">
                  <c:v>700</c:v>
                </c:pt>
                <c:pt idx="91">
                  <c:v>700</c:v>
                </c:pt>
                <c:pt idx="92">
                  <c:v>700</c:v>
                </c:pt>
                <c:pt idx="93">
                  <c:v>700</c:v>
                </c:pt>
                <c:pt idx="94">
                  <c:v>700</c:v>
                </c:pt>
                <c:pt idx="95">
                  <c:v>671.44600000000003</c:v>
                </c:pt>
                <c:pt idx="96">
                  <c:v>508.62</c:v>
                </c:pt>
                <c:pt idx="97">
                  <c:v>328.029</c:v>
                </c:pt>
                <c:pt idx="98">
                  <c:v>459.61399999999998</c:v>
                </c:pt>
                <c:pt idx="99">
                  <c:v>598.99099999999999</c:v>
                </c:pt>
                <c:pt idx="100">
                  <c:v>574.44000000000005</c:v>
                </c:pt>
                <c:pt idx="101">
                  <c:v>616.83399999999995</c:v>
                </c:pt>
                <c:pt idx="102">
                  <c:v>643.62</c:v>
                </c:pt>
                <c:pt idx="103">
                  <c:v>510.92500000000001</c:v>
                </c:pt>
                <c:pt idx="104">
                  <c:v>553.08100000000002</c:v>
                </c:pt>
                <c:pt idx="105">
                  <c:v>619.51400000000001</c:v>
                </c:pt>
                <c:pt idx="106">
                  <c:v>465.05900000000003</c:v>
                </c:pt>
                <c:pt idx="107">
                  <c:v>535.09299999999996</c:v>
                </c:pt>
                <c:pt idx="108">
                  <c:v>510.721</c:v>
                </c:pt>
                <c:pt idx="109">
                  <c:v>580.48800000000006</c:v>
                </c:pt>
                <c:pt idx="110">
                  <c:v>474.01799999999997</c:v>
                </c:pt>
                <c:pt idx="111">
                  <c:v>528.18600000000004</c:v>
                </c:pt>
                <c:pt idx="112">
                  <c:v>629.90099999999995</c:v>
                </c:pt>
                <c:pt idx="113">
                  <c:v>649.87599999999998</c:v>
                </c:pt>
                <c:pt idx="114">
                  <c:v>700</c:v>
                </c:pt>
                <c:pt idx="115">
                  <c:v>700</c:v>
                </c:pt>
                <c:pt idx="116">
                  <c:v>700</c:v>
                </c:pt>
                <c:pt idx="117">
                  <c:v>700</c:v>
                </c:pt>
                <c:pt idx="118">
                  <c:v>700</c:v>
                </c:pt>
                <c:pt idx="119">
                  <c:v>700</c:v>
                </c:pt>
                <c:pt idx="120">
                  <c:v>700</c:v>
                </c:pt>
                <c:pt idx="121">
                  <c:v>700</c:v>
                </c:pt>
                <c:pt idx="122">
                  <c:v>700</c:v>
                </c:pt>
                <c:pt idx="123">
                  <c:v>700</c:v>
                </c:pt>
                <c:pt idx="124">
                  <c:v>700</c:v>
                </c:pt>
                <c:pt idx="125">
                  <c:v>700</c:v>
                </c:pt>
                <c:pt idx="126">
                  <c:v>700</c:v>
                </c:pt>
                <c:pt idx="127">
                  <c:v>700</c:v>
                </c:pt>
                <c:pt idx="128">
                  <c:v>700</c:v>
                </c:pt>
                <c:pt idx="129">
                  <c:v>700</c:v>
                </c:pt>
                <c:pt idx="130">
                  <c:v>700</c:v>
                </c:pt>
                <c:pt idx="131">
                  <c:v>700</c:v>
                </c:pt>
                <c:pt idx="132">
                  <c:v>700</c:v>
                </c:pt>
                <c:pt idx="133">
                  <c:v>700</c:v>
                </c:pt>
                <c:pt idx="134">
                  <c:v>700</c:v>
                </c:pt>
                <c:pt idx="135">
                  <c:v>700</c:v>
                </c:pt>
                <c:pt idx="136">
                  <c:v>700</c:v>
                </c:pt>
                <c:pt idx="137">
                  <c:v>700</c:v>
                </c:pt>
                <c:pt idx="138">
                  <c:v>700</c:v>
                </c:pt>
                <c:pt idx="139">
                  <c:v>700</c:v>
                </c:pt>
                <c:pt idx="140">
                  <c:v>700</c:v>
                </c:pt>
                <c:pt idx="141">
                  <c:v>700</c:v>
                </c:pt>
                <c:pt idx="142">
                  <c:v>700</c:v>
                </c:pt>
                <c:pt idx="143">
                  <c:v>700</c:v>
                </c:pt>
                <c:pt idx="144">
                  <c:v>700</c:v>
                </c:pt>
                <c:pt idx="145">
                  <c:v>700</c:v>
                </c:pt>
                <c:pt idx="146">
                  <c:v>700</c:v>
                </c:pt>
                <c:pt idx="147">
                  <c:v>700</c:v>
                </c:pt>
                <c:pt idx="148">
                  <c:v>700</c:v>
                </c:pt>
                <c:pt idx="149">
                  <c:v>700</c:v>
                </c:pt>
                <c:pt idx="150">
                  <c:v>700</c:v>
                </c:pt>
                <c:pt idx="151">
                  <c:v>700</c:v>
                </c:pt>
                <c:pt idx="152">
                  <c:v>700</c:v>
                </c:pt>
                <c:pt idx="153">
                  <c:v>700</c:v>
                </c:pt>
                <c:pt idx="154">
                  <c:v>700</c:v>
                </c:pt>
                <c:pt idx="155">
                  <c:v>700</c:v>
                </c:pt>
                <c:pt idx="156">
                  <c:v>700</c:v>
                </c:pt>
                <c:pt idx="157">
                  <c:v>700</c:v>
                </c:pt>
                <c:pt idx="158">
                  <c:v>700</c:v>
                </c:pt>
                <c:pt idx="159">
                  <c:v>700</c:v>
                </c:pt>
                <c:pt idx="160">
                  <c:v>700</c:v>
                </c:pt>
                <c:pt idx="161">
                  <c:v>700</c:v>
                </c:pt>
                <c:pt idx="162">
                  <c:v>700</c:v>
                </c:pt>
                <c:pt idx="163">
                  <c:v>700</c:v>
                </c:pt>
                <c:pt idx="164">
                  <c:v>700</c:v>
                </c:pt>
                <c:pt idx="165">
                  <c:v>700</c:v>
                </c:pt>
                <c:pt idx="166">
                  <c:v>700</c:v>
                </c:pt>
                <c:pt idx="167">
                  <c:v>700</c:v>
                </c:pt>
                <c:pt idx="168">
                  <c:v>700</c:v>
                </c:pt>
                <c:pt idx="169">
                  <c:v>700</c:v>
                </c:pt>
                <c:pt idx="170">
                  <c:v>700</c:v>
                </c:pt>
                <c:pt idx="171">
                  <c:v>700</c:v>
                </c:pt>
                <c:pt idx="172">
                  <c:v>700</c:v>
                </c:pt>
                <c:pt idx="173">
                  <c:v>700</c:v>
                </c:pt>
                <c:pt idx="174">
                  <c:v>700</c:v>
                </c:pt>
                <c:pt idx="175">
                  <c:v>700</c:v>
                </c:pt>
                <c:pt idx="176">
                  <c:v>700</c:v>
                </c:pt>
                <c:pt idx="177">
                  <c:v>700</c:v>
                </c:pt>
                <c:pt idx="178">
                  <c:v>700</c:v>
                </c:pt>
                <c:pt idx="179">
                  <c:v>700</c:v>
                </c:pt>
                <c:pt idx="180">
                  <c:v>700</c:v>
                </c:pt>
                <c:pt idx="181">
                  <c:v>700</c:v>
                </c:pt>
                <c:pt idx="182">
                  <c:v>700</c:v>
                </c:pt>
                <c:pt idx="183">
                  <c:v>700</c:v>
                </c:pt>
                <c:pt idx="184">
                  <c:v>700</c:v>
                </c:pt>
                <c:pt idx="185">
                  <c:v>700</c:v>
                </c:pt>
                <c:pt idx="186">
                  <c:v>700</c:v>
                </c:pt>
                <c:pt idx="187">
                  <c:v>700</c:v>
                </c:pt>
                <c:pt idx="188">
                  <c:v>700</c:v>
                </c:pt>
                <c:pt idx="189">
                  <c:v>700</c:v>
                </c:pt>
                <c:pt idx="190">
                  <c:v>700</c:v>
                </c:pt>
                <c:pt idx="191">
                  <c:v>700</c:v>
                </c:pt>
                <c:pt idx="192">
                  <c:v>584.947</c:v>
                </c:pt>
                <c:pt idx="193">
                  <c:v>544.72799999999995</c:v>
                </c:pt>
                <c:pt idx="194">
                  <c:v>538.63699999999994</c:v>
                </c:pt>
                <c:pt idx="195">
                  <c:v>644.79700000000003</c:v>
                </c:pt>
                <c:pt idx="196">
                  <c:v>635</c:v>
                </c:pt>
                <c:pt idx="197">
                  <c:v>657.41499999999996</c:v>
                </c:pt>
                <c:pt idx="198">
                  <c:v>694.38599999999997</c:v>
                </c:pt>
                <c:pt idx="199">
                  <c:v>604.33900000000006</c:v>
                </c:pt>
                <c:pt idx="200">
                  <c:v>563.10599999999999</c:v>
                </c:pt>
                <c:pt idx="201">
                  <c:v>478.03300000000002</c:v>
                </c:pt>
                <c:pt idx="202">
                  <c:v>385.67599999999999</c:v>
                </c:pt>
                <c:pt idx="203">
                  <c:v>404.52800000000002</c:v>
                </c:pt>
                <c:pt idx="204">
                  <c:v>391.21300000000002</c:v>
                </c:pt>
                <c:pt idx="205">
                  <c:v>370.12700000000001</c:v>
                </c:pt>
                <c:pt idx="206">
                  <c:v>444.10700000000003</c:v>
                </c:pt>
                <c:pt idx="207">
                  <c:v>431.70699999999999</c:v>
                </c:pt>
                <c:pt idx="208">
                  <c:v>514.15899999999999</c:v>
                </c:pt>
                <c:pt idx="209">
                  <c:v>660.67600000000004</c:v>
                </c:pt>
                <c:pt idx="210">
                  <c:v>688.67899999999997</c:v>
                </c:pt>
                <c:pt idx="211">
                  <c:v>700</c:v>
                </c:pt>
                <c:pt idx="212">
                  <c:v>700</c:v>
                </c:pt>
                <c:pt idx="213">
                  <c:v>700</c:v>
                </c:pt>
                <c:pt idx="214">
                  <c:v>700</c:v>
                </c:pt>
                <c:pt idx="215">
                  <c:v>700</c:v>
                </c:pt>
                <c:pt idx="216">
                  <c:v>700</c:v>
                </c:pt>
                <c:pt idx="217">
                  <c:v>700</c:v>
                </c:pt>
                <c:pt idx="218">
                  <c:v>700</c:v>
                </c:pt>
                <c:pt idx="219">
                  <c:v>700</c:v>
                </c:pt>
                <c:pt idx="220">
                  <c:v>700</c:v>
                </c:pt>
                <c:pt idx="221">
                  <c:v>700</c:v>
                </c:pt>
                <c:pt idx="222">
                  <c:v>700</c:v>
                </c:pt>
                <c:pt idx="223">
                  <c:v>700</c:v>
                </c:pt>
                <c:pt idx="224">
                  <c:v>700</c:v>
                </c:pt>
                <c:pt idx="225">
                  <c:v>700</c:v>
                </c:pt>
                <c:pt idx="226">
                  <c:v>700</c:v>
                </c:pt>
                <c:pt idx="227">
                  <c:v>700</c:v>
                </c:pt>
                <c:pt idx="228">
                  <c:v>700</c:v>
                </c:pt>
                <c:pt idx="229">
                  <c:v>700</c:v>
                </c:pt>
                <c:pt idx="230">
                  <c:v>700</c:v>
                </c:pt>
                <c:pt idx="231">
                  <c:v>700</c:v>
                </c:pt>
                <c:pt idx="232">
                  <c:v>700</c:v>
                </c:pt>
                <c:pt idx="233">
                  <c:v>700</c:v>
                </c:pt>
                <c:pt idx="234">
                  <c:v>700</c:v>
                </c:pt>
                <c:pt idx="235">
                  <c:v>700</c:v>
                </c:pt>
                <c:pt idx="236">
                  <c:v>700</c:v>
                </c:pt>
                <c:pt idx="237">
                  <c:v>700</c:v>
                </c:pt>
                <c:pt idx="238">
                  <c:v>700</c:v>
                </c:pt>
                <c:pt idx="239">
                  <c:v>700</c:v>
                </c:pt>
                <c:pt idx="240">
                  <c:v>700</c:v>
                </c:pt>
                <c:pt idx="241">
                  <c:v>700</c:v>
                </c:pt>
                <c:pt idx="242">
                  <c:v>700</c:v>
                </c:pt>
                <c:pt idx="243">
                  <c:v>700</c:v>
                </c:pt>
                <c:pt idx="244">
                  <c:v>700</c:v>
                </c:pt>
                <c:pt idx="245">
                  <c:v>700</c:v>
                </c:pt>
                <c:pt idx="246">
                  <c:v>700</c:v>
                </c:pt>
                <c:pt idx="247">
                  <c:v>700</c:v>
                </c:pt>
                <c:pt idx="248">
                  <c:v>700</c:v>
                </c:pt>
                <c:pt idx="249">
                  <c:v>700</c:v>
                </c:pt>
                <c:pt idx="250">
                  <c:v>700</c:v>
                </c:pt>
                <c:pt idx="251">
                  <c:v>700</c:v>
                </c:pt>
                <c:pt idx="252">
                  <c:v>700</c:v>
                </c:pt>
                <c:pt idx="253">
                  <c:v>700</c:v>
                </c:pt>
                <c:pt idx="254">
                  <c:v>700</c:v>
                </c:pt>
                <c:pt idx="255">
                  <c:v>700</c:v>
                </c:pt>
                <c:pt idx="256">
                  <c:v>700</c:v>
                </c:pt>
                <c:pt idx="257">
                  <c:v>700</c:v>
                </c:pt>
                <c:pt idx="258">
                  <c:v>700</c:v>
                </c:pt>
                <c:pt idx="259">
                  <c:v>700</c:v>
                </c:pt>
                <c:pt idx="260">
                  <c:v>700</c:v>
                </c:pt>
                <c:pt idx="261">
                  <c:v>700</c:v>
                </c:pt>
                <c:pt idx="262">
                  <c:v>700</c:v>
                </c:pt>
                <c:pt idx="263">
                  <c:v>700</c:v>
                </c:pt>
                <c:pt idx="264">
                  <c:v>700</c:v>
                </c:pt>
                <c:pt idx="265">
                  <c:v>700</c:v>
                </c:pt>
                <c:pt idx="266">
                  <c:v>700</c:v>
                </c:pt>
                <c:pt idx="267">
                  <c:v>700</c:v>
                </c:pt>
                <c:pt idx="268">
                  <c:v>700</c:v>
                </c:pt>
                <c:pt idx="269">
                  <c:v>700</c:v>
                </c:pt>
                <c:pt idx="270">
                  <c:v>700</c:v>
                </c:pt>
                <c:pt idx="271">
                  <c:v>700</c:v>
                </c:pt>
                <c:pt idx="272">
                  <c:v>700</c:v>
                </c:pt>
                <c:pt idx="273">
                  <c:v>700</c:v>
                </c:pt>
                <c:pt idx="274">
                  <c:v>700</c:v>
                </c:pt>
                <c:pt idx="275">
                  <c:v>700</c:v>
                </c:pt>
                <c:pt idx="276">
                  <c:v>700</c:v>
                </c:pt>
                <c:pt idx="277">
                  <c:v>700</c:v>
                </c:pt>
                <c:pt idx="278">
                  <c:v>700</c:v>
                </c:pt>
                <c:pt idx="279">
                  <c:v>700</c:v>
                </c:pt>
                <c:pt idx="280">
                  <c:v>700</c:v>
                </c:pt>
                <c:pt idx="281">
                  <c:v>700</c:v>
                </c:pt>
                <c:pt idx="282">
                  <c:v>700</c:v>
                </c:pt>
                <c:pt idx="283">
                  <c:v>700</c:v>
                </c:pt>
                <c:pt idx="284">
                  <c:v>700</c:v>
                </c:pt>
                <c:pt idx="285">
                  <c:v>590.59799999999996</c:v>
                </c:pt>
                <c:pt idx="286">
                  <c:v>578.28399999999999</c:v>
                </c:pt>
                <c:pt idx="287">
                  <c:v>347.82</c:v>
                </c:pt>
                <c:pt idx="288">
                  <c:v>193.328</c:v>
                </c:pt>
                <c:pt idx="289">
                  <c:v>116.94799999999999</c:v>
                </c:pt>
                <c:pt idx="290">
                  <c:v>175.87899999999999</c:v>
                </c:pt>
                <c:pt idx="291">
                  <c:v>162.541</c:v>
                </c:pt>
                <c:pt idx="292">
                  <c:v>121.39400000000001</c:v>
                </c:pt>
                <c:pt idx="293">
                  <c:v>160.185</c:v>
                </c:pt>
                <c:pt idx="294">
                  <c:v>70</c:v>
                </c:pt>
                <c:pt idx="295">
                  <c:v>101.18899999999999</c:v>
                </c:pt>
                <c:pt idx="296">
                  <c:v>70</c:v>
                </c:pt>
                <c:pt idx="297">
                  <c:v>102.288</c:v>
                </c:pt>
                <c:pt idx="298">
                  <c:v>70</c:v>
                </c:pt>
                <c:pt idx="299">
                  <c:v>70</c:v>
                </c:pt>
                <c:pt idx="300">
                  <c:v>70</c:v>
                </c:pt>
                <c:pt idx="301">
                  <c:v>70</c:v>
                </c:pt>
                <c:pt idx="302">
                  <c:v>70</c:v>
                </c:pt>
                <c:pt idx="303">
                  <c:v>70</c:v>
                </c:pt>
                <c:pt idx="304">
                  <c:v>70</c:v>
                </c:pt>
                <c:pt idx="305">
                  <c:v>70</c:v>
                </c:pt>
                <c:pt idx="306">
                  <c:v>70</c:v>
                </c:pt>
                <c:pt idx="307">
                  <c:v>78.254000000000005</c:v>
                </c:pt>
                <c:pt idx="308">
                  <c:v>95.656999999999996</c:v>
                </c:pt>
                <c:pt idx="309">
                  <c:v>70</c:v>
                </c:pt>
                <c:pt idx="310">
                  <c:v>193.02099999999999</c:v>
                </c:pt>
                <c:pt idx="311">
                  <c:v>278.91800000000001</c:v>
                </c:pt>
                <c:pt idx="312">
                  <c:v>268.05799999999999</c:v>
                </c:pt>
                <c:pt idx="313">
                  <c:v>339.83199999999999</c:v>
                </c:pt>
                <c:pt idx="314">
                  <c:v>550.01900000000001</c:v>
                </c:pt>
                <c:pt idx="315">
                  <c:v>700</c:v>
                </c:pt>
                <c:pt idx="316">
                  <c:v>632.86099999999999</c:v>
                </c:pt>
                <c:pt idx="317">
                  <c:v>694.899</c:v>
                </c:pt>
                <c:pt idx="318">
                  <c:v>700</c:v>
                </c:pt>
                <c:pt idx="319">
                  <c:v>700</c:v>
                </c:pt>
                <c:pt idx="320">
                  <c:v>700</c:v>
                </c:pt>
                <c:pt idx="321">
                  <c:v>700</c:v>
                </c:pt>
                <c:pt idx="322">
                  <c:v>700</c:v>
                </c:pt>
                <c:pt idx="323">
                  <c:v>700</c:v>
                </c:pt>
                <c:pt idx="324">
                  <c:v>700</c:v>
                </c:pt>
                <c:pt idx="325">
                  <c:v>700</c:v>
                </c:pt>
                <c:pt idx="326">
                  <c:v>700</c:v>
                </c:pt>
                <c:pt idx="327">
                  <c:v>700</c:v>
                </c:pt>
                <c:pt idx="328">
                  <c:v>700</c:v>
                </c:pt>
                <c:pt idx="329">
                  <c:v>700</c:v>
                </c:pt>
                <c:pt idx="330">
                  <c:v>700</c:v>
                </c:pt>
                <c:pt idx="331">
                  <c:v>700</c:v>
                </c:pt>
                <c:pt idx="332">
                  <c:v>700</c:v>
                </c:pt>
                <c:pt idx="333">
                  <c:v>700</c:v>
                </c:pt>
                <c:pt idx="334">
                  <c:v>700</c:v>
                </c:pt>
                <c:pt idx="335">
                  <c:v>700</c:v>
                </c:pt>
                <c:pt idx="336">
                  <c:v>700</c:v>
                </c:pt>
                <c:pt idx="337">
                  <c:v>700</c:v>
                </c:pt>
                <c:pt idx="338">
                  <c:v>700</c:v>
                </c:pt>
                <c:pt idx="339">
                  <c:v>700</c:v>
                </c:pt>
                <c:pt idx="340">
                  <c:v>700</c:v>
                </c:pt>
                <c:pt idx="341">
                  <c:v>700</c:v>
                </c:pt>
                <c:pt idx="342">
                  <c:v>700</c:v>
                </c:pt>
                <c:pt idx="343">
                  <c:v>700</c:v>
                </c:pt>
                <c:pt idx="344">
                  <c:v>700</c:v>
                </c:pt>
                <c:pt idx="345">
                  <c:v>700</c:v>
                </c:pt>
                <c:pt idx="346">
                  <c:v>700</c:v>
                </c:pt>
                <c:pt idx="347">
                  <c:v>700</c:v>
                </c:pt>
                <c:pt idx="348">
                  <c:v>700</c:v>
                </c:pt>
                <c:pt idx="349">
                  <c:v>700</c:v>
                </c:pt>
                <c:pt idx="350">
                  <c:v>700</c:v>
                </c:pt>
                <c:pt idx="351">
                  <c:v>700</c:v>
                </c:pt>
                <c:pt idx="352">
                  <c:v>700</c:v>
                </c:pt>
                <c:pt idx="353">
                  <c:v>700</c:v>
                </c:pt>
                <c:pt idx="354">
                  <c:v>700</c:v>
                </c:pt>
                <c:pt idx="355">
                  <c:v>700</c:v>
                </c:pt>
                <c:pt idx="356">
                  <c:v>700</c:v>
                </c:pt>
                <c:pt idx="357">
                  <c:v>700</c:v>
                </c:pt>
                <c:pt idx="358">
                  <c:v>700</c:v>
                </c:pt>
                <c:pt idx="359">
                  <c:v>700</c:v>
                </c:pt>
                <c:pt idx="360">
                  <c:v>700</c:v>
                </c:pt>
                <c:pt idx="361">
                  <c:v>700</c:v>
                </c:pt>
                <c:pt idx="362">
                  <c:v>700</c:v>
                </c:pt>
                <c:pt idx="363">
                  <c:v>700</c:v>
                </c:pt>
                <c:pt idx="364">
                  <c:v>700</c:v>
                </c:pt>
                <c:pt idx="365">
                  <c:v>700</c:v>
                </c:pt>
                <c:pt idx="366">
                  <c:v>700</c:v>
                </c:pt>
                <c:pt idx="367">
                  <c:v>700</c:v>
                </c:pt>
                <c:pt idx="368">
                  <c:v>700</c:v>
                </c:pt>
                <c:pt idx="369">
                  <c:v>700</c:v>
                </c:pt>
                <c:pt idx="370">
                  <c:v>700</c:v>
                </c:pt>
                <c:pt idx="371">
                  <c:v>700</c:v>
                </c:pt>
                <c:pt idx="372">
                  <c:v>700</c:v>
                </c:pt>
                <c:pt idx="373">
                  <c:v>700</c:v>
                </c:pt>
                <c:pt idx="374">
                  <c:v>700</c:v>
                </c:pt>
                <c:pt idx="375">
                  <c:v>700</c:v>
                </c:pt>
                <c:pt idx="376">
                  <c:v>700</c:v>
                </c:pt>
                <c:pt idx="377">
                  <c:v>700</c:v>
                </c:pt>
                <c:pt idx="378">
                  <c:v>700</c:v>
                </c:pt>
                <c:pt idx="379">
                  <c:v>700</c:v>
                </c:pt>
                <c:pt idx="380">
                  <c:v>700</c:v>
                </c:pt>
                <c:pt idx="381">
                  <c:v>700</c:v>
                </c:pt>
                <c:pt idx="382">
                  <c:v>700</c:v>
                </c:pt>
                <c:pt idx="383">
                  <c:v>619.42399999999998</c:v>
                </c:pt>
                <c:pt idx="384">
                  <c:v>439.85899999999998</c:v>
                </c:pt>
                <c:pt idx="385">
                  <c:v>443.19099999999997</c:v>
                </c:pt>
                <c:pt idx="386">
                  <c:v>379.50200000000001</c:v>
                </c:pt>
                <c:pt idx="387">
                  <c:v>271.51400000000001</c:v>
                </c:pt>
                <c:pt idx="388">
                  <c:v>398.39100000000002</c:v>
                </c:pt>
                <c:pt idx="389">
                  <c:v>271.32499999999999</c:v>
                </c:pt>
                <c:pt idx="390">
                  <c:v>302.43799999999999</c:v>
                </c:pt>
                <c:pt idx="391">
                  <c:v>349.97800000000001</c:v>
                </c:pt>
                <c:pt idx="392">
                  <c:v>240.45500000000001</c:v>
                </c:pt>
                <c:pt idx="393">
                  <c:v>119.999</c:v>
                </c:pt>
                <c:pt idx="394">
                  <c:v>134.09800000000001</c:v>
                </c:pt>
                <c:pt idx="395">
                  <c:v>131.11199999999999</c:v>
                </c:pt>
                <c:pt idx="396">
                  <c:v>73.751999999999995</c:v>
                </c:pt>
                <c:pt idx="397">
                  <c:v>70</c:v>
                </c:pt>
                <c:pt idx="398">
                  <c:v>70</c:v>
                </c:pt>
                <c:pt idx="399">
                  <c:v>70</c:v>
                </c:pt>
                <c:pt idx="400">
                  <c:v>70</c:v>
                </c:pt>
                <c:pt idx="401">
                  <c:v>70</c:v>
                </c:pt>
                <c:pt idx="402">
                  <c:v>70</c:v>
                </c:pt>
                <c:pt idx="403">
                  <c:v>70</c:v>
                </c:pt>
                <c:pt idx="404">
                  <c:v>70</c:v>
                </c:pt>
                <c:pt idx="405">
                  <c:v>71.004000000000005</c:v>
                </c:pt>
                <c:pt idx="406">
                  <c:v>192.34</c:v>
                </c:pt>
                <c:pt idx="407">
                  <c:v>174.083</c:v>
                </c:pt>
                <c:pt idx="408">
                  <c:v>256.22000000000003</c:v>
                </c:pt>
                <c:pt idx="409">
                  <c:v>353.84100000000001</c:v>
                </c:pt>
                <c:pt idx="410">
                  <c:v>482.584</c:v>
                </c:pt>
                <c:pt idx="411">
                  <c:v>520.02499999999998</c:v>
                </c:pt>
                <c:pt idx="412">
                  <c:v>669.625</c:v>
                </c:pt>
                <c:pt idx="413">
                  <c:v>700</c:v>
                </c:pt>
                <c:pt idx="414">
                  <c:v>700</c:v>
                </c:pt>
                <c:pt idx="415">
                  <c:v>700</c:v>
                </c:pt>
                <c:pt idx="416">
                  <c:v>700</c:v>
                </c:pt>
                <c:pt idx="417">
                  <c:v>700</c:v>
                </c:pt>
                <c:pt idx="418">
                  <c:v>700</c:v>
                </c:pt>
                <c:pt idx="419">
                  <c:v>700</c:v>
                </c:pt>
                <c:pt idx="420">
                  <c:v>700</c:v>
                </c:pt>
                <c:pt idx="421">
                  <c:v>700</c:v>
                </c:pt>
                <c:pt idx="422">
                  <c:v>700</c:v>
                </c:pt>
                <c:pt idx="423">
                  <c:v>700</c:v>
                </c:pt>
                <c:pt idx="424">
                  <c:v>700</c:v>
                </c:pt>
                <c:pt idx="425">
                  <c:v>700</c:v>
                </c:pt>
                <c:pt idx="426">
                  <c:v>700</c:v>
                </c:pt>
                <c:pt idx="427">
                  <c:v>700</c:v>
                </c:pt>
                <c:pt idx="428">
                  <c:v>700</c:v>
                </c:pt>
                <c:pt idx="429">
                  <c:v>700</c:v>
                </c:pt>
                <c:pt idx="430">
                  <c:v>700</c:v>
                </c:pt>
                <c:pt idx="431">
                  <c:v>700</c:v>
                </c:pt>
                <c:pt idx="432">
                  <c:v>700</c:v>
                </c:pt>
                <c:pt idx="433">
                  <c:v>700</c:v>
                </c:pt>
                <c:pt idx="434">
                  <c:v>700</c:v>
                </c:pt>
                <c:pt idx="435">
                  <c:v>700</c:v>
                </c:pt>
                <c:pt idx="436">
                  <c:v>700</c:v>
                </c:pt>
                <c:pt idx="437">
                  <c:v>700</c:v>
                </c:pt>
                <c:pt idx="438">
                  <c:v>700</c:v>
                </c:pt>
                <c:pt idx="439">
                  <c:v>700</c:v>
                </c:pt>
                <c:pt idx="440">
                  <c:v>700</c:v>
                </c:pt>
                <c:pt idx="441">
                  <c:v>700</c:v>
                </c:pt>
                <c:pt idx="442">
                  <c:v>700</c:v>
                </c:pt>
                <c:pt idx="443">
                  <c:v>700</c:v>
                </c:pt>
                <c:pt idx="444">
                  <c:v>700</c:v>
                </c:pt>
                <c:pt idx="445">
                  <c:v>700</c:v>
                </c:pt>
                <c:pt idx="446">
                  <c:v>700</c:v>
                </c:pt>
                <c:pt idx="447">
                  <c:v>700</c:v>
                </c:pt>
                <c:pt idx="448">
                  <c:v>700</c:v>
                </c:pt>
                <c:pt idx="449">
                  <c:v>700</c:v>
                </c:pt>
                <c:pt idx="450">
                  <c:v>700</c:v>
                </c:pt>
                <c:pt idx="451">
                  <c:v>700</c:v>
                </c:pt>
                <c:pt idx="452">
                  <c:v>700</c:v>
                </c:pt>
                <c:pt idx="453">
                  <c:v>700</c:v>
                </c:pt>
                <c:pt idx="454">
                  <c:v>700</c:v>
                </c:pt>
                <c:pt idx="455">
                  <c:v>700</c:v>
                </c:pt>
                <c:pt idx="456">
                  <c:v>700</c:v>
                </c:pt>
                <c:pt idx="457">
                  <c:v>700</c:v>
                </c:pt>
                <c:pt idx="458">
                  <c:v>700</c:v>
                </c:pt>
                <c:pt idx="459">
                  <c:v>700</c:v>
                </c:pt>
                <c:pt idx="460">
                  <c:v>700</c:v>
                </c:pt>
                <c:pt idx="461">
                  <c:v>700</c:v>
                </c:pt>
                <c:pt idx="462">
                  <c:v>700</c:v>
                </c:pt>
                <c:pt idx="463">
                  <c:v>700</c:v>
                </c:pt>
                <c:pt idx="464">
                  <c:v>700</c:v>
                </c:pt>
                <c:pt idx="465">
                  <c:v>700</c:v>
                </c:pt>
                <c:pt idx="466">
                  <c:v>700</c:v>
                </c:pt>
                <c:pt idx="467">
                  <c:v>700</c:v>
                </c:pt>
                <c:pt idx="468">
                  <c:v>700</c:v>
                </c:pt>
                <c:pt idx="469">
                  <c:v>700</c:v>
                </c:pt>
                <c:pt idx="470">
                  <c:v>700</c:v>
                </c:pt>
                <c:pt idx="471">
                  <c:v>700</c:v>
                </c:pt>
                <c:pt idx="472">
                  <c:v>700</c:v>
                </c:pt>
                <c:pt idx="473">
                  <c:v>654.49099999999999</c:v>
                </c:pt>
                <c:pt idx="474">
                  <c:v>700</c:v>
                </c:pt>
                <c:pt idx="475">
                  <c:v>700</c:v>
                </c:pt>
                <c:pt idx="476">
                  <c:v>613.20100000000002</c:v>
                </c:pt>
                <c:pt idx="477">
                  <c:v>443.11900000000003</c:v>
                </c:pt>
                <c:pt idx="478">
                  <c:v>271.596</c:v>
                </c:pt>
                <c:pt idx="479">
                  <c:v>284.101</c:v>
                </c:pt>
                <c:pt idx="480">
                  <c:v>353.11</c:v>
                </c:pt>
              </c:numCache>
            </c:numRef>
          </c:val>
        </c:ser>
        <c:ser>
          <c:idx val="1"/>
          <c:order val="1"/>
          <c:tx>
            <c:strRef>
              <c:f>Scenario1_15_TN_UC!$C$1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Scenario1_15_TN_UC!$C$2:$C$482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14.196</c:v>
                </c:pt>
                <c:pt idx="33">
                  <c:v>48</c:v>
                </c:pt>
                <c:pt idx="34">
                  <c:v>48</c:v>
                </c:pt>
                <c:pt idx="35">
                  <c:v>48</c:v>
                </c:pt>
                <c:pt idx="36">
                  <c:v>48</c:v>
                </c:pt>
                <c:pt idx="37">
                  <c:v>48</c:v>
                </c:pt>
                <c:pt idx="38">
                  <c:v>48</c:v>
                </c:pt>
                <c:pt idx="39">
                  <c:v>48</c:v>
                </c:pt>
                <c:pt idx="40">
                  <c:v>48</c:v>
                </c:pt>
                <c:pt idx="41">
                  <c:v>48</c:v>
                </c:pt>
                <c:pt idx="42">
                  <c:v>48</c:v>
                </c:pt>
                <c:pt idx="43">
                  <c:v>48</c:v>
                </c:pt>
                <c:pt idx="44">
                  <c:v>48</c:v>
                </c:pt>
                <c:pt idx="45">
                  <c:v>48</c:v>
                </c:pt>
                <c:pt idx="46">
                  <c:v>48</c:v>
                </c:pt>
                <c:pt idx="47">
                  <c:v>19.2</c:v>
                </c:pt>
                <c:pt idx="48">
                  <c:v>19.2</c:v>
                </c:pt>
                <c:pt idx="49">
                  <c:v>19.2</c:v>
                </c:pt>
                <c:pt idx="50">
                  <c:v>19.2</c:v>
                </c:pt>
                <c:pt idx="51">
                  <c:v>19.2</c:v>
                </c:pt>
                <c:pt idx="52">
                  <c:v>19.2</c:v>
                </c:pt>
                <c:pt idx="53">
                  <c:v>19.2</c:v>
                </c:pt>
                <c:pt idx="54">
                  <c:v>19.2</c:v>
                </c:pt>
                <c:pt idx="55">
                  <c:v>19.2</c:v>
                </c:pt>
                <c:pt idx="56">
                  <c:v>19.2</c:v>
                </c:pt>
                <c:pt idx="57">
                  <c:v>19.2</c:v>
                </c:pt>
                <c:pt idx="58">
                  <c:v>19.2</c:v>
                </c:pt>
                <c:pt idx="59">
                  <c:v>19.2</c:v>
                </c:pt>
                <c:pt idx="60">
                  <c:v>19.2</c:v>
                </c:pt>
                <c:pt idx="61">
                  <c:v>19.2</c:v>
                </c:pt>
                <c:pt idx="62">
                  <c:v>19.2</c:v>
                </c:pt>
                <c:pt idx="63">
                  <c:v>19.2</c:v>
                </c:pt>
                <c:pt idx="64">
                  <c:v>19.2</c:v>
                </c:pt>
                <c:pt idx="65">
                  <c:v>19.2</c:v>
                </c:pt>
                <c:pt idx="66">
                  <c:v>19.2</c:v>
                </c:pt>
                <c:pt idx="67">
                  <c:v>19.2</c:v>
                </c:pt>
                <c:pt idx="68">
                  <c:v>19.2</c:v>
                </c:pt>
                <c:pt idx="69">
                  <c:v>19.2</c:v>
                </c:pt>
                <c:pt idx="70">
                  <c:v>48</c:v>
                </c:pt>
                <c:pt idx="71">
                  <c:v>19.2</c:v>
                </c:pt>
                <c:pt idx="72">
                  <c:v>48</c:v>
                </c:pt>
                <c:pt idx="73">
                  <c:v>48</c:v>
                </c:pt>
                <c:pt idx="74">
                  <c:v>48</c:v>
                </c:pt>
                <c:pt idx="75">
                  <c:v>48</c:v>
                </c:pt>
                <c:pt idx="76">
                  <c:v>48</c:v>
                </c:pt>
                <c:pt idx="77">
                  <c:v>48</c:v>
                </c:pt>
                <c:pt idx="78">
                  <c:v>19.2</c:v>
                </c:pt>
                <c:pt idx="79">
                  <c:v>19.2</c:v>
                </c:pt>
                <c:pt idx="80">
                  <c:v>19.2</c:v>
                </c:pt>
                <c:pt idx="81">
                  <c:v>19.2</c:v>
                </c:pt>
                <c:pt idx="82">
                  <c:v>19.2</c:v>
                </c:pt>
                <c:pt idx="83">
                  <c:v>19.2</c:v>
                </c:pt>
                <c:pt idx="84">
                  <c:v>19.2</c:v>
                </c:pt>
                <c:pt idx="85">
                  <c:v>19.2</c:v>
                </c:pt>
                <c:pt idx="86">
                  <c:v>19.2</c:v>
                </c:pt>
                <c:pt idx="87">
                  <c:v>19.2</c:v>
                </c:pt>
                <c:pt idx="88">
                  <c:v>19.2</c:v>
                </c:pt>
                <c:pt idx="89">
                  <c:v>19.2</c:v>
                </c:pt>
                <c:pt idx="90">
                  <c:v>19.2</c:v>
                </c:pt>
                <c:pt idx="91">
                  <c:v>19.2</c:v>
                </c:pt>
                <c:pt idx="92">
                  <c:v>19.2</c:v>
                </c:pt>
                <c:pt idx="93">
                  <c:v>19.2</c:v>
                </c:pt>
                <c:pt idx="94">
                  <c:v>19.2</c:v>
                </c:pt>
                <c:pt idx="95">
                  <c:v>19.2</c:v>
                </c:pt>
                <c:pt idx="96">
                  <c:v>19.2</c:v>
                </c:pt>
                <c:pt idx="97">
                  <c:v>19.2</c:v>
                </c:pt>
                <c:pt idx="98">
                  <c:v>19.2</c:v>
                </c:pt>
                <c:pt idx="99">
                  <c:v>19.2</c:v>
                </c:pt>
                <c:pt idx="100">
                  <c:v>19.2</c:v>
                </c:pt>
                <c:pt idx="101">
                  <c:v>19.2</c:v>
                </c:pt>
                <c:pt idx="102">
                  <c:v>19.2</c:v>
                </c:pt>
                <c:pt idx="103">
                  <c:v>19.2</c:v>
                </c:pt>
                <c:pt idx="104">
                  <c:v>19.2</c:v>
                </c:pt>
                <c:pt idx="105">
                  <c:v>19.2</c:v>
                </c:pt>
                <c:pt idx="106">
                  <c:v>19.2</c:v>
                </c:pt>
                <c:pt idx="107">
                  <c:v>19.2</c:v>
                </c:pt>
                <c:pt idx="108">
                  <c:v>19.2</c:v>
                </c:pt>
                <c:pt idx="109">
                  <c:v>19.2</c:v>
                </c:pt>
                <c:pt idx="110">
                  <c:v>19.2</c:v>
                </c:pt>
                <c:pt idx="111">
                  <c:v>19.2</c:v>
                </c:pt>
                <c:pt idx="112">
                  <c:v>19.2</c:v>
                </c:pt>
                <c:pt idx="113">
                  <c:v>19.2</c:v>
                </c:pt>
                <c:pt idx="114">
                  <c:v>19.2</c:v>
                </c:pt>
                <c:pt idx="115">
                  <c:v>19.2</c:v>
                </c:pt>
                <c:pt idx="116">
                  <c:v>19.2</c:v>
                </c:pt>
                <c:pt idx="117">
                  <c:v>19.2</c:v>
                </c:pt>
                <c:pt idx="118">
                  <c:v>19.2</c:v>
                </c:pt>
                <c:pt idx="119">
                  <c:v>19.2</c:v>
                </c:pt>
                <c:pt idx="120">
                  <c:v>19.2</c:v>
                </c:pt>
                <c:pt idx="121">
                  <c:v>19.2</c:v>
                </c:pt>
                <c:pt idx="122">
                  <c:v>19.2</c:v>
                </c:pt>
                <c:pt idx="123">
                  <c:v>19.2</c:v>
                </c:pt>
                <c:pt idx="124">
                  <c:v>19.2</c:v>
                </c:pt>
                <c:pt idx="125">
                  <c:v>19.2</c:v>
                </c:pt>
                <c:pt idx="126">
                  <c:v>19.2</c:v>
                </c:pt>
                <c:pt idx="127">
                  <c:v>19.2</c:v>
                </c:pt>
                <c:pt idx="128">
                  <c:v>48</c:v>
                </c:pt>
                <c:pt idx="129">
                  <c:v>48</c:v>
                </c:pt>
                <c:pt idx="130">
                  <c:v>48</c:v>
                </c:pt>
                <c:pt idx="131">
                  <c:v>48</c:v>
                </c:pt>
                <c:pt idx="132">
                  <c:v>48</c:v>
                </c:pt>
                <c:pt idx="133">
                  <c:v>48</c:v>
                </c:pt>
                <c:pt idx="134">
                  <c:v>48</c:v>
                </c:pt>
                <c:pt idx="135">
                  <c:v>48</c:v>
                </c:pt>
                <c:pt idx="136">
                  <c:v>48</c:v>
                </c:pt>
                <c:pt idx="137">
                  <c:v>48</c:v>
                </c:pt>
                <c:pt idx="138">
                  <c:v>48</c:v>
                </c:pt>
                <c:pt idx="139">
                  <c:v>48</c:v>
                </c:pt>
                <c:pt idx="140">
                  <c:v>48</c:v>
                </c:pt>
                <c:pt idx="141">
                  <c:v>48</c:v>
                </c:pt>
                <c:pt idx="142">
                  <c:v>48</c:v>
                </c:pt>
                <c:pt idx="143">
                  <c:v>48</c:v>
                </c:pt>
                <c:pt idx="144">
                  <c:v>48</c:v>
                </c:pt>
                <c:pt idx="145">
                  <c:v>19.2</c:v>
                </c:pt>
                <c:pt idx="146">
                  <c:v>48</c:v>
                </c:pt>
                <c:pt idx="147">
                  <c:v>19.2</c:v>
                </c:pt>
                <c:pt idx="148">
                  <c:v>19.2</c:v>
                </c:pt>
                <c:pt idx="149">
                  <c:v>48</c:v>
                </c:pt>
                <c:pt idx="150">
                  <c:v>19.2</c:v>
                </c:pt>
                <c:pt idx="151">
                  <c:v>19.2</c:v>
                </c:pt>
                <c:pt idx="152">
                  <c:v>19.2</c:v>
                </c:pt>
                <c:pt idx="153">
                  <c:v>19.2</c:v>
                </c:pt>
                <c:pt idx="154">
                  <c:v>19.2</c:v>
                </c:pt>
                <c:pt idx="155">
                  <c:v>19.2</c:v>
                </c:pt>
                <c:pt idx="156">
                  <c:v>19.2</c:v>
                </c:pt>
                <c:pt idx="157">
                  <c:v>19.2</c:v>
                </c:pt>
                <c:pt idx="158">
                  <c:v>19.2</c:v>
                </c:pt>
                <c:pt idx="159">
                  <c:v>19.2</c:v>
                </c:pt>
                <c:pt idx="160">
                  <c:v>19.2</c:v>
                </c:pt>
                <c:pt idx="161">
                  <c:v>19.2</c:v>
                </c:pt>
                <c:pt idx="162">
                  <c:v>19.2</c:v>
                </c:pt>
                <c:pt idx="163">
                  <c:v>19.2</c:v>
                </c:pt>
                <c:pt idx="164">
                  <c:v>19.2</c:v>
                </c:pt>
                <c:pt idx="165">
                  <c:v>19.2</c:v>
                </c:pt>
                <c:pt idx="166">
                  <c:v>19.2</c:v>
                </c:pt>
                <c:pt idx="167">
                  <c:v>48</c:v>
                </c:pt>
                <c:pt idx="168">
                  <c:v>48</c:v>
                </c:pt>
                <c:pt idx="169">
                  <c:v>48</c:v>
                </c:pt>
                <c:pt idx="170">
                  <c:v>19.2</c:v>
                </c:pt>
                <c:pt idx="171">
                  <c:v>48</c:v>
                </c:pt>
                <c:pt idx="172">
                  <c:v>48</c:v>
                </c:pt>
                <c:pt idx="173">
                  <c:v>19.2</c:v>
                </c:pt>
                <c:pt idx="174">
                  <c:v>19.2</c:v>
                </c:pt>
                <c:pt idx="175">
                  <c:v>19.2</c:v>
                </c:pt>
                <c:pt idx="176">
                  <c:v>19.2</c:v>
                </c:pt>
                <c:pt idx="177">
                  <c:v>19.2</c:v>
                </c:pt>
                <c:pt idx="178">
                  <c:v>19.2</c:v>
                </c:pt>
                <c:pt idx="179">
                  <c:v>19.2</c:v>
                </c:pt>
                <c:pt idx="180">
                  <c:v>19.2</c:v>
                </c:pt>
                <c:pt idx="181">
                  <c:v>19.2</c:v>
                </c:pt>
                <c:pt idx="182">
                  <c:v>19.2</c:v>
                </c:pt>
                <c:pt idx="183">
                  <c:v>19.2</c:v>
                </c:pt>
                <c:pt idx="184">
                  <c:v>19.2</c:v>
                </c:pt>
                <c:pt idx="185">
                  <c:v>19.2</c:v>
                </c:pt>
                <c:pt idx="186">
                  <c:v>19.2</c:v>
                </c:pt>
                <c:pt idx="187">
                  <c:v>19.2</c:v>
                </c:pt>
                <c:pt idx="188">
                  <c:v>19.2</c:v>
                </c:pt>
                <c:pt idx="189">
                  <c:v>19.2</c:v>
                </c:pt>
                <c:pt idx="190">
                  <c:v>19.2</c:v>
                </c:pt>
                <c:pt idx="191">
                  <c:v>19.2</c:v>
                </c:pt>
                <c:pt idx="192">
                  <c:v>19.2</c:v>
                </c:pt>
                <c:pt idx="193">
                  <c:v>19.2</c:v>
                </c:pt>
                <c:pt idx="194">
                  <c:v>19.2</c:v>
                </c:pt>
                <c:pt idx="195">
                  <c:v>19.2</c:v>
                </c:pt>
                <c:pt idx="196">
                  <c:v>19.2</c:v>
                </c:pt>
                <c:pt idx="197">
                  <c:v>19.2</c:v>
                </c:pt>
                <c:pt idx="198">
                  <c:v>19.2</c:v>
                </c:pt>
                <c:pt idx="199">
                  <c:v>19.2</c:v>
                </c:pt>
                <c:pt idx="200">
                  <c:v>19.2</c:v>
                </c:pt>
                <c:pt idx="201">
                  <c:v>19.2</c:v>
                </c:pt>
                <c:pt idx="202">
                  <c:v>19.2</c:v>
                </c:pt>
                <c:pt idx="203">
                  <c:v>19.2</c:v>
                </c:pt>
                <c:pt idx="204">
                  <c:v>19.2</c:v>
                </c:pt>
                <c:pt idx="205">
                  <c:v>19.2</c:v>
                </c:pt>
                <c:pt idx="206">
                  <c:v>19.2</c:v>
                </c:pt>
                <c:pt idx="207">
                  <c:v>19.2</c:v>
                </c:pt>
                <c:pt idx="208">
                  <c:v>19.2</c:v>
                </c:pt>
                <c:pt idx="209">
                  <c:v>19.2</c:v>
                </c:pt>
                <c:pt idx="210">
                  <c:v>19.2</c:v>
                </c:pt>
                <c:pt idx="211">
                  <c:v>19.2</c:v>
                </c:pt>
                <c:pt idx="212">
                  <c:v>19.2</c:v>
                </c:pt>
                <c:pt idx="213">
                  <c:v>19.2</c:v>
                </c:pt>
                <c:pt idx="214">
                  <c:v>19.2</c:v>
                </c:pt>
                <c:pt idx="215">
                  <c:v>19.2</c:v>
                </c:pt>
                <c:pt idx="216">
                  <c:v>19.2</c:v>
                </c:pt>
                <c:pt idx="217">
                  <c:v>19.2</c:v>
                </c:pt>
                <c:pt idx="218">
                  <c:v>19.2</c:v>
                </c:pt>
                <c:pt idx="219">
                  <c:v>19.2</c:v>
                </c:pt>
                <c:pt idx="220">
                  <c:v>19.2</c:v>
                </c:pt>
                <c:pt idx="221">
                  <c:v>19.2</c:v>
                </c:pt>
                <c:pt idx="222">
                  <c:v>19.2</c:v>
                </c:pt>
                <c:pt idx="223">
                  <c:v>19.2</c:v>
                </c:pt>
                <c:pt idx="224">
                  <c:v>48</c:v>
                </c:pt>
                <c:pt idx="225">
                  <c:v>48</c:v>
                </c:pt>
                <c:pt idx="226">
                  <c:v>48</c:v>
                </c:pt>
                <c:pt idx="227">
                  <c:v>48</c:v>
                </c:pt>
                <c:pt idx="228">
                  <c:v>48</c:v>
                </c:pt>
                <c:pt idx="229">
                  <c:v>48</c:v>
                </c:pt>
                <c:pt idx="230">
                  <c:v>48</c:v>
                </c:pt>
                <c:pt idx="231">
                  <c:v>48</c:v>
                </c:pt>
                <c:pt idx="232">
                  <c:v>48</c:v>
                </c:pt>
                <c:pt idx="233">
                  <c:v>48</c:v>
                </c:pt>
                <c:pt idx="234">
                  <c:v>48</c:v>
                </c:pt>
                <c:pt idx="235">
                  <c:v>48</c:v>
                </c:pt>
                <c:pt idx="236">
                  <c:v>48</c:v>
                </c:pt>
                <c:pt idx="237">
                  <c:v>19.2</c:v>
                </c:pt>
                <c:pt idx="238">
                  <c:v>48</c:v>
                </c:pt>
                <c:pt idx="239">
                  <c:v>19.2</c:v>
                </c:pt>
                <c:pt idx="240">
                  <c:v>19.2</c:v>
                </c:pt>
                <c:pt idx="241">
                  <c:v>19.2</c:v>
                </c:pt>
                <c:pt idx="242">
                  <c:v>19.2</c:v>
                </c:pt>
                <c:pt idx="243">
                  <c:v>19.2</c:v>
                </c:pt>
                <c:pt idx="244">
                  <c:v>19.2</c:v>
                </c:pt>
                <c:pt idx="245">
                  <c:v>19.2</c:v>
                </c:pt>
                <c:pt idx="246">
                  <c:v>19.2</c:v>
                </c:pt>
                <c:pt idx="247">
                  <c:v>19.2</c:v>
                </c:pt>
                <c:pt idx="248">
                  <c:v>19.2</c:v>
                </c:pt>
                <c:pt idx="249">
                  <c:v>19.2</c:v>
                </c:pt>
                <c:pt idx="250">
                  <c:v>19.2</c:v>
                </c:pt>
                <c:pt idx="251">
                  <c:v>19.2</c:v>
                </c:pt>
                <c:pt idx="252">
                  <c:v>19.2</c:v>
                </c:pt>
                <c:pt idx="253">
                  <c:v>19.2</c:v>
                </c:pt>
                <c:pt idx="254">
                  <c:v>19.2</c:v>
                </c:pt>
                <c:pt idx="255">
                  <c:v>19.2</c:v>
                </c:pt>
                <c:pt idx="256">
                  <c:v>19.2</c:v>
                </c:pt>
                <c:pt idx="257">
                  <c:v>19.2</c:v>
                </c:pt>
                <c:pt idx="258">
                  <c:v>19.2</c:v>
                </c:pt>
                <c:pt idx="259">
                  <c:v>19.2</c:v>
                </c:pt>
                <c:pt idx="260">
                  <c:v>19.2</c:v>
                </c:pt>
                <c:pt idx="261">
                  <c:v>19.2</c:v>
                </c:pt>
                <c:pt idx="262">
                  <c:v>19.2</c:v>
                </c:pt>
                <c:pt idx="263">
                  <c:v>19.2</c:v>
                </c:pt>
                <c:pt idx="264">
                  <c:v>19.2</c:v>
                </c:pt>
                <c:pt idx="265">
                  <c:v>19.2</c:v>
                </c:pt>
                <c:pt idx="266">
                  <c:v>19.2</c:v>
                </c:pt>
                <c:pt idx="267">
                  <c:v>22.7</c:v>
                </c:pt>
                <c:pt idx="268">
                  <c:v>19.2</c:v>
                </c:pt>
                <c:pt idx="269">
                  <c:v>19.2</c:v>
                </c:pt>
                <c:pt idx="270">
                  <c:v>19.2</c:v>
                </c:pt>
                <c:pt idx="271">
                  <c:v>19.2</c:v>
                </c:pt>
                <c:pt idx="272">
                  <c:v>19.2</c:v>
                </c:pt>
                <c:pt idx="273">
                  <c:v>19.2</c:v>
                </c:pt>
                <c:pt idx="274">
                  <c:v>19.2</c:v>
                </c:pt>
                <c:pt idx="275">
                  <c:v>19.2</c:v>
                </c:pt>
                <c:pt idx="276">
                  <c:v>19.2</c:v>
                </c:pt>
                <c:pt idx="277">
                  <c:v>19.2</c:v>
                </c:pt>
                <c:pt idx="278">
                  <c:v>19.2</c:v>
                </c:pt>
                <c:pt idx="279">
                  <c:v>19.2</c:v>
                </c:pt>
                <c:pt idx="280">
                  <c:v>19.2</c:v>
                </c:pt>
                <c:pt idx="281">
                  <c:v>19.2</c:v>
                </c:pt>
                <c:pt idx="282">
                  <c:v>19.2</c:v>
                </c:pt>
                <c:pt idx="283">
                  <c:v>19.2</c:v>
                </c:pt>
                <c:pt idx="284">
                  <c:v>19.2</c:v>
                </c:pt>
                <c:pt idx="285">
                  <c:v>19.2</c:v>
                </c:pt>
                <c:pt idx="286">
                  <c:v>19.2</c:v>
                </c:pt>
                <c:pt idx="287">
                  <c:v>19.2</c:v>
                </c:pt>
                <c:pt idx="288">
                  <c:v>19.2</c:v>
                </c:pt>
                <c:pt idx="289">
                  <c:v>19.2</c:v>
                </c:pt>
                <c:pt idx="290">
                  <c:v>19.2</c:v>
                </c:pt>
                <c:pt idx="291">
                  <c:v>19.2</c:v>
                </c:pt>
                <c:pt idx="292">
                  <c:v>19.2</c:v>
                </c:pt>
                <c:pt idx="293">
                  <c:v>19.2</c:v>
                </c:pt>
                <c:pt idx="294">
                  <c:v>19.2</c:v>
                </c:pt>
                <c:pt idx="295">
                  <c:v>19.2</c:v>
                </c:pt>
                <c:pt idx="296">
                  <c:v>19.2</c:v>
                </c:pt>
                <c:pt idx="297">
                  <c:v>19.2</c:v>
                </c:pt>
                <c:pt idx="298">
                  <c:v>19.2</c:v>
                </c:pt>
                <c:pt idx="299">
                  <c:v>19.2</c:v>
                </c:pt>
                <c:pt idx="300">
                  <c:v>19.2</c:v>
                </c:pt>
                <c:pt idx="301">
                  <c:v>19.2</c:v>
                </c:pt>
                <c:pt idx="302">
                  <c:v>19.2</c:v>
                </c:pt>
                <c:pt idx="303">
                  <c:v>19.2</c:v>
                </c:pt>
                <c:pt idx="304">
                  <c:v>19.2</c:v>
                </c:pt>
                <c:pt idx="305">
                  <c:v>19.2</c:v>
                </c:pt>
                <c:pt idx="306">
                  <c:v>19.2</c:v>
                </c:pt>
                <c:pt idx="307">
                  <c:v>19.2</c:v>
                </c:pt>
                <c:pt idx="308">
                  <c:v>19.2</c:v>
                </c:pt>
                <c:pt idx="309">
                  <c:v>19.2</c:v>
                </c:pt>
                <c:pt idx="310">
                  <c:v>19.2</c:v>
                </c:pt>
                <c:pt idx="311">
                  <c:v>19.2</c:v>
                </c:pt>
                <c:pt idx="312">
                  <c:v>19.2</c:v>
                </c:pt>
                <c:pt idx="313">
                  <c:v>19.2</c:v>
                </c:pt>
                <c:pt idx="314">
                  <c:v>19.2</c:v>
                </c:pt>
                <c:pt idx="315">
                  <c:v>19.2</c:v>
                </c:pt>
                <c:pt idx="316">
                  <c:v>19.2</c:v>
                </c:pt>
                <c:pt idx="317">
                  <c:v>19.2</c:v>
                </c:pt>
                <c:pt idx="318">
                  <c:v>19.2</c:v>
                </c:pt>
                <c:pt idx="319">
                  <c:v>19.2</c:v>
                </c:pt>
                <c:pt idx="320">
                  <c:v>19.2</c:v>
                </c:pt>
                <c:pt idx="321">
                  <c:v>19.2</c:v>
                </c:pt>
                <c:pt idx="322">
                  <c:v>19.2</c:v>
                </c:pt>
                <c:pt idx="323">
                  <c:v>19.2</c:v>
                </c:pt>
                <c:pt idx="324">
                  <c:v>19.2</c:v>
                </c:pt>
                <c:pt idx="325">
                  <c:v>19.2</c:v>
                </c:pt>
                <c:pt idx="326">
                  <c:v>19.2</c:v>
                </c:pt>
                <c:pt idx="327">
                  <c:v>19.2</c:v>
                </c:pt>
                <c:pt idx="328">
                  <c:v>19.2</c:v>
                </c:pt>
                <c:pt idx="329">
                  <c:v>19.2</c:v>
                </c:pt>
                <c:pt idx="330">
                  <c:v>19.2</c:v>
                </c:pt>
                <c:pt idx="331">
                  <c:v>19.2</c:v>
                </c:pt>
                <c:pt idx="332">
                  <c:v>19.2</c:v>
                </c:pt>
                <c:pt idx="333">
                  <c:v>19.2</c:v>
                </c:pt>
                <c:pt idx="334">
                  <c:v>19.2</c:v>
                </c:pt>
                <c:pt idx="335">
                  <c:v>19.2</c:v>
                </c:pt>
                <c:pt idx="336">
                  <c:v>19.2</c:v>
                </c:pt>
                <c:pt idx="337">
                  <c:v>19.2</c:v>
                </c:pt>
                <c:pt idx="338">
                  <c:v>19.2</c:v>
                </c:pt>
                <c:pt idx="339">
                  <c:v>19.2</c:v>
                </c:pt>
                <c:pt idx="340">
                  <c:v>19.2</c:v>
                </c:pt>
                <c:pt idx="341">
                  <c:v>19.2</c:v>
                </c:pt>
                <c:pt idx="342">
                  <c:v>19.2</c:v>
                </c:pt>
                <c:pt idx="343">
                  <c:v>19.2</c:v>
                </c:pt>
                <c:pt idx="344">
                  <c:v>19.2</c:v>
                </c:pt>
                <c:pt idx="345">
                  <c:v>19.2</c:v>
                </c:pt>
                <c:pt idx="346">
                  <c:v>19.2</c:v>
                </c:pt>
                <c:pt idx="347">
                  <c:v>19.2</c:v>
                </c:pt>
                <c:pt idx="348">
                  <c:v>19.2</c:v>
                </c:pt>
                <c:pt idx="349">
                  <c:v>19.2</c:v>
                </c:pt>
                <c:pt idx="350">
                  <c:v>19.2</c:v>
                </c:pt>
                <c:pt idx="351">
                  <c:v>19.2</c:v>
                </c:pt>
                <c:pt idx="352">
                  <c:v>19.2</c:v>
                </c:pt>
                <c:pt idx="353">
                  <c:v>19.2</c:v>
                </c:pt>
                <c:pt idx="354">
                  <c:v>19.2</c:v>
                </c:pt>
                <c:pt idx="355">
                  <c:v>19.2</c:v>
                </c:pt>
                <c:pt idx="356">
                  <c:v>19.2</c:v>
                </c:pt>
                <c:pt idx="357">
                  <c:v>19.2</c:v>
                </c:pt>
                <c:pt idx="358">
                  <c:v>19.2</c:v>
                </c:pt>
                <c:pt idx="359">
                  <c:v>19.2</c:v>
                </c:pt>
                <c:pt idx="360">
                  <c:v>19.2</c:v>
                </c:pt>
                <c:pt idx="361">
                  <c:v>19.2</c:v>
                </c:pt>
                <c:pt idx="362">
                  <c:v>19.2</c:v>
                </c:pt>
                <c:pt idx="363">
                  <c:v>19.2</c:v>
                </c:pt>
                <c:pt idx="364">
                  <c:v>19.2</c:v>
                </c:pt>
                <c:pt idx="365">
                  <c:v>19.2</c:v>
                </c:pt>
                <c:pt idx="366">
                  <c:v>19.2</c:v>
                </c:pt>
                <c:pt idx="367">
                  <c:v>19.2</c:v>
                </c:pt>
                <c:pt idx="368">
                  <c:v>19.2</c:v>
                </c:pt>
                <c:pt idx="369">
                  <c:v>19.2</c:v>
                </c:pt>
                <c:pt idx="370">
                  <c:v>19.2</c:v>
                </c:pt>
                <c:pt idx="371">
                  <c:v>19.2</c:v>
                </c:pt>
                <c:pt idx="372">
                  <c:v>19.2</c:v>
                </c:pt>
                <c:pt idx="373">
                  <c:v>19.2</c:v>
                </c:pt>
                <c:pt idx="374">
                  <c:v>19.2</c:v>
                </c:pt>
                <c:pt idx="375">
                  <c:v>19.2</c:v>
                </c:pt>
                <c:pt idx="376">
                  <c:v>19.2</c:v>
                </c:pt>
                <c:pt idx="377">
                  <c:v>19.2</c:v>
                </c:pt>
                <c:pt idx="378">
                  <c:v>19.2</c:v>
                </c:pt>
                <c:pt idx="379">
                  <c:v>19.2</c:v>
                </c:pt>
                <c:pt idx="380">
                  <c:v>19.2</c:v>
                </c:pt>
                <c:pt idx="381">
                  <c:v>19.2</c:v>
                </c:pt>
                <c:pt idx="382">
                  <c:v>19.2</c:v>
                </c:pt>
                <c:pt idx="383">
                  <c:v>19.2</c:v>
                </c:pt>
                <c:pt idx="384">
                  <c:v>19.2</c:v>
                </c:pt>
                <c:pt idx="385">
                  <c:v>19.2</c:v>
                </c:pt>
                <c:pt idx="386">
                  <c:v>19.2</c:v>
                </c:pt>
                <c:pt idx="387">
                  <c:v>19.2</c:v>
                </c:pt>
                <c:pt idx="388">
                  <c:v>19.2</c:v>
                </c:pt>
                <c:pt idx="389">
                  <c:v>19.2</c:v>
                </c:pt>
                <c:pt idx="390">
                  <c:v>19.2</c:v>
                </c:pt>
                <c:pt idx="391">
                  <c:v>19.2</c:v>
                </c:pt>
                <c:pt idx="392">
                  <c:v>19.2</c:v>
                </c:pt>
                <c:pt idx="393">
                  <c:v>19.2</c:v>
                </c:pt>
                <c:pt idx="394">
                  <c:v>19.2</c:v>
                </c:pt>
                <c:pt idx="395">
                  <c:v>19.2</c:v>
                </c:pt>
                <c:pt idx="396">
                  <c:v>19.2</c:v>
                </c:pt>
                <c:pt idx="397">
                  <c:v>19.2</c:v>
                </c:pt>
                <c:pt idx="398">
                  <c:v>19.2</c:v>
                </c:pt>
                <c:pt idx="399">
                  <c:v>19.2</c:v>
                </c:pt>
                <c:pt idx="400">
                  <c:v>19.2</c:v>
                </c:pt>
                <c:pt idx="401">
                  <c:v>19.2</c:v>
                </c:pt>
                <c:pt idx="402">
                  <c:v>19.2</c:v>
                </c:pt>
                <c:pt idx="403">
                  <c:v>19.2</c:v>
                </c:pt>
                <c:pt idx="404">
                  <c:v>19.2</c:v>
                </c:pt>
                <c:pt idx="405">
                  <c:v>19.2</c:v>
                </c:pt>
                <c:pt idx="406">
                  <c:v>19.2</c:v>
                </c:pt>
                <c:pt idx="407">
                  <c:v>19.2</c:v>
                </c:pt>
                <c:pt idx="408">
                  <c:v>19.2</c:v>
                </c:pt>
                <c:pt idx="409">
                  <c:v>19.2</c:v>
                </c:pt>
                <c:pt idx="410">
                  <c:v>19.2</c:v>
                </c:pt>
                <c:pt idx="411">
                  <c:v>19.2</c:v>
                </c:pt>
                <c:pt idx="412">
                  <c:v>19.2</c:v>
                </c:pt>
                <c:pt idx="413">
                  <c:v>19.2</c:v>
                </c:pt>
                <c:pt idx="414">
                  <c:v>19.2</c:v>
                </c:pt>
                <c:pt idx="415">
                  <c:v>19.2</c:v>
                </c:pt>
                <c:pt idx="416">
                  <c:v>19.2</c:v>
                </c:pt>
                <c:pt idx="417">
                  <c:v>19.2</c:v>
                </c:pt>
                <c:pt idx="418">
                  <c:v>19.2</c:v>
                </c:pt>
                <c:pt idx="419">
                  <c:v>19.2</c:v>
                </c:pt>
                <c:pt idx="420">
                  <c:v>19.2</c:v>
                </c:pt>
                <c:pt idx="421">
                  <c:v>19.2</c:v>
                </c:pt>
                <c:pt idx="422">
                  <c:v>19.2</c:v>
                </c:pt>
                <c:pt idx="423">
                  <c:v>19.2</c:v>
                </c:pt>
                <c:pt idx="424">
                  <c:v>19.2</c:v>
                </c:pt>
                <c:pt idx="425">
                  <c:v>19.2</c:v>
                </c:pt>
                <c:pt idx="426">
                  <c:v>19.2</c:v>
                </c:pt>
                <c:pt idx="427">
                  <c:v>19.2</c:v>
                </c:pt>
                <c:pt idx="428">
                  <c:v>19.2</c:v>
                </c:pt>
                <c:pt idx="429">
                  <c:v>19.2</c:v>
                </c:pt>
                <c:pt idx="430">
                  <c:v>19.2</c:v>
                </c:pt>
                <c:pt idx="431">
                  <c:v>19.2</c:v>
                </c:pt>
                <c:pt idx="432">
                  <c:v>19.2</c:v>
                </c:pt>
                <c:pt idx="433">
                  <c:v>19.2</c:v>
                </c:pt>
                <c:pt idx="434">
                  <c:v>19.2</c:v>
                </c:pt>
                <c:pt idx="435">
                  <c:v>19.2</c:v>
                </c:pt>
                <c:pt idx="436">
                  <c:v>19.2</c:v>
                </c:pt>
                <c:pt idx="437">
                  <c:v>19.2</c:v>
                </c:pt>
                <c:pt idx="438">
                  <c:v>19.2</c:v>
                </c:pt>
                <c:pt idx="439">
                  <c:v>19.2</c:v>
                </c:pt>
                <c:pt idx="440">
                  <c:v>19.2</c:v>
                </c:pt>
                <c:pt idx="441">
                  <c:v>19.2</c:v>
                </c:pt>
                <c:pt idx="442">
                  <c:v>19.2</c:v>
                </c:pt>
                <c:pt idx="443">
                  <c:v>19.2</c:v>
                </c:pt>
                <c:pt idx="444">
                  <c:v>19.2</c:v>
                </c:pt>
                <c:pt idx="445">
                  <c:v>19.2</c:v>
                </c:pt>
                <c:pt idx="446">
                  <c:v>19.2</c:v>
                </c:pt>
                <c:pt idx="447">
                  <c:v>19.2</c:v>
                </c:pt>
                <c:pt idx="448">
                  <c:v>19.2</c:v>
                </c:pt>
                <c:pt idx="449">
                  <c:v>19.2</c:v>
                </c:pt>
                <c:pt idx="450">
                  <c:v>19.2</c:v>
                </c:pt>
                <c:pt idx="451">
                  <c:v>19.2</c:v>
                </c:pt>
                <c:pt idx="452">
                  <c:v>19.2</c:v>
                </c:pt>
                <c:pt idx="453">
                  <c:v>19.2</c:v>
                </c:pt>
                <c:pt idx="454">
                  <c:v>19.2</c:v>
                </c:pt>
                <c:pt idx="455">
                  <c:v>19.2</c:v>
                </c:pt>
                <c:pt idx="456">
                  <c:v>19.2</c:v>
                </c:pt>
                <c:pt idx="457">
                  <c:v>19.2</c:v>
                </c:pt>
                <c:pt idx="458">
                  <c:v>19.2</c:v>
                </c:pt>
                <c:pt idx="459">
                  <c:v>19.2</c:v>
                </c:pt>
                <c:pt idx="460">
                  <c:v>19.2</c:v>
                </c:pt>
                <c:pt idx="461">
                  <c:v>19.2</c:v>
                </c:pt>
                <c:pt idx="462">
                  <c:v>19.2</c:v>
                </c:pt>
                <c:pt idx="463">
                  <c:v>19.2</c:v>
                </c:pt>
                <c:pt idx="464">
                  <c:v>19.2</c:v>
                </c:pt>
                <c:pt idx="465">
                  <c:v>19.2</c:v>
                </c:pt>
                <c:pt idx="466">
                  <c:v>19.2</c:v>
                </c:pt>
                <c:pt idx="467">
                  <c:v>19.2</c:v>
                </c:pt>
                <c:pt idx="468">
                  <c:v>19.2</c:v>
                </c:pt>
                <c:pt idx="469">
                  <c:v>19.2</c:v>
                </c:pt>
                <c:pt idx="470">
                  <c:v>19.2</c:v>
                </c:pt>
                <c:pt idx="471">
                  <c:v>19.2</c:v>
                </c:pt>
                <c:pt idx="472">
                  <c:v>19.2</c:v>
                </c:pt>
                <c:pt idx="473">
                  <c:v>19.2</c:v>
                </c:pt>
                <c:pt idx="474">
                  <c:v>19.2</c:v>
                </c:pt>
                <c:pt idx="475">
                  <c:v>19.2</c:v>
                </c:pt>
                <c:pt idx="476">
                  <c:v>19.2</c:v>
                </c:pt>
                <c:pt idx="477">
                  <c:v>19.2</c:v>
                </c:pt>
                <c:pt idx="478">
                  <c:v>19.2</c:v>
                </c:pt>
                <c:pt idx="479">
                  <c:v>19.2</c:v>
                </c:pt>
                <c:pt idx="480">
                  <c:v>19.2</c:v>
                </c:pt>
              </c:numCache>
            </c:numRef>
          </c:val>
        </c:ser>
        <c:ser>
          <c:idx val="2"/>
          <c:order val="2"/>
          <c:tx>
            <c:strRef>
              <c:f>Scenario1_15_TN_UC!$D$1</c:f>
              <c:strCache>
                <c:ptCount val="1"/>
                <c:pt idx="0">
                  <c:v>NGCC-Old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Scenario1_15_TN_UC!$D$2:$D$482</c:f>
              <c:numCache>
                <c:formatCode>General</c:formatCode>
                <c:ptCount val="481"/>
                <c:pt idx="0">
                  <c:v>702.99300000000005</c:v>
                </c:pt>
                <c:pt idx="1">
                  <c:v>700</c:v>
                </c:pt>
                <c:pt idx="2">
                  <c:v>700</c:v>
                </c:pt>
                <c:pt idx="3">
                  <c:v>700</c:v>
                </c:pt>
                <c:pt idx="4">
                  <c:v>700</c:v>
                </c:pt>
                <c:pt idx="5">
                  <c:v>700</c:v>
                </c:pt>
                <c:pt idx="6">
                  <c:v>700</c:v>
                </c:pt>
                <c:pt idx="7">
                  <c:v>700</c:v>
                </c:pt>
                <c:pt idx="8">
                  <c:v>700</c:v>
                </c:pt>
                <c:pt idx="9">
                  <c:v>700</c:v>
                </c:pt>
                <c:pt idx="10">
                  <c:v>700</c:v>
                </c:pt>
                <c:pt idx="11">
                  <c:v>700</c:v>
                </c:pt>
                <c:pt idx="12">
                  <c:v>700</c:v>
                </c:pt>
                <c:pt idx="13">
                  <c:v>700</c:v>
                </c:pt>
                <c:pt idx="14">
                  <c:v>700</c:v>
                </c:pt>
                <c:pt idx="15">
                  <c:v>700</c:v>
                </c:pt>
                <c:pt idx="16">
                  <c:v>700</c:v>
                </c:pt>
                <c:pt idx="17">
                  <c:v>700</c:v>
                </c:pt>
                <c:pt idx="18">
                  <c:v>700</c:v>
                </c:pt>
                <c:pt idx="19">
                  <c:v>700</c:v>
                </c:pt>
                <c:pt idx="20">
                  <c:v>741.81799999999998</c:v>
                </c:pt>
                <c:pt idx="21">
                  <c:v>815.48199999999997</c:v>
                </c:pt>
                <c:pt idx="22">
                  <c:v>947.553</c:v>
                </c:pt>
                <c:pt idx="23">
                  <c:v>1225.1880000000001</c:v>
                </c:pt>
                <c:pt idx="24">
                  <c:v>1264.7059999999999</c:v>
                </c:pt>
                <c:pt idx="25">
                  <c:v>1499.693</c:v>
                </c:pt>
                <c:pt idx="26">
                  <c:v>1718.979</c:v>
                </c:pt>
                <c:pt idx="27">
                  <c:v>1807.021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1963.972</c:v>
                </c:pt>
                <c:pt idx="55">
                  <c:v>1976.8979999999999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1892.9159999999999</c:v>
                </c:pt>
                <c:pt idx="60">
                  <c:v>2000</c:v>
                </c:pt>
                <c:pt idx="61">
                  <c:v>1918.5360000000001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1962.8040000000001</c:v>
                </c:pt>
                <c:pt idx="80">
                  <c:v>1964.9090000000001</c:v>
                </c:pt>
                <c:pt idx="81">
                  <c:v>1957.4010000000001</c:v>
                </c:pt>
                <c:pt idx="82">
                  <c:v>1842.4829999999999</c:v>
                </c:pt>
                <c:pt idx="83">
                  <c:v>1566.816</c:v>
                </c:pt>
                <c:pt idx="84">
                  <c:v>1553.433</c:v>
                </c:pt>
                <c:pt idx="85">
                  <c:v>1400</c:v>
                </c:pt>
                <c:pt idx="86">
                  <c:v>1400</c:v>
                </c:pt>
                <c:pt idx="87">
                  <c:v>1400</c:v>
                </c:pt>
                <c:pt idx="88">
                  <c:v>1400</c:v>
                </c:pt>
                <c:pt idx="89">
                  <c:v>1400</c:v>
                </c:pt>
                <c:pt idx="90">
                  <c:v>1400</c:v>
                </c:pt>
                <c:pt idx="91">
                  <c:v>1400</c:v>
                </c:pt>
                <c:pt idx="92">
                  <c:v>1400</c:v>
                </c:pt>
                <c:pt idx="93">
                  <c:v>1400</c:v>
                </c:pt>
                <c:pt idx="94">
                  <c:v>1400</c:v>
                </c:pt>
                <c:pt idx="95">
                  <c:v>1400</c:v>
                </c:pt>
                <c:pt idx="96">
                  <c:v>1400</c:v>
                </c:pt>
                <c:pt idx="97">
                  <c:v>1400</c:v>
                </c:pt>
                <c:pt idx="98">
                  <c:v>1400</c:v>
                </c:pt>
                <c:pt idx="99">
                  <c:v>1400</c:v>
                </c:pt>
                <c:pt idx="100">
                  <c:v>1400</c:v>
                </c:pt>
                <c:pt idx="101">
                  <c:v>1400</c:v>
                </c:pt>
                <c:pt idx="102">
                  <c:v>1400</c:v>
                </c:pt>
                <c:pt idx="103">
                  <c:v>1400</c:v>
                </c:pt>
                <c:pt idx="104">
                  <c:v>1400</c:v>
                </c:pt>
                <c:pt idx="105">
                  <c:v>1400</c:v>
                </c:pt>
                <c:pt idx="106">
                  <c:v>1400</c:v>
                </c:pt>
                <c:pt idx="107">
                  <c:v>1400</c:v>
                </c:pt>
                <c:pt idx="108">
                  <c:v>1400</c:v>
                </c:pt>
                <c:pt idx="109">
                  <c:v>1400</c:v>
                </c:pt>
                <c:pt idx="110">
                  <c:v>1400</c:v>
                </c:pt>
                <c:pt idx="111">
                  <c:v>1400</c:v>
                </c:pt>
                <c:pt idx="112">
                  <c:v>1400</c:v>
                </c:pt>
                <c:pt idx="113">
                  <c:v>1400</c:v>
                </c:pt>
                <c:pt idx="114">
                  <c:v>1400</c:v>
                </c:pt>
                <c:pt idx="115">
                  <c:v>1400</c:v>
                </c:pt>
                <c:pt idx="116">
                  <c:v>1400</c:v>
                </c:pt>
                <c:pt idx="117">
                  <c:v>1400</c:v>
                </c:pt>
                <c:pt idx="118">
                  <c:v>1400</c:v>
                </c:pt>
                <c:pt idx="119">
                  <c:v>1400</c:v>
                </c:pt>
                <c:pt idx="120">
                  <c:v>1400</c:v>
                </c:pt>
                <c:pt idx="121">
                  <c:v>1400</c:v>
                </c:pt>
                <c:pt idx="122">
                  <c:v>1400</c:v>
                </c:pt>
                <c:pt idx="123">
                  <c:v>1548.404</c:v>
                </c:pt>
                <c:pt idx="124">
                  <c:v>1835.5730000000001</c:v>
                </c:pt>
                <c:pt idx="125">
                  <c:v>1864.2139999999999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1882.0429999999999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1791.249</c:v>
                </c:pt>
                <c:pt idx="180">
                  <c:v>1870.471</c:v>
                </c:pt>
                <c:pt idx="181">
                  <c:v>1636.346</c:v>
                </c:pt>
                <c:pt idx="182">
                  <c:v>1594.8309999999999</c:v>
                </c:pt>
                <c:pt idx="183">
                  <c:v>1589.145</c:v>
                </c:pt>
                <c:pt idx="184">
                  <c:v>1400</c:v>
                </c:pt>
                <c:pt idx="185">
                  <c:v>1400</c:v>
                </c:pt>
                <c:pt idx="186">
                  <c:v>1400</c:v>
                </c:pt>
                <c:pt idx="187">
                  <c:v>1400</c:v>
                </c:pt>
                <c:pt idx="188">
                  <c:v>1400</c:v>
                </c:pt>
                <c:pt idx="189">
                  <c:v>1400</c:v>
                </c:pt>
                <c:pt idx="190">
                  <c:v>1400</c:v>
                </c:pt>
                <c:pt idx="191">
                  <c:v>1400</c:v>
                </c:pt>
                <c:pt idx="192">
                  <c:v>1400</c:v>
                </c:pt>
                <c:pt idx="193">
                  <c:v>1400</c:v>
                </c:pt>
                <c:pt idx="194">
                  <c:v>1400</c:v>
                </c:pt>
                <c:pt idx="195">
                  <c:v>1400</c:v>
                </c:pt>
                <c:pt idx="196">
                  <c:v>1400</c:v>
                </c:pt>
                <c:pt idx="197">
                  <c:v>1400</c:v>
                </c:pt>
                <c:pt idx="198">
                  <c:v>1400</c:v>
                </c:pt>
                <c:pt idx="199">
                  <c:v>1400</c:v>
                </c:pt>
                <c:pt idx="200">
                  <c:v>1400</c:v>
                </c:pt>
                <c:pt idx="201">
                  <c:v>1400</c:v>
                </c:pt>
                <c:pt idx="202">
                  <c:v>1400</c:v>
                </c:pt>
                <c:pt idx="203">
                  <c:v>1400</c:v>
                </c:pt>
                <c:pt idx="204">
                  <c:v>1400</c:v>
                </c:pt>
                <c:pt idx="205">
                  <c:v>1400</c:v>
                </c:pt>
                <c:pt idx="206">
                  <c:v>1400</c:v>
                </c:pt>
                <c:pt idx="207">
                  <c:v>1400</c:v>
                </c:pt>
                <c:pt idx="208">
                  <c:v>1400</c:v>
                </c:pt>
                <c:pt idx="209">
                  <c:v>1400</c:v>
                </c:pt>
                <c:pt idx="210">
                  <c:v>1400</c:v>
                </c:pt>
                <c:pt idx="211">
                  <c:v>1400</c:v>
                </c:pt>
                <c:pt idx="212">
                  <c:v>1400</c:v>
                </c:pt>
                <c:pt idx="213">
                  <c:v>1400</c:v>
                </c:pt>
                <c:pt idx="214">
                  <c:v>1400</c:v>
                </c:pt>
                <c:pt idx="215">
                  <c:v>1400</c:v>
                </c:pt>
                <c:pt idx="216">
                  <c:v>1400</c:v>
                </c:pt>
                <c:pt idx="217">
                  <c:v>1400</c:v>
                </c:pt>
                <c:pt idx="218">
                  <c:v>1400</c:v>
                </c:pt>
                <c:pt idx="219">
                  <c:v>1448.08</c:v>
                </c:pt>
                <c:pt idx="220">
                  <c:v>1754.7750000000001</c:v>
                </c:pt>
                <c:pt idx="221">
                  <c:v>1978.066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1976.59</c:v>
                </c:pt>
                <c:pt idx="248">
                  <c:v>2000</c:v>
                </c:pt>
                <c:pt idx="249">
                  <c:v>1975.0429999999999</c:v>
                </c:pt>
                <c:pt idx="250">
                  <c:v>1828.3520000000001</c:v>
                </c:pt>
                <c:pt idx="251">
                  <c:v>2000</c:v>
                </c:pt>
                <c:pt idx="252">
                  <c:v>1959.616</c:v>
                </c:pt>
                <c:pt idx="253">
                  <c:v>1932.67</c:v>
                </c:pt>
                <c:pt idx="254">
                  <c:v>1849.94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1743.068</c:v>
                </c:pt>
                <c:pt idx="275">
                  <c:v>1650.683</c:v>
                </c:pt>
                <c:pt idx="276">
                  <c:v>1575.509</c:v>
                </c:pt>
                <c:pt idx="277">
                  <c:v>1400</c:v>
                </c:pt>
                <c:pt idx="278">
                  <c:v>1400</c:v>
                </c:pt>
                <c:pt idx="279">
                  <c:v>1400</c:v>
                </c:pt>
                <c:pt idx="280">
                  <c:v>1400</c:v>
                </c:pt>
                <c:pt idx="281">
                  <c:v>1400</c:v>
                </c:pt>
                <c:pt idx="282">
                  <c:v>1400</c:v>
                </c:pt>
                <c:pt idx="283">
                  <c:v>1400</c:v>
                </c:pt>
                <c:pt idx="284">
                  <c:v>1400</c:v>
                </c:pt>
                <c:pt idx="285">
                  <c:v>1400</c:v>
                </c:pt>
                <c:pt idx="286">
                  <c:v>1400</c:v>
                </c:pt>
                <c:pt idx="287">
                  <c:v>1400</c:v>
                </c:pt>
                <c:pt idx="288">
                  <c:v>1400</c:v>
                </c:pt>
                <c:pt idx="289">
                  <c:v>1400</c:v>
                </c:pt>
                <c:pt idx="290">
                  <c:v>1400</c:v>
                </c:pt>
                <c:pt idx="291">
                  <c:v>1400</c:v>
                </c:pt>
                <c:pt idx="292">
                  <c:v>1400</c:v>
                </c:pt>
                <c:pt idx="293">
                  <c:v>1400</c:v>
                </c:pt>
                <c:pt idx="294">
                  <c:v>1400</c:v>
                </c:pt>
                <c:pt idx="295">
                  <c:v>1400</c:v>
                </c:pt>
                <c:pt idx="296">
                  <c:v>1400</c:v>
                </c:pt>
                <c:pt idx="297">
                  <c:v>1400</c:v>
                </c:pt>
                <c:pt idx="298">
                  <c:v>1400</c:v>
                </c:pt>
                <c:pt idx="299">
                  <c:v>1400</c:v>
                </c:pt>
                <c:pt idx="300">
                  <c:v>1400</c:v>
                </c:pt>
                <c:pt idx="301">
                  <c:v>1400</c:v>
                </c:pt>
                <c:pt idx="302">
                  <c:v>1400</c:v>
                </c:pt>
                <c:pt idx="303">
                  <c:v>1400</c:v>
                </c:pt>
                <c:pt idx="304">
                  <c:v>1400</c:v>
                </c:pt>
                <c:pt idx="305">
                  <c:v>1400</c:v>
                </c:pt>
                <c:pt idx="306">
                  <c:v>1400</c:v>
                </c:pt>
                <c:pt idx="307">
                  <c:v>1400</c:v>
                </c:pt>
                <c:pt idx="308">
                  <c:v>1400</c:v>
                </c:pt>
                <c:pt idx="309">
                  <c:v>1400</c:v>
                </c:pt>
                <c:pt idx="310">
                  <c:v>1400</c:v>
                </c:pt>
                <c:pt idx="311">
                  <c:v>1400</c:v>
                </c:pt>
                <c:pt idx="312">
                  <c:v>1400</c:v>
                </c:pt>
                <c:pt idx="313">
                  <c:v>1400</c:v>
                </c:pt>
                <c:pt idx="314">
                  <c:v>1400</c:v>
                </c:pt>
                <c:pt idx="315">
                  <c:v>1400</c:v>
                </c:pt>
                <c:pt idx="316">
                  <c:v>1400</c:v>
                </c:pt>
                <c:pt idx="317">
                  <c:v>1400</c:v>
                </c:pt>
                <c:pt idx="318">
                  <c:v>1400</c:v>
                </c:pt>
                <c:pt idx="319">
                  <c:v>1400</c:v>
                </c:pt>
                <c:pt idx="320">
                  <c:v>1400</c:v>
                </c:pt>
                <c:pt idx="321">
                  <c:v>1400</c:v>
                </c:pt>
                <c:pt idx="322">
                  <c:v>1400</c:v>
                </c:pt>
                <c:pt idx="323">
                  <c:v>1400</c:v>
                </c:pt>
                <c:pt idx="324">
                  <c:v>1400</c:v>
                </c:pt>
                <c:pt idx="325">
                  <c:v>1400</c:v>
                </c:pt>
                <c:pt idx="326">
                  <c:v>1400</c:v>
                </c:pt>
                <c:pt idx="327">
                  <c:v>1400</c:v>
                </c:pt>
                <c:pt idx="328">
                  <c:v>1400</c:v>
                </c:pt>
                <c:pt idx="329">
                  <c:v>1400</c:v>
                </c:pt>
                <c:pt idx="330">
                  <c:v>1400</c:v>
                </c:pt>
                <c:pt idx="331">
                  <c:v>1400</c:v>
                </c:pt>
                <c:pt idx="332">
                  <c:v>1400</c:v>
                </c:pt>
                <c:pt idx="333">
                  <c:v>1400</c:v>
                </c:pt>
                <c:pt idx="334">
                  <c:v>1400</c:v>
                </c:pt>
                <c:pt idx="335">
                  <c:v>1400</c:v>
                </c:pt>
                <c:pt idx="336">
                  <c:v>1400</c:v>
                </c:pt>
                <c:pt idx="337">
                  <c:v>1400</c:v>
                </c:pt>
                <c:pt idx="338">
                  <c:v>1400</c:v>
                </c:pt>
                <c:pt idx="339">
                  <c:v>1400</c:v>
                </c:pt>
                <c:pt idx="340">
                  <c:v>1400</c:v>
                </c:pt>
                <c:pt idx="341">
                  <c:v>1400</c:v>
                </c:pt>
                <c:pt idx="342">
                  <c:v>1400</c:v>
                </c:pt>
                <c:pt idx="343">
                  <c:v>1400</c:v>
                </c:pt>
                <c:pt idx="344">
                  <c:v>1400</c:v>
                </c:pt>
                <c:pt idx="345">
                  <c:v>1400</c:v>
                </c:pt>
                <c:pt idx="346">
                  <c:v>1400</c:v>
                </c:pt>
                <c:pt idx="347">
                  <c:v>1400</c:v>
                </c:pt>
                <c:pt idx="348">
                  <c:v>1400</c:v>
                </c:pt>
                <c:pt idx="349">
                  <c:v>1400</c:v>
                </c:pt>
                <c:pt idx="350">
                  <c:v>1400</c:v>
                </c:pt>
                <c:pt idx="351">
                  <c:v>1400</c:v>
                </c:pt>
                <c:pt idx="352">
                  <c:v>1400</c:v>
                </c:pt>
                <c:pt idx="353">
                  <c:v>1400</c:v>
                </c:pt>
                <c:pt idx="354">
                  <c:v>1400</c:v>
                </c:pt>
                <c:pt idx="355">
                  <c:v>1400</c:v>
                </c:pt>
                <c:pt idx="356">
                  <c:v>1400</c:v>
                </c:pt>
                <c:pt idx="357">
                  <c:v>1400</c:v>
                </c:pt>
                <c:pt idx="358">
                  <c:v>1400</c:v>
                </c:pt>
                <c:pt idx="359">
                  <c:v>1400</c:v>
                </c:pt>
                <c:pt idx="360">
                  <c:v>1400</c:v>
                </c:pt>
                <c:pt idx="361">
                  <c:v>1400</c:v>
                </c:pt>
                <c:pt idx="362">
                  <c:v>1440.394</c:v>
                </c:pt>
                <c:pt idx="363">
                  <c:v>1460.5809999999999</c:v>
                </c:pt>
                <c:pt idx="364">
                  <c:v>1548.0029999999999</c:v>
                </c:pt>
                <c:pt idx="365">
                  <c:v>1535.2080000000001</c:v>
                </c:pt>
                <c:pt idx="366">
                  <c:v>1415.5840000000001</c:v>
                </c:pt>
                <c:pt idx="367">
                  <c:v>1400</c:v>
                </c:pt>
                <c:pt idx="368">
                  <c:v>1400</c:v>
                </c:pt>
                <c:pt idx="369">
                  <c:v>1400</c:v>
                </c:pt>
                <c:pt idx="370">
                  <c:v>1400</c:v>
                </c:pt>
                <c:pt idx="371">
                  <c:v>1400</c:v>
                </c:pt>
                <c:pt idx="372">
                  <c:v>1400</c:v>
                </c:pt>
                <c:pt idx="373">
                  <c:v>1400</c:v>
                </c:pt>
                <c:pt idx="374">
                  <c:v>1400</c:v>
                </c:pt>
                <c:pt idx="375">
                  <c:v>1400</c:v>
                </c:pt>
                <c:pt idx="376">
                  <c:v>1400</c:v>
                </c:pt>
                <c:pt idx="377">
                  <c:v>1400</c:v>
                </c:pt>
                <c:pt idx="378">
                  <c:v>1400</c:v>
                </c:pt>
                <c:pt idx="379">
                  <c:v>1400</c:v>
                </c:pt>
                <c:pt idx="380">
                  <c:v>1400</c:v>
                </c:pt>
                <c:pt idx="381">
                  <c:v>1400</c:v>
                </c:pt>
                <c:pt idx="382">
                  <c:v>1400</c:v>
                </c:pt>
                <c:pt idx="383">
                  <c:v>1400</c:v>
                </c:pt>
                <c:pt idx="384">
                  <c:v>1400</c:v>
                </c:pt>
                <c:pt idx="385">
                  <c:v>1400</c:v>
                </c:pt>
                <c:pt idx="386">
                  <c:v>1400</c:v>
                </c:pt>
                <c:pt idx="387">
                  <c:v>1400</c:v>
                </c:pt>
                <c:pt idx="388">
                  <c:v>1400</c:v>
                </c:pt>
                <c:pt idx="389">
                  <c:v>1400</c:v>
                </c:pt>
                <c:pt idx="390">
                  <c:v>1400</c:v>
                </c:pt>
                <c:pt idx="391">
                  <c:v>1400</c:v>
                </c:pt>
                <c:pt idx="392">
                  <c:v>1400</c:v>
                </c:pt>
                <c:pt idx="393">
                  <c:v>1400</c:v>
                </c:pt>
                <c:pt idx="394">
                  <c:v>1400</c:v>
                </c:pt>
                <c:pt idx="395">
                  <c:v>1400</c:v>
                </c:pt>
                <c:pt idx="396">
                  <c:v>1400</c:v>
                </c:pt>
                <c:pt idx="397">
                  <c:v>1400</c:v>
                </c:pt>
                <c:pt idx="398">
                  <c:v>1400</c:v>
                </c:pt>
                <c:pt idx="399">
                  <c:v>1400</c:v>
                </c:pt>
                <c:pt idx="400">
                  <c:v>1400</c:v>
                </c:pt>
                <c:pt idx="401">
                  <c:v>1400</c:v>
                </c:pt>
                <c:pt idx="402">
                  <c:v>1400</c:v>
                </c:pt>
                <c:pt idx="403">
                  <c:v>1400</c:v>
                </c:pt>
                <c:pt idx="404">
                  <c:v>1400</c:v>
                </c:pt>
                <c:pt idx="405">
                  <c:v>1400</c:v>
                </c:pt>
                <c:pt idx="406">
                  <c:v>1400</c:v>
                </c:pt>
                <c:pt idx="407">
                  <c:v>1400</c:v>
                </c:pt>
                <c:pt idx="408">
                  <c:v>1400</c:v>
                </c:pt>
                <c:pt idx="409">
                  <c:v>1400</c:v>
                </c:pt>
                <c:pt idx="410">
                  <c:v>1400</c:v>
                </c:pt>
                <c:pt idx="411">
                  <c:v>1400</c:v>
                </c:pt>
                <c:pt idx="412">
                  <c:v>1400</c:v>
                </c:pt>
                <c:pt idx="413">
                  <c:v>1400</c:v>
                </c:pt>
                <c:pt idx="414">
                  <c:v>1400</c:v>
                </c:pt>
                <c:pt idx="415">
                  <c:v>1400</c:v>
                </c:pt>
                <c:pt idx="416">
                  <c:v>1400</c:v>
                </c:pt>
                <c:pt idx="417">
                  <c:v>1400</c:v>
                </c:pt>
                <c:pt idx="418">
                  <c:v>1400</c:v>
                </c:pt>
                <c:pt idx="419">
                  <c:v>1400</c:v>
                </c:pt>
                <c:pt idx="420">
                  <c:v>1400</c:v>
                </c:pt>
                <c:pt idx="421">
                  <c:v>1400</c:v>
                </c:pt>
                <c:pt idx="422">
                  <c:v>1400</c:v>
                </c:pt>
                <c:pt idx="423">
                  <c:v>1400</c:v>
                </c:pt>
                <c:pt idx="424">
                  <c:v>1400</c:v>
                </c:pt>
                <c:pt idx="425">
                  <c:v>1400</c:v>
                </c:pt>
                <c:pt idx="426">
                  <c:v>1400</c:v>
                </c:pt>
                <c:pt idx="427">
                  <c:v>1400</c:v>
                </c:pt>
                <c:pt idx="428">
                  <c:v>1400</c:v>
                </c:pt>
                <c:pt idx="429">
                  <c:v>1400</c:v>
                </c:pt>
                <c:pt idx="430">
                  <c:v>1400</c:v>
                </c:pt>
                <c:pt idx="431">
                  <c:v>1400</c:v>
                </c:pt>
                <c:pt idx="432">
                  <c:v>1400</c:v>
                </c:pt>
                <c:pt idx="433">
                  <c:v>1400</c:v>
                </c:pt>
                <c:pt idx="434">
                  <c:v>1400</c:v>
                </c:pt>
                <c:pt idx="435">
                  <c:v>1400</c:v>
                </c:pt>
                <c:pt idx="436">
                  <c:v>1400</c:v>
                </c:pt>
                <c:pt idx="437">
                  <c:v>1400</c:v>
                </c:pt>
                <c:pt idx="438">
                  <c:v>1400</c:v>
                </c:pt>
                <c:pt idx="439">
                  <c:v>1400</c:v>
                </c:pt>
                <c:pt idx="440">
                  <c:v>1400</c:v>
                </c:pt>
                <c:pt idx="441">
                  <c:v>1400</c:v>
                </c:pt>
                <c:pt idx="442">
                  <c:v>1400</c:v>
                </c:pt>
                <c:pt idx="443">
                  <c:v>1400</c:v>
                </c:pt>
                <c:pt idx="444">
                  <c:v>1400</c:v>
                </c:pt>
                <c:pt idx="445">
                  <c:v>1400</c:v>
                </c:pt>
                <c:pt idx="446">
                  <c:v>1400</c:v>
                </c:pt>
                <c:pt idx="447">
                  <c:v>1400</c:v>
                </c:pt>
                <c:pt idx="448">
                  <c:v>1400</c:v>
                </c:pt>
                <c:pt idx="449">
                  <c:v>1400</c:v>
                </c:pt>
                <c:pt idx="450">
                  <c:v>1400</c:v>
                </c:pt>
                <c:pt idx="451">
                  <c:v>1400</c:v>
                </c:pt>
                <c:pt idx="452">
                  <c:v>1400</c:v>
                </c:pt>
                <c:pt idx="453">
                  <c:v>1400</c:v>
                </c:pt>
                <c:pt idx="454">
                  <c:v>1400</c:v>
                </c:pt>
                <c:pt idx="455">
                  <c:v>1400</c:v>
                </c:pt>
                <c:pt idx="456">
                  <c:v>1400</c:v>
                </c:pt>
                <c:pt idx="457">
                  <c:v>1400</c:v>
                </c:pt>
                <c:pt idx="458">
                  <c:v>1400</c:v>
                </c:pt>
                <c:pt idx="459">
                  <c:v>1400</c:v>
                </c:pt>
                <c:pt idx="460">
                  <c:v>1400</c:v>
                </c:pt>
                <c:pt idx="461">
                  <c:v>1400</c:v>
                </c:pt>
                <c:pt idx="462">
                  <c:v>1400</c:v>
                </c:pt>
                <c:pt idx="463">
                  <c:v>1400</c:v>
                </c:pt>
                <c:pt idx="464">
                  <c:v>1400</c:v>
                </c:pt>
                <c:pt idx="465">
                  <c:v>1400</c:v>
                </c:pt>
                <c:pt idx="466">
                  <c:v>1400</c:v>
                </c:pt>
                <c:pt idx="467">
                  <c:v>1400</c:v>
                </c:pt>
                <c:pt idx="468">
                  <c:v>1400</c:v>
                </c:pt>
                <c:pt idx="469">
                  <c:v>1400</c:v>
                </c:pt>
                <c:pt idx="470">
                  <c:v>1400</c:v>
                </c:pt>
                <c:pt idx="471">
                  <c:v>1400</c:v>
                </c:pt>
                <c:pt idx="472">
                  <c:v>1400</c:v>
                </c:pt>
                <c:pt idx="473">
                  <c:v>1400</c:v>
                </c:pt>
                <c:pt idx="474">
                  <c:v>1400</c:v>
                </c:pt>
                <c:pt idx="475">
                  <c:v>1400</c:v>
                </c:pt>
                <c:pt idx="476">
                  <c:v>1400</c:v>
                </c:pt>
                <c:pt idx="477">
                  <c:v>1400</c:v>
                </c:pt>
                <c:pt idx="478">
                  <c:v>1400</c:v>
                </c:pt>
                <c:pt idx="479">
                  <c:v>1400</c:v>
                </c:pt>
                <c:pt idx="480">
                  <c:v>1400</c:v>
                </c:pt>
              </c:numCache>
            </c:numRef>
          </c:val>
        </c:ser>
        <c:ser>
          <c:idx val="3"/>
          <c:order val="3"/>
          <c:tx>
            <c:strRef>
              <c:f>Scenario1_15_TN_UC!$E$1</c:f>
              <c:strCache>
                <c:ptCount val="1"/>
                <c:pt idx="0">
                  <c:v>NGCC-New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Scenario1_15_TN_UC!$E$2:$E$482</c:f>
              <c:numCache>
                <c:formatCode>General</c:formatCode>
                <c:ptCount val="481"/>
                <c:pt idx="0">
                  <c:v>2000</c:v>
                </c:pt>
                <c:pt idx="1">
                  <c:v>1799.4369999999999</c:v>
                </c:pt>
                <c:pt idx="2">
                  <c:v>1835.354</c:v>
                </c:pt>
                <c:pt idx="3">
                  <c:v>1692.3230000000001</c:v>
                </c:pt>
                <c:pt idx="4">
                  <c:v>1669.5809999999999</c:v>
                </c:pt>
                <c:pt idx="5">
                  <c:v>1727.271</c:v>
                </c:pt>
                <c:pt idx="6">
                  <c:v>1464.4269999999999</c:v>
                </c:pt>
                <c:pt idx="7">
                  <c:v>1622.9659999999999</c:v>
                </c:pt>
                <c:pt idx="8">
                  <c:v>1516.7550000000001</c:v>
                </c:pt>
                <c:pt idx="9">
                  <c:v>1522.11</c:v>
                </c:pt>
                <c:pt idx="10">
                  <c:v>1462.223</c:v>
                </c:pt>
                <c:pt idx="11">
                  <c:v>1526.972</c:v>
                </c:pt>
                <c:pt idx="12">
                  <c:v>1437.93</c:v>
                </c:pt>
                <c:pt idx="13">
                  <c:v>1486.5319999999999</c:v>
                </c:pt>
                <c:pt idx="14">
                  <c:v>1564.5930000000001</c:v>
                </c:pt>
                <c:pt idx="15">
                  <c:v>1511.3589999999999</c:v>
                </c:pt>
                <c:pt idx="16">
                  <c:v>1623.3430000000001</c:v>
                </c:pt>
                <c:pt idx="17">
                  <c:v>1738.037</c:v>
                </c:pt>
                <c:pt idx="18">
                  <c:v>1886.2660000000001</c:v>
                </c:pt>
                <c:pt idx="19">
                  <c:v>1936.798</c:v>
                </c:pt>
                <c:pt idx="20">
                  <c:v>2000</c:v>
                </c:pt>
                <c:pt idx="21">
                  <c:v>2000</c:v>
                </c:pt>
                <c:pt idx="22">
                  <c:v>2000</c:v>
                </c:pt>
                <c:pt idx="23">
                  <c:v>2000</c:v>
                </c:pt>
                <c:pt idx="24">
                  <c:v>2000</c:v>
                </c:pt>
                <c:pt idx="25">
                  <c:v>2000</c:v>
                </c:pt>
                <c:pt idx="26">
                  <c:v>2000</c:v>
                </c:pt>
                <c:pt idx="27">
                  <c:v>2000</c:v>
                </c:pt>
                <c:pt idx="28">
                  <c:v>2000</c:v>
                </c:pt>
                <c:pt idx="29">
                  <c:v>2000</c:v>
                </c:pt>
                <c:pt idx="30">
                  <c:v>2000</c:v>
                </c:pt>
                <c:pt idx="31">
                  <c:v>2000</c:v>
                </c:pt>
                <c:pt idx="32">
                  <c:v>2000</c:v>
                </c:pt>
                <c:pt idx="33">
                  <c:v>2000</c:v>
                </c:pt>
                <c:pt idx="34">
                  <c:v>2000</c:v>
                </c:pt>
                <c:pt idx="35">
                  <c:v>2000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2000</c:v>
                </c:pt>
                <c:pt idx="40">
                  <c:v>2000</c:v>
                </c:pt>
                <c:pt idx="41">
                  <c:v>2000</c:v>
                </c:pt>
                <c:pt idx="42">
                  <c:v>2000</c:v>
                </c:pt>
                <c:pt idx="43">
                  <c:v>2000</c:v>
                </c:pt>
                <c:pt idx="44">
                  <c:v>2000</c:v>
                </c:pt>
                <c:pt idx="45">
                  <c:v>2000</c:v>
                </c:pt>
                <c:pt idx="46">
                  <c:v>2000</c:v>
                </c:pt>
                <c:pt idx="47">
                  <c:v>2000</c:v>
                </c:pt>
                <c:pt idx="48">
                  <c:v>2000</c:v>
                </c:pt>
                <c:pt idx="49">
                  <c:v>2000</c:v>
                </c:pt>
                <c:pt idx="50">
                  <c:v>2000</c:v>
                </c:pt>
                <c:pt idx="51">
                  <c:v>2000</c:v>
                </c:pt>
                <c:pt idx="52">
                  <c:v>2000</c:v>
                </c:pt>
                <c:pt idx="53">
                  <c:v>2000</c:v>
                </c:pt>
                <c:pt idx="54">
                  <c:v>2000</c:v>
                </c:pt>
                <c:pt idx="55">
                  <c:v>2000</c:v>
                </c:pt>
                <c:pt idx="56">
                  <c:v>2000</c:v>
                </c:pt>
                <c:pt idx="57">
                  <c:v>2000</c:v>
                </c:pt>
                <c:pt idx="58">
                  <c:v>2000</c:v>
                </c:pt>
                <c:pt idx="59">
                  <c:v>2000</c:v>
                </c:pt>
                <c:pt idx="60">
                  <c:v>2000</c:v>
                </c:pt>
                <c:pt idx="61">
                  <c:v>2000</c:v>
                </c:pt>
                <c:pt idx="62">
                  <c:v>2000</c:v>
                </c:pt>
                <c:pt idx="63">
                  <c:v>2000</c:v>
                </c:pt>
                <c:pt idx="64">
                  <c:v>2000</c:v>
                </c:pt>
                <c:pt idx="65">
                  <c:v>2000</c:v>
                </c:pt>
                <c:pt idx="66">
                  <c:v>2000</c:v>
                </c:pt>
                <c:pt idx="67">
                  <c:v>2000</c:v>
                </c:pt>
                <c:pt idx="68">
                  <c:v>2000</c:v>
                </c:pt>
                <c:pt idx="69">
                  <c:v>2000</c:v>
                </c:pt>
                <c:pt idx="70">
                  <c:v>2000</c:v>
                </c:pt>
                <c:pt idx="71">
                  <c:v>2000</c:v>
                </c:pt>
                <c:pt idx="72">
                  <c:v>2000</c:v>
                </c:pt>
                <c:pt idx="73">
                  <c:v>2000</c:v>
                </c:pt>
                <c:pt idx="74">
                  <c:v>2000</c:v>
                </c:pt>
                <c:pt idx="75">
                  <c:v>2000</c:v>
                </c:pt>
                <c:pt idx="76">
                  <c:v>2000</c:v>
                </c:pt>
                <c:pt idx="77">
                  <c:v>2000</c:v>
                </c:pt>
                <c:pt idx="78">
                  <c:v>2000</c:v>
                </c:pt>
                <c:pt idx="79">
                  <c:v>2000</c:v>
                </c:pt>
                <c:pt idx="80">
                  <c:v>2000</c:v>
                </c:pt>
                <c:pt idx="81">
                  <c:v>2000</c:v>
                </c:pt>
                <c:pt idx="82">
                  <c:v>2000</c:v>
                </c:pt>
                <c:pt idx="83">
                  <c:v>2000</c:v>
                </c:pt>
                <c:pt idx="84">
                  <c:v>2000</c:v>
                </c:pt>
                <c:pt idx="85">
                  <c:v>1902.941</c:v>
                </c:pt>
                <c:pt idx="86">
                  <c:v>1971.5029999999999</c:v>
                </c:pt>
                <c:pt idx="87">
                  <c:v>1787.7729999999999</c:v>
                </c:pt>
                <c:pt idx="88">
                  <c:v>1575.307</c:v>
                </c:pt>
                <c:pt idx="89">
                  <c:v>1522.961</c:v>
                </c:pt>
                <c:pt idx="90">
                  <c:v>1365.981</c:v>
                </c:pt>
                <c:pt idx="91">
                  <c:v>1179.7470000000001</c:v>
                </c:pt>
                <c:pt idx="92">
                  <c:v>1029.181</c:v>
                </c:pt>
                <c:pt idx="93">
                  <c:v>1023.015</c:v>
                </c:pt>
                <c:pt idx="94">
                  <c:v>828.65899999999999</c:v>
                </c:pt>
                <c:pt idx="95">
                  <c:v>800</c:v>
                </c:pt>
                <c:pt idx="96">
                  <c:v>800</c:v>
                </c:pt>
                <c:pt idx="97">
                  <c:v>800</c:v>
                </c:pt>
                <c:pt idx="98">
                  <c:v>800</c:v>
                </c:pt>
                <c:pt idx="99">
                  <c:v>800</c:v>
                </c:pt>
                <c:pt idx="100">
                  <c:v>800</c:v>
                </c:pt>
                <c:pt idx="101">
                  <c:v>800</c:v>
                </c:pt>
                <c:pt idx="102">
                  <c:v>800</c:v>
                </c:pt>
                <c:pt idx="103">
                  <c:v>800</c:v>
                </c:pt>
                <c:pt idx="104">
                  <c:v>800</c:v>
                </c:pt>
                <c:pt idx="105">
                  <c:v>800</c:v>
                </c:pt>
                <c:pt idx="106">
                  <c:v>800</c:v>
                </c:pt>
                <c:pt idx="107">
                  <c:v>800</c:v>
                </c:pt>
                <c:pt idx="108">
                  <c:v>800</c:v>
                </c:pt>
                <c:pt idx="109">
                  <c:v>800</c:v>
                </c:pt>
                <c:pt idx="110">
                  <c:v>800</c:v>
                </c:pt>
                <c:pt idx="111">
                  <c:v>800</c:v>
                </c:pt>
                <c:pt idx="112">
                  <c:v>800</c:v>
                </c:pt>
                <c:pt idx="113">
                  <c:v>800</c:v>
                </c:pt>
                <c:pt idx="114">
                  <c:v>949.57</c:v>
                </c:pt>
                <c:pt idx="115">
                  <c:v>1085.1510000000001</c:v>
                </c:pt>
                <c:pt idx="116">
                  <c:v>1146.979</c:v>
                </c:pt>
                <c:pt idx="117">
                  <c:v>1285.3679999999999</c:v>
                </c:pt>
                <c:pt idx="118">
                  <c:v>1323.184</c:v>
                </c:pt>
                <c:pt idx="119">
                  <c:v>1478.6880000000001</c:v>
                </c:pt>
                <c:pt idx="120">
                  <c:v>1618.2370000000001</c:v>
                </c:pt>
                <c:pt idx="121">
                  <c:v>1623.539</c:v>
                </c:pt>
                <c:pt idx="122">
                  <c:v>1982.1130000000001</c:v>
                </c:pt>
                <c:pt idx="123">
                  <c:v>2000</c:v>
                </c:pt>
                <c:pt idx="124">
                  <c:v>2000</c:v>
                </c:pt>
                <c:pt idx="125">
                  <c:v>2000</c:v>
                </c:pt>
                <c:pt idx="126">
                  <c:v>2000</c:v>
                </c:pt>
                <c:pt idx="127">
                  <c:v>2000</c:v>
                </c:pt>
                <c:pt idx="128">
                  <c:v>2000</c:v>
                </c:pt>
                <c:pt idx="129">
                  <c:v>2000</c:v>
                </c:pt>
                <c:pt idx="130">
                  <c:v>2000</c:v>
                </c:pt>
                <c:pt idx="131">
                  <c:v>2000</c:v>
                </c:pt>
                <c:pt idx="132">
                  <c:v>2000</c:v>
                </c:pt>
                <c:pt idx="133">
                  <c:v>2000</c:v>
                </c:pt>
                <c:pt idx="134">
                  <c:v>2000</c:v>
                </c:pt>
                <c:pt idx="135">
                  <c:v>2000</c:v>
                </c:pt>
                <c:pt idx="136">
                  <c:v>2000</c:v>
                </c:pt>
                <c:pt idx="137">
                  <c:v>2000</c:v>
                </c:pt>
                <c:pt idx="138">
                  <c:v>2000</c:v>
                </c:pt>
                <c:pt idx="139">
                  <c:v>2000</c:v>
                </c:pt>
                <c:pt idx="140">
                  <c:v>2000</c:v>
                </c:pt>
                <c:pt idx="141">
                  <c:v>2000</c:v>
                </c:pt>
                <c:pt idx="142">
                  <c:v>2000</c:v>
                </c:pt>
                <c:pt idx="143">
                  <c:v>2000</c:v>
                </c:pt>
                <c:pt idx="144">
                  <c:v>2000</c:v>
                </c:pt>
                <c:pt idx="145">
                  <c:v>2000</c:v>
                </c:pt>
                <c:pt idx="146">
                  <c:v>2000</c:v>
                </c:pt>
                <c:pt idx="147">
                  <c:v>2000</c:v>
                </c:pt>
                <c:pt idx="148">
                  <c:v>2000</c:v>
                </c:pt>
                <c:pt idx="149">
                  <c:v>2000</c:v>
                </c:pt>
                <c:pt idx="150">
                  <c:v>2000</c:v>
                </c:pt>
                <c:pt idx="151">
                  <c:v>2000</c:v>
                </c:pt>
                <c:pt idx="152">
                  <c:v>2000</c:v>
                </c:pt>
                <c:pt idx="153">
                  <c:v>2000</c:v>
                </c:pt>
                <c:pt idx="154">
                  <c:v>2000</c:v>
                </c:pt>
                <c:pt idx="155">
                  <c:v>2000</c:v>
                </c:pt>
                <c:pt idx="156">
                  <c:v>2000</c:v>
                </c:pt>
                <c:pt idx="157">
                  <c:v>2000</c:v>
                </c:pt>
                <c:pt idx="158">
                  <c:v>2000</c:v>
                </c:pt>
                <c:pt idx="159">
                  <c:v>2000</c:v>
                </c:pt>
                <c:pt idx="160">
                  <c:v>2000</c:v>
                </c:pt>
                <c:pt idx="161">
                  <c:v>2000</c:v>
                </c:pt>
                <c:pt idx="162">
                  <c:v>2000</c:v>
                </c:pt>
                <c:pt idx="163">
                  <c:v>2000</c:v>
                </c:pt>
                <c:pt idx="164">
                  <c:v>2000</c:v>
                </c:pt>
                <c:pt idx="165">
                  <c:v>2000</c:v>
                </c:pt>
                <c:pt idx="166">
                  <c:v>2000</c:v>
                </c:pt>
                <c:pt idx="167">
                  <c:v>2000</c:v>
                </c:pt>
                <c:pt idx="168">
                  <c:v>2000</c:v>
                </c:pt>
                <c:pt idx="169">
                  <c:v>2000</c:v>
                </c:pt>
                <c:pt idx="170">
                  <c:v>2000</c:v>
                </c:pt>
                <c:pt idx="171">
                  <c:v>2000</c:v>
                </c:pt>
                <c:pt idx="172">
                  <c:v>2000</c:v>
                </c:pt>
                <c:pt idx="173">
                  <c:v>2000</c:v>
                </c:pt>
                <c:pt idx="174">
                  <c:v>2000</c:v>
                </c:pt>
                <c:pt idx="175">
                  <c:v>2000</c:v>
                </c:pt>
                <c:pt idx="176">
                  <c:v>2000</c:v>
                </c:pt>
                <c:pt idx="177">
                  <c:v>2000</c:v>
                </c:pt>
                <c:pt idx="178">
                  <c:v>2000</c:v>
                </c:pt>
                <c:pt idx="179">
                  <c:v>2000</c:v>
                </c:pt>
                <c:pt idx="180">
                  <c:v>2000</c:v>
                </c:pt>
                <c:pt idx="181">
                  <c:v>2000</c:v>
                </c:pt>
                <c:pt idx="182">
                  <c:v>2000</c:v>
                </c:pt>
                <c:pt idx="183">
                  <c:v>2000</c:v>
                </c:pt>
                <c:pt idx="184">
                  <c:v>1882.674</c:v>
                </c:pt>
                <c:pt idx="185">
                  <c:v>1705.1510000000001</c:v>
                </c:pt>
                <c:pt idx="186">
                  <c:v>1479.308</c:v>
                </c:pt>
                <c:pt idx="187">
                  <c:v>1499.662</c:v>
                </c:pt>
                <c:pt idx="188">
                  <c:v>1214.8779999999999</c:v>
                </c:pt>
                <c:pt idx="189">
                  <c:v>967.77099999999996</c:v>
                </c:pt>
                <c:pt idx="190">
                  <c:v>995.42499999999995</c:v>
                </c:pt>
                <c:pt idx="191">
                  <c:v>926.36500000000001</c:v>
                </c:pt>
                <c:pt idx="192">
                  <c:v>800</c:v>
                </c:pt>
                <c:pt idx="193">
                  <c:v>800</c:v>
                </c:pt>
                <c:pt idx="194">
                  <c:v>800</c:v>
                </c:pt>
                <c:pt idx="195">
                  <c:v>800</c:v>
                </c:pt>
                <c:pt idx="196">
                  <c:v>800</c:v>
                </c:pt>
                <c:pt idx="197">
                  <c:v>800</c:v>
                </c:pt>
                <c:pt idx="198">
                  <c:v>800</c:v>
                </c:pt>
                <c:pt idx="199">
                  <c:v>800</c:v>
                </c:pt>
                <c:pt idx="200">
                  <c:v>800</c:v>
                </c:pt>
                <c:pt idx="201">
                  <c:v>800</c:v>
                </c:pt>
                <c:pt idx="202">
                  <c:v>800</c:v>
                </c:pt>
                <c:pt idx="203">
                  <c:v>800</c:v>
                </c:pt>
                <c:pt idx="204">
                  <c:v>800</c:v>
                </c:pt>
                <c:pt idx="205">
                  <c:v>800</c:v>
                </c:pt>
                <c:pt idx="206">
                  <c:v>800</c:v>
                </c:pt>
                <c:pt idx="207">
                  <c:v>800</c:v>
                </c:pt>
                <c:pt idx="208">
                  <c:v>800</c:v>
                </c:pt>
                <c:pt idx="209">
                  <c:v>800</c:v>
                </c:pt>
                <c:pt idx="210">
                  <c:v>800</c:v>
                </c:pt>
                <c:pt idx="211">
                  <c:v>903.12800000000004</c:v>
                </c:pt>
                <c:pt idx="212">
                  <c:v>1003.84</c:v>
                </c:pt>
                <c:pt idx="213">
                  <c:v>1089.742</c:v>
                </c:pt>
                <c:pt idx="214">
                  <c:v>1163.1010000000001</c:v>
                </c:pt>
                <c:pt idx="215">
                  <c:v>1419.336</c:v>
                </c:pt>
                <c:pt idx="216">
                  <c:v>1443.4670000000001</c:v>
                </c:pt>
                <c:pt idx="217">
                  <c:v>1612.481</c:v>
                </c:pt>
                <c:pt idx="218">
                  <c:v>1984.67</c:v>
                </c:pt>
                <c:pt idx="219">
                  <c:v>2000</c:v>
                </c:pt>
                <c:pt idx="220">
                  <c:v>2000</c:v>
                </c:pt>
                <c:pt idx="221">
                  <c:v>2000</c:v>
                </c:pt>
                <c:pt idx="222">
                  <c:v>2000</c:v>
                </c:pt>
                <c:pt idx="223">
                  <c:v>2000</c:v>
                </c:pt>
                <c:pt idx="224">
                  <c:v>2000</c:v>
                </c:pt>
                <c:pt idx="225">
                  <c:v>2000</c:v>
                </c:pt>
                <c:pt idx="226">
                  <c:v>2000</c:v>
                </c:pt>
                <c:pt idx="227">
                  <c:v>2000</c:v>
                </c:pt>
                <c:pt idx="228">
                  <c:v>2000</c:v>
                </c:pt>
                <c:pt idx="229">
                  <c:v>2000</c:v>
                </c:pt>
                <c:pt idx="230">
                  <c:v>2000</c:v>
                </c:pt>
                <c:pt idx="231">
                  <c:v>2000</c:v>
                </c:pt>
                <c:pt idx="232">
                  <c:v>2000</c:v>
                </c:pt>
                <c:pt idx="233">
                  <c:v>2000</c:v>
                </c:pt>
                <c:pt idx="234">
                  <c:v>2000</c:v>
                </c:pt>
                <c:pt idx="235">
                  <c:v>2000</c:v>
                </c:pt>
                <c:pt idx="236">
                  <c:v>2000</c:v>
                </c:pt>
                <c:pt idx="237">
                  <c:v>2000</c:v>
                </c:pt>
                <c:pt idx="238">
                  <c:v>2000</c:v>
                </c:pt>
                <c:pt idx="239">
                  <c:v>2000</c:v>
                </c:pt>
                <c:pt idx="240">
                  <c:v>2000</c:v>
                </c:pt>
                <c:pt idx="241">
                  <c:v>2000</c:v>
                </c:pt>
                <c:pt idx="242">
                  <c:v>2000</c:v>
                </c:pt>
                <c:pt idx="243">
                  <c:v>2000</c:v>
                </c:pt>
                <c:pt idx="244">
                  <c:v>2000</c:v>
                </c:pt>
                <c:pt idx="245">
                  <c:v>2000</c:v>
                </c:pt>
                <c:pt idx="246">
                  <c:v>2000</c:v>
                </c:pt>
                <c:pt idx="247">
                  <c:v>2000</c:v>
                </c:pt>
                <c:pt idx="248">
                  <c:v>2000</c:v>
                </c:pt>
                <c:pt idx="249">
                  <c:v>2000</c:v>
                </c:pt>
                <c:pt idx="250">
                  <c:v>2000</c:v>
                </c:pt>
                <c:pt idx="251">
                  <c:v>2000</c:v>
                </c:pt>
                <c:pt idx="252">
                  <c:v>2000</c:v>
                </c:pt>
                <c:pt idx="253">
                  <c:v>2000</c:v>
                </c:pt>
                <c:pt idx="254">
                  <c:v>2000</c:v>
                </c:pt>
                <c:pt idx="255">
                  <c:v>2000</c:v>
                </c:pt>
                <c:pt idx="256">
                  <c:v>2000</c:v>
                </c:pt>
                <c:pt idx="257">
                  <c:v>2000</c:v>
                </c:pt>
                <c:pt idx="258">
                  <c:v>2000</c:v>
                </c:pt>
                <c:pt idx="259">
                  <c:v>2000</c:v>
                </c:pt>
                <c:pt idx="260">
                  <c:v>2000</c:v>
                </c:pt>
                <c:pt idx="261">
                  <c:v>2000</c:v>
                </c:pt>
                <c:pt idx="262">
                  <c:v>2000</c:v>
                </c:pt>
                <c:pt idx="263">
                  <c:v>2000</c:v>
                </c:pt>
                <c:pt idx="264">
                  <c:v>2000</c:v>
                </c:pt>
                <c:pt idx="265">
                  <c:v>2000</c:v>
                </c:pt>
                <c:pt idx="266">
                  <c:v>2000</c:v>
                </c:pt>
                <c:pt idx="267">
                  <c:v>2000</c:v>
                </c:pt>
                <c:pt idx="268">
                  <c:v>2000</c:v>
                </c:pt>
                <c:pt idx="269">
                  <c:v>2000</c:v>
                </c:pt>
                <c:pt idx="270">
                  <c:v>2000</c:v>
                </c:pt>
                <c:pt idx="271">
                  <c:v>2000</c:v>
                </c:pt>
                <c:pt idx="272">
                  <c:v>2000</c:v>
                </c:pt>
                <c:pt idx="273">
                  <c:v>2000</c:v>
                </c:pt>
                <c:pt idx="274">
                  <c:v>2000</c:v>
                </c:pt>
                <c:pt idx="275">
                  <c:v>2000</c:v>
                </c:pt>
                <c:pt idx="276">
                  <c:v>2000</c:v>
                </c:pt>
                <c:pt idx="277">
                  <c:v>1967.6890000000001</c:v>
                </c:pt>
                <c:pt idx="278">
                  <c:v>1842.2239999999999</c:v>
                </c:pt>
                <c:pt idx="279">
                  <c:v>1680.211</c:v>
                </c:pt>
                <c:pt idx="280">
                  <c:v>1462.0419999999999</c:v>
                </c:pt>
                <c:pt idx="281">
                  <c:v>1129.2529999999999</c:v>
                </c:pt>
                <c:pt idx="282">
                  <c:v>1146.5519999999999</c:v>
                </c:pt>
                <c:pt idx="283">
                  <c:v>918.27300000000002</c:v>
                </c:pt>
                <c:pt idx="284">
                  <c:v>819.57399999999996</c:v>
                </c:pt>
                <c:pt idx="285">
                  <c:v>800</c:v>
                </c:pt>
                <c:pt idx="286">
                  <c:v>800</c:v>
                </c:pt>
                <c:pt idx="287">
                  <c:v>800</c:v>
                </c:pt>
                <c:pt idx="288">
                  <c:v>800</c:v>
                </c:pt>
                <c:pt idx="289">
                  <c:v>800</c:v>
                </c:pt>
                <c:pt idx="290">
                  <c:v>800</c:v>
                </c:pt>
                <c:pt idx="291">
                  <c:v>800</c:v>
                </c:pt>
                <c:pt idx="292">
                  <c:v>800</c:v>
                </c:pt>
                <c:pt idx="293">
                  <c:v>800</c:v>
                </c:pt>
                <c:pt idx="294">
                  <c:v>800</c:v>
                </c:pt>
                <c:pt idx="295">
                  <c:v>800</c:v>
                </c:pt>
                <c:pt idx="296">
                  <c:v>800</c:v>
                </c:pt>
                <c:pt idx="297">
                  <c:v>800</c:v>
                </c:pt>
                <c:pt idx="298">
                  <c:v>800</c:v>
                </c:pt>
                <c:pt idx="299">
                  <c:v>800</c:v>
                </c:pt>
                <c:pt idx="300">
                  <c:v>800</c:v>
                </c:pt>
                <c:pt idx="301">
                  <c:v>800</c:v>
                </c:pt>
                <c:pt idx="302">
                  <c:v>800</c:v>
                </c:pt>
                <c:pt idx="303">
                  <c:v>800</c:v>
                </c:pt>
                <c:pt idx="304">
                  <c:v>800</c:v>
                </c:pt>
                <c:pt idx="305">
                  <c:v>800</c:v>
                </c:pt>
                <c:pt idx="306">
                  <c:v>800</c:v>
                </c:pt>
                <c:pt idx="307">
                  <c:v>800</c:v>
                </c:pt>
                <c:pt idx="308">
                  <c:v>800</c:v>
                </c:pt>
                <c:pt idx="309">
                  <c:v>800</c:v>
                </c:pt>
                <c:pt idx="310">
                  <c:v>800</c:v>
                </c:pt>
                <c:pt idx="311">
                  <c:v>800</c:v>
                </c:pt>
                <c:pt idx="312">
                  <c:v>800</c:v>
                </c:pt>
                <c:pt idx="313">
                  <c:v>800</c:v>
                </c:pt>
                <c:pt idx="314">
                  <c:v>800</c:v>
                </c:pt>
                <c:pt idx="315">
                  <c:v>801.03</c:v>
                </c:pt>
                <c:pt idx="316">
                  <c:v>800</c:v>
                </c:pt>
                <c:pt idx="317">
                  <c:v>800</c:v>
                </c:pt>
                <c:pt idx="318">
                  <c:v>973.04899999999998</c:v>
                </c:pt>
                <c:pt idx="319">
                  <c:v>1047.671</c:v>
                </c:pt>
                <c:pt idx="320">
                  <c:v>1253.0640000000001</c:v>
                </c:pt>
                <c:pt idx="321">
                  <c:v>1282.4739999999999</c:v>
                </c:pt>
                <c:pt idx="322">
                  <c:v>1514.671</c:v>
                </c:pt>
                <c:pt idx="323">
                  <c:v>1585.0350000000001</c:v>
                </c:pt>
                <c:pt idx="324">
                  <c:v>1588.866</c:v>
                </c:pt>
                <c:pt idx="325">
                  <c:v>1596.59</c:v>
                </c:pt>
                <c:pt idx="326">
                  <c:v>1694.8430000000001</c:v>
                </c:pt>
                <c:pt idx="327">
                  <c:v>1864.751</c:v>
                </c:pt>
                <c:pt idx="328">
                  <c:v>1767.2670000000001</c:v>
                </c:pt>
                <c:pt idx="329">
                  <c:v>1813.2349999999999</c:v>
                </c:pt>
                <c:pt idx="330">
                  <c:v>1925.999</c:v>
                </c:pt>
                <c:pt idx="331">
                  <c:v>1822.3430000000001</c:v>
                </c:pt>
                <c:pt idx="332">
                  <c:v>1937.201</c:v>
                </c:pt>
                <c:pt idx="333">
                  <c:v>1944.7270000000001</c:v>
                </c:pt>
                <c:pt idx="334">
                  <c:v>1955.6780000000001</c:v>
                </c:pt>
                <c:pt idx="335">
                  <c:v>1902.328</c:v>
                </c:pt>
                <c:pt idx="336">
                  <c:v>1778.8</c:v>
                </c:pt>
                <c:pt idx="337">
                  <c:v>1719.6690000000001</c:v>
                </c:pt>
                <c:pt idx="338">
                  <c:v>1619.7629999999999</c:v>
                </c:pt>
                <c:pt idx="339">
                  <c:v>1685.7349999999999</c:v>
                </c:pt>
                <c:pt idx="340">
                  <c:v>1660.3330000000001</c:v>
                </c:pt>
                <c:pt idx="341">
                  <c:v>1785.771</c:v>
                </c:pt>
                <c:pt idx="342">
                  <c:v>1630.51</c:v>
                </c:pt>
                <c:pt idx="343">
                  <c:v>1679.816</c:v>
                </c:pt>
                <c:pt idx="344">
                  <c:v>1707.3330000000001</c:v>
                </c:pt>
                <c:pt idx="345">
                  <c:v>1593.799</c:v>
                </c:pt>
                <c:pt idx="346">
                  <c:v>1525.345</c:v>
                </c:pt>
                <c:pt idx="347">
                  <c:v>1657.258</c:v>
                </c:pt>
                <c:pt idx="348">
                  <c:v>1563.4649999999999</c:v>
                </c:pt>
                <c:pt idx="349">
                  <c:v>1523.328</c:v>
                </c:pt>
                <c:pt idx="350">
                  <c:v>1453.242</c:v>
                </c:pt>
                <c:pt idx="351">
                  <c:v>1496.239</c:v>
                </c:pt>
                <c:pt idx="352">
                  <c:v>1539.998</c:v>
                </c:pt>
                <c:pt idx="353">
                  <c:v>1607.1189999999999</c:v>
                </c:pt>
                <c:pt idx="354">
                  <c:v>1663.991</c:v>
                </c:pt>
                <c:pt idx="355">
                  <c:v>1712.3340000000001</c:v>
                </c:pt>
                <c:pt idx="356">
                  <c:v>1707.3989999999999</c:v>
                </c:pt>
                <c:pt idx="357">
                  <c:v>1804.3440000000001</c:v>
                </c:pt>
                <c:pt idx="358">
                  <c:v>1804.117</c:v>
                </c:pt>
                <c:pt idx="359">
                  <c:v>1840.152</c:v>
                </c:pt>
                <c:pt idx="360">
                  <c:v>1872.2670000000001</c:v>
                </c:pt>
                <c:pt idx="361">
                  <c:v>1857.213</c:v>
                </c:pt>
                <c:pt idx="362">
                  <c:v>2000</c:v>
                </c:pt>
                <c:pt idx="363">
                  <c:v>2000</c:v>
                </c:pt>
                <c:pt idx="364">
                  <c:v>2000</c:v>
                </c:pt>
                <c:pt idx="365">
                  <c:v>2000</c:v>
                </c:pt>
                <c:pt idx="366">
                  <c:v>2000</c:v>
                </c:pt>
                <c:pt idx="367">
                  <c:v>1880.617</c:v>
                </c:pt>
                <c:pt idx="368">
                  <c:v>1830.6020000000001</c:v>
                </c:pt>
                <c:pt idx="369">
                  <c:v>1667.905</c:v>
                </c:pt>
                <c:pt idx="370">
                  <c:v>1572.4</c:v>
                </c:pt>
                <c:pt idx="371">
                  <c:v>1617.6030000000001</c:v>
                </c:pt>
                <c:pt idx="372">
                  <c:v>1512.6679999999999</c:v>
                </c:pt>
                <c:pt idx="373">
                  <c:v>1394.1759999999999</c:v>
                </c:pt>
                <c:pt idx="374">
                  <c:v>1399.0229999999999</c:v>
                </c:pt>
                <c:pt idx="375">
                  <c:v>1383.854</c:v>
                </c:pt>
                <c:pt idx="376">
                  <c:v>1327.3330000000001</c:v>
                </c:pt>
                <c:pt idx="377">
                  <c:v>1253.1369999999999</c:v>
                </c:pt>
                <c:pt idx="378">
                  <c:v>1193.694</c:v>
                </c:pt>
                <c:pt idx="379">
                  <c:v>1084.904</c:v>
                </c:pt>
                <c:pt idx="380">
                  <c:v>1089.998</c:v>
                </c:pt>
                <c:pt idx="381">
                  <c:v>1162.2170000000001</c:v>
                </c:pt>
                <c:pt idx="382">
                  <c:v>838.35</c:v>
                </c:pt>
                <c:pt idx="383">
                  <c:v>800</c:v>
                </c:pt>
                <c:pt idx="384">
                  <c:v>800</c:v>
                </c:pt>
                <c:pt idx="385">
                  <c:v>800</c:v>
                </c:pt>
                <c:pt idx="386">
                  <c:v>800</c:v>
                </c:pt>
                <c:pt idx="387">
                  <c:v>800</c:v>
                </c:pt>
                <c:pt idx="388">
                  <c:v>800</c:v>
                </c:pt>
                <c:pt idx="389">
                  <c:v>800</c:v>
                </c:pt>
                <c:pt idx="390">
                  <c:v>800</c:v>
                </c:pt>
                <c:pt idx="391">
                  <c:v>800</c:v>
                </c:pt>
                <c:pt idx="392">
                  <c:v>800</c:v>
                </c:pt>
                <c:pt idx="393">
                  <c:v>800</c:v>
                </c:pt>
                <c:pt idx="394">
                  <c:v>800</c:v>
                </c:pt>
                <c:pt idx="395">
                  <c:v>800</c:v>
                </c:pt>
                <c:pt idx="396">
                  <c:v>800</c:v>
                </c:pt>
                <c:pt idx="397">
                  <c:v>800</c:v>
                </c:pt>
                <c:pt idx="398">
                  <c:v>800</c:v>
                </c:pt>
                <c:pt idx="399">
                  <c:v>800</c:v>
                </c:pt>
                <c:pt idx="400">
                  <c:v>800</c:v>
                </c:pt>
                <c:pt idx="401">
                  <c:v>800</c:v>
                </c:pt>
                <c:pt idx="402">
                  <c:v>800</c:v>
                </c:pt>
                <c:pt idx="403">
                  <c:v>800</c:v>
                </c:pt>
                <c:pt idx="404">
                  <c:v>800</c:v>
                </c:pt>
                <c:pt idx="405">
                  <c:v>800</c:v>
                </c:pt>
                <c:pt idx="406">
                  <c:v>800</c:v>
                </c:pt>
                <c:pt idx="407">
                  <c:v>800</c:v>
                </c:pt>
                <c:pt idx="408">
                  <c:v>800</c:v>
                </c:pt>
                <c:pt idx="409">
                  <c:v>800</c:v>
                </c:pt>
                <c:pt idx="410">
                  <c:v>800</c:v>
                </c:pt>
                <c:pt idx="411">
                  <c:v>800</c:v>
                </c:pt>
                <c:pt idx="412">
                  <c:v>800</c:v>
                </c:pt>
                <c:pt idx="413">
                  <c:v>890.01800000000003</c:v>
                </c:pt>
                <c:pt idx="414">
                  <c:v>1002.59</c:v>
                </c:pt>
                <c:pt idx="415">
                  <c:v>1141.327</c:v>
                </c:pt>
                <c:pt idx="416">
                  <c:v>1303.732</c:v>
                </c:pt>
                <c:pt idx="417">
                  <c:v>1470.5609999999999</c:v>
                </c:pt>
                <c:pt idx="418">
                  <c:v>1373.2550000000001</c:v>
                </c:pt>
                <c:pt idx="419">
                  <c:v>1532.162</c:v>
                </c:pt>
                <c:pt idx="420">
                  <c:v>1556.1369999999999</c:v>
                </c:pt>
                <c:pt idx="421">
                  <c:v>1558.896</c:v>
                </c:pt>
                <c:pt idx="422">
                  <c:v>1760.6590000000001</c:v>
                </c:pt>
                <c:pt idx="423">
                  <c:v>1770.8789999999999</c:v>
                </c:pt>
                <c:pt idx="424">
                  <c:v>1703.8389999999999</c:v>
                </c:pt>
                <c:pt idx="425">
                  <c:v>1671.867</c:v>
                </c:pt>
                <c:pt idx="426">
                  <c:v>1778.4590000000001</c:v>
                </c:pt>
                <c:pt idx="427">
                  <c:v>1939.261</c:v>
                </c:pt>
                <c:pt idx="428">
                  <c:v>1785.308</c:v>
                </c:pt>
                <c:pt idx="429">
                  <c:v>1812.499</c:v>
                </c:pt>
                <c:pt idx="430">
                  <c:v>1614.0250000000001</c:v>
                </c:pt>
                <c:pt idx="431">
                  <c:v>1444.9849999999999</c:v>
                </c:pt>
                <c:pt idx="432">
                  <c:v>1473.605</c:v>
                </c:pt>
                <c:pt idx="433">
                  <c:v>1390.2840000000001</c:v>
                </c:pt>
                <c:pt idx="434">
                  <c:v>1523.2470000000001</c:v>
                </c:pt>
                <c:pt idx="435">
                  <c:v>1360.617</c:v>
                </c:pt>
                <c:pt idx="436">
                  <c:v>1411.3710000000001</c:v>
                </c:pt>
                <c:pt idx="437">
                  <c:v>1397.894</c:v>
                </c:pt>
                <c:pt idx="438">
                  <c:v>1515.623</c:v>
                </c:pt>
                <c:pt idx="439">
                  <c:v>1436.9639999999999</c:v>
                </c:pt>
                <c:pt idx="440">
                  <c:v>1383.3710000000001</c:v>
                </c:pt>
                <c:pt idx="441">
                  <c:v>1409.2339999999999</c:v>
                </c:pt>
                <c:pt idx="442">
                  <c:v>1381.9680000000001</c:v>
                </c:pt>
                <c:pt idx="443">
                  <c:v>1328.556</c:v>
                </c:pt>
                <c:pt idx="444">
                  <c:v>1334.4349999999999</c:v>
                </c:pt>
                <c:pt idx="445">
                  <c:v>1391.9780000000001</c:v>
                </c:pt>
                <c:pt idx="446">
                  <c:v>1310.212</c:v>
                </c:pt>
                <c:pt idx="447">
                  <c:v>1316.52</c:v>
                </c:pt>
                <c:pt idx="448">
                  <c:v>1330.201</c:v>
                </c:pt>
                <c:pt idx="449">
                  <c:v>1298.885</c:v>
                </c:pt>
                <c:pt idx="450">
                  <c:v>1409.681</c:v>
                </c:pt>
                <c:pt idx="451">
                  <c:v>1525.001</c:v>
                </c:pt>
                <c:pt idx="452">
                  <c:v>1502.903</c:v>
                </c:pt>
                <c:pt idx="453">
                  <c:v>1569.3050000000001</c:v>
                </c:pt>
                <c:pt idx="454">
                  <c:v>1507.3979999999999</c:v>
                </c:pt>
                <c:pt idx="455">
                  <c:v>1640.808</c:v>
                </c:pt>
                <c:pt idx="456">
                  <c:v>1692.8389999999999</c:v>
                </c:pt>
                <c:pt idx="457">
                  <c:v>1597.62</c:v>
                </c:pt>
                <c:pt idx="458">
                  <c:v>1809.8620000000001</c:v>
                </c:pt>
                <c:pt idx="459">
                  <c:v>1844.4649999999999</c:v>
                </c:pt>
                <c:pt idx="460">
                  <c:v>1908.712</c:v>
                </c:pt>
                <c:pt idx="461">
                  <c:v>1809.231</c:v>
                </c:pt>
                <c:pt idx="462">
                  <c:v>1809.9349999999999</c:v>
                </c:pt>
                <c:pt idx="463">
                  <c:v>1601.6</c:v>
                </c:pt>
                <c:pt idx="464">
                  <c:v>1551.01</c:v>
                </c:pt>
                <c:pt idx="465">
                  <c:v>1509.357</c:v>
                </c:pt>
                <c:pt idx="466">
                  <c:v>1474.95</c:v>
                </c:pt>
                <c:pt idx="467">
                  <c:v>1240.806</c:v>
                </c:pt>
                <c:pt idx="468">
                  <c:v>1206.5419999999999</c:v>
                </c:pt>
                <c:pt idx="469">
                  <c:v>1220.0060000000001</c:v>
                </c:pt>
                <c:pt idx="470">
                  <c:v>1311.2550000000001</c:v>
                </c:pt>
                <c:pt idx="471">
                  <c:v>987.03099999999995</c:v>
                </c:pt>
                <c:pt idx="472">
                  <c:v>1068.3710000000001</c:v>
                </c:pt>
                <c:pt idx="473">
                  <c:v>800</c:v>
                </c:pt>
                <c:pt idx="474">
                  <c:v>913.63099999999997</c:v>
                </c:pt>
                <c:pt idx="475">
                  <c:v>881.452</c:v>
                </c:pt>
                <c:pt idx="476">
                  <c:v>800</c:v>
                </c:pt>
                <c:pt idx="477">
                  <c:v>800</c:v>
                </c:pt>
                <c:pt idx="478">
                  <c:v>800</c:v>
                </c:pt>
                <c:pt idx="479">
                  <c:v>800</c:v>
                </c:pt>
                <c:pt idx="48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Scenario1_15_TN_UC!$F$1</c:f>
              <c:strCache>
                <c:ptCount val="1"/>
                <c:pt idx="0">
                  <c:v>NGCT-Old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Scenario1_15_TN_UC!$F$2:$F$482</c:f>
              <c:numCache>
                <c:formatCode>General</c:formatCode>
                <c:ptCount val="48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58.07</c:v>
                </c:pt>
                <c:pt idx="29">
                  <c:v>266.34300000000002</c:v>
                </c:pt>
                <c:pt idx="30">
                  <c:v>481.274</c:v>
                </c:pt>
                <c:pt idx="31">
                  <c:v>577.78099999999995</c:v>
                </c:pt>
                <c:pt idx="32">
                  <c:v>675</c:v>
                </c:pt>
                <c:pt idx="33">
                  <c:v>675</c:v>
                </c:pt>
                <c:pt idx="34">
                  <c:v>675</c:v>
                </c:pt>
                <c:pt idx="35">
                  <c:v>675</c:v>
                </c:pt>
                <c:pt idx="36">
                  <c:v>675</c:v>
                </c:pt>
                <c:pt idx="37">
                  <c:v>675</c:v>
                </c:pt>
                <c:pt idx="38">
                  <c:v>675</c:v>
                </c:pt>
                <c:pt idx="39">
                  <c:v>675</c:v>
                </c:pt>
                <c:pt idx="40">
                  <c:v>675</c:v>
                </c:pt>
                <c:pt idx="41">
                  <c:v>675</c:v>
                </c:pt>
                <c:pt idx="42">
                  <c:v>675</c:v>
                </c:pt>
                <c:pt idx="43">
                  <c:v>675</c:v>
                </c:pt>
                <c:pt idx="44">
                  <c:v>675</c:v>
                </c:pt>
                <c:pt idx="45">
                  <c:v>675</c:v>
                </c:pt>
                <c:pt idx="46">
                  <c:v>675</c:v>
                </c:pt>
                <c:pt idx="47">
                  <c:v>647.98599999999999</c:v>
                </c:pt>
                <c:pt idx="48">
                  <c:v>562.17100000000005</c:v>
                </c:pt>
                <c:pt idx="49">
                  <c:v>501.31599999999997</c:v>
                </c:pt>
                <c:pt idx="50">
                  <c:v>652.447</c:v>
                </c:pt>
                <c:pt idx="51">
                  <c:v>442.45600000000002</c:v>
                </c:pt>
                <c:pt idx="52">
                  <c:v>405.75799999999998</c:v>
                </c:pt>
                <c:pt idx="53">
                  <c:v>368.27499999999998</c:v>
                </c:pt>
                <c:pt idx="54">
                  <c:v>337.5</c:v>
                </c:pt>
                <c:pt idx="55">
                  <c:v>337.5</c:v>
                </c:pt>
                <c:pt idx="56">
                  <c:v>388.93299999999999</c:v>
                </c:pt>
                <c:pt idx="57">
                  <c:v>578.07899999999995</c:v>
                </c:pt>
                <c:pt idx="58">
                  <c:v>427.85700000000003</c:v>
                </c:pt>
                <c:pt idx="59">
                  <c:v>337.5</c:v>
                </c:pt>
                <c:pt idx="60">
                  <c:v>343.108</c:v>
                </c:pt>
                <c:pt idx="61">
                  <c:v>337.5</c:v>
                </c:pt>
                <c:pt idx="62">
                  <c:v>408.77800000000002</c:v>
                </c:pt>
                <c:pt idx="63">
                  <c:v>437.68299999999999</c:v>
                </c:pt>
                <c:pt idx="64">
                  <c:v>511.93299999999999</c:v>
                </c:pt>
                <c:pt idx="65">
                  <c:v>523.98400000000004</c:v>
                </c:pt>
                <c:pt idx="66">
                  <c:v>508.983</c:v>
                </c:pt>
                <c:pt idx="67">
                  <c:v>556.745</c:v>
                </c:pt>
                <c:pt idx="68">
                  <c:v>643.75800000000004</c:v>
                </c:pt>
                <c:pt idx="69">
                  <c:v>523.82799999999997</c:v>
                </c:pt>
                <c:pt idx="70">
                  <c:v>675</c:v>
                </c:pt>
                <c:pt idx="71">
                  <c:v>652.13</c:v>
                </c:pt>
                <c:pt idx="72">
                  <c:v>675</c:v>
                </c:pt>
                <c:pt idx="73">
                  <c:v>675</c:v>
                </c:pt>
                <c:pt idx="74">
                  <c:v>675</c:v>
                </c:pt>
                <c:pt idx="75">
                  <c:v>675</c:v>
                </c:pt>
                <c:pt idx="76">
                  <c:v>675</c:v>
                </c:pt>
                <c:pt idx="77">
                  <c:v>675</c:v>
                </c:pt>
                <c:pt idx="78">
                  <c:v>466.51600000000002</c:v>
                </c:pt>
                <c:pt idx="79">
                  <c:v>337.5</c:v>
                </c:pt>
                <c:pt idx="80">
                  <c:v>337.5</c:v>
                </c:pt>
                <c:pt idx="81">
                  <c:v>337.5</c:v>
                </c:pt>
                <c:pt idx="82">
                  <c:v>337.5</c:v>
                </c:pt>
                <c:pt idx="83">
                  <c:v>337.5</c:v>
                </c:pt>
                <c:pt idx="84">
                  <c:v>337.5</c:v>
                </c:pt>
                <c:pt idx="85">
                  <c:v>337.5</c:v>
                </c:pt>
                <c:pt idx="86">
                  <c:v>337.5</c:v>
                </c:pt>
                <c:pt idx="87">
                  <c:v>337.5</c:v>
                </c:pt>
                <c:pt idx="88">
                  <c:v>337.5</c:v>
                </c:pt>
                <c:pt idx="89">
                  <c:v>337.5</c:v>
                </c:pt>
                <c:pt idx="90">
                  <c:v>337.5</c:v>
                </c:pt>
                <c:pt idx="91">
                  <c:v>337.5</c:v>
                </c:pt>
                <c:pt idx="92">
                  <c:v>337.5</c:v>
                </c:pt>
                <c:pt idx="93">
                  <c:v>337.5</c:v>
                </c:pt>
                <c:pt idx="94">
                  <c:v>337.5</c:v>
                </c:pt>
                <c:pt idx="95">
                  <c:v>337.5</c:v>
                </c:pt>
                <c:pt idx="96">
                  <c:v>337.5</c:v>
                </c:pt>
                <c:pt idx="97">
                  <c:v>337.5</c:v>
                </c:pt>
                <c:pt idx="98">
                  <c:v>337.5</c:v>
                </c:pt>
                <c:pt idx="99">
                  <c:v>337.5</c:v>
                </c:pt>
                <c:pt idx="100">
                  <c:v>337.5</c:v>
                </c:pt>
                <c:pt idx="101">
                  <c:v>337.5</c:v>
                </c:pt>
                <c:pt idx="102">
                  <c:v>337.5</c:v>
                </c:pt>
                <c:pt idx="103">
                  <c:v>337.5</c:v>
                </c:pt>
                <c:pt idx="104">
                  <c:v>337.5</c:v>
                </c:pt>
                <c:pt idx="105">
                  <c:v>337.5</c:v>
                </c:pt>
                <c:pt idx="106">
                  <c:v>337.5</c:v>
                </c:pt>
                <c:pt idx="107">
                  <c:v>337.5</c:v>
                </c:pt>
                <c:pt idx="108">
                  <c:v>337.5</c:v>
                </c:pt>
                <c:pt idx="109">
                  <c:v>337.5</c:v>
                </c:pt>
                <c:pt idx="110">
                  <c:v>337.5</c:v>
                </c:pt>
                <c:pt idx="111">
                  <c:v>337.5</c:v>
                </c:pt>
                <c:pt idx="112">
                  <c:v>337.5</c:v>
                </c:pt>
                <c:pt idx="113">
                  <c:v>337.5</c:v>
                </c:pt>
                <c:pt idx="114">
                  <c:v>337.5</c:v>
                </c:pt>
                <c:pt idx="115">
                  <c:v>337.5</c:v>
                </c:pt>
                <c:pt idx="116">
                  <c:v>337.5</c:v>
                </c:pt>
                <c:pt idx="117">
                  <c:v>337.5</c:v>
                </c:pt>
                <c:pt idx="118">
                  <c:v>337.5</c:v>
                </c:pt>
                <c:pt idx="119">
                  <c:v>337.5</c:v>
                </c:pt>
                <c:pt idx="120">
                  <c:v>337.5</c:v>
                </c:pt>
                <c:pt idx="121">
                  <c:v>337.5</c:v>
                </c:pt>
                <c:pt idx="122">
                  <c:v>337.5</c:v>
                </c:pt>
                <c:pt idx="123">
                  <c:v>337.5</c:v>
                </c:pt>
                <c:pt idx="124">
                  <c:v>337.5</c:v>
                </c:pt>
                <c:pt idx="125">
                  <c:v>337.5</c:v>
                </c:pt>
                <c:pt idx="126">
                  <c:v>343.92200000000003</c:v>
                </c:pt>
                <c:pt idx="127">
                  <c:v>582.077</c:v>
                </c:pt>
                <c:pt idx="128">
                  <c:v>675</c:v>
                </c:pt>
                <c:pt idx="129">
                  <c:v>675</c:v>
                </c:pt>
                <c:pt idx="130">
                  <c:v>675</c:v>
                </c:pt>
                <c:pt idx="131">
                  <c:v>675</c:v>
                </c:pt>
                <c:pt idx="132">
                  <c:v>675</c:v>
                </c:pt>
                <c:pt idx="133">
                  <c:v>675</c:v>
                </c:pt>
                <c:pt idx="134">
                  <c:v>675</c:v>
                </c:pt>
                <c:pt idx="135">
                  <c:v>675</c:v>
                </c:pt>
                <c:pt idx="136">
                  <c:v>675</c:v>
                </c:pt>
                <c:pt idx="137">
                  <c:v>675</c:v>
                </c:pt>
                <c:pt idx="138">
                  <c:v>675</c:v>
                </c:pt>
                <c:pt idx="139">
                  <c:v>675</c:v>
                </c:pt>
                <c:pt idx="140">
                  <c:v>675</c:v>
                </c:pt>
                <c:pt idx="141">
                  <c:v>675</c:v>
                </c:pt>
                <c:pt idx="142">
                  <c:v>675</c:v>
                </c:pt>
                <c:pt idx="143">
                  <c:v>675</c:v>
                </c:pt>
                <c:pt idx="144">
                  <c:v>675</c:v>
                </c:pt>
                <c:pt idx="145">
                  <c:v>564.85400000000004</c:v>
                </c:pt>
                <c:pt idx="146">
                  <c:v>675</c:v>
                </c:pt>
                <c:pt idx="147">
                  <c:v>672.86800000000005</c:v>
                </c:pt>
                <c:pt idx="148">
                  <c:v>638.33100000000002</c:v>
                </c:pt>
                <c:pt idx="149">
                  <c:v>675</c:v>
                </c:pt>
                <c:pt idx="150">
                  <c:v>615.745</c:v>
                </c:pt>
                <c:pt idx="151">
                  <c:v>521.17700000000002</c:v>
                </c:pt>
                <c:pt idx="152">
                  <c:v>531.971</c:v>
                </c:pt>
                <c:pt idx="153">
                  <c:v>496.6</c:v>
                </c:pt>
                <c:pt idx="154">
                  <c:v>631.32100000000003</c:v>
                </c:pt>
                <c:pt idx="155">
                  <c:v>522.15200000000004</c:v>
                </c:pt>
                <c:pt idx="156">
                  <c:v>402.61200000000002</c:v>
                </c:pt>
                <c:pt idx="157">
                  <c:v>337.5</c:v>
                </c:pt>
                <c:pt idx="158">
                  <c:v>380.13</c:v>
                </c:pt>
                <c:pt idx="159">
                  <c:v>399.71499999999997</c:v>
                </c:pt>
                <c:pt idx="160">
                  <c:v>484.971</c:v>
                </c:pt>
                <c:pt idx="161">
                  <c:v>430.54899999999998</c:v>
                </c:pt>
                <c:pt idx="162">
                  <c:v>391.63299999999998</c:v>
                </c:pt>
                <c:pt idx="163">
                  <c:v>468.399</c:v>
                </c:pt>
                <c:pt idx="164">
                  <c:v>589.33100000000002</c:v>
                </c:pt>
                <c:pt idx="165">
                  <c:v>643.25599999999997</c:v>
                </c:pt>
                <c:pt idx="166">
                  <c:v>587.60900000000004</c:v>
                </c:pt>
                <c:pt idx="167">
                  <c:v>675</c:v>
                </c:pt>
                <c:pt idx="168">
                  <c:v>675</c:v>
                </c:pt>
                <c:pt idx="169">
                  <c:v>675</c:v>
                </c:pt>
                <c:pt idx="170">
                  <c:v>620.029</c:v>
                </c:pt>
                <c:pt idx="171">
                  <c:v>675</c:v>
                </c:pt>
                <c:pt idx="172">
                  <c:v>675</c:v>
                </c:pt>
                <c:pt idx="173">
                  <c:v>499.43299999999999</c:v>
                </c:pt>
                <c:pt idx="174">
                  <c:v>460.88600000000002</c:v>
                </c:pt>
                <c:pt idx="175">
                  <c:v>502.005</c:v>
                </c:pt>
                <c:pt idx="176">
                  <c:v>426.04899999999998</c:v>
                </c:pt>
                <c:pt idx="177">
                  <c:v>372.81200000000001</c:v>
                </c:pt>
                <c:pt idx="178">
                  <c:v>464.62</c:v>
                </c:pt>
                <c:pt idx="179">
                  <c:v>337.5</c:v>
                </c:pt>
                <c:pt idx="180">
                  <c:v>337.5</c:v>
                </c:pt>
                <c:pt idx="181">
                  <c:v>337.5</c:v>
                </c:pt>
                <c:pt idx="182">
                  <c:v>337.5</c:v>
                </c:pt>
                <c:pt idx="183">
                  <c:v>337.5</c:v>
                </c:pt>
                <c:pt idx="184">
                  <c:v>337.5</c:v>
                </c:pt>
                <c:pt idx="185">
                  <c:v>337.5</c:v>
                </c:pt>
                <c:pt idx="186">
                  <c:v>337.5</c:v>
                </c:pt>
                <c:pt idx="187">
                  <c:v>337.5</c:v>
                </c:pt>
                <c:pt idx="188">
                  <c:v>337.5</c:v>
                </c:pt>
                <c:pt idx="189">
                  <c:v>337.5</c:v>
                </c:pt>
                <c:pt idx="190">
                  <c:v>337.5</c:v>
                </c:pt>
                <c:pt idx="191">
                  <c:v>337.5</c:v>
                </c:pt>
                <c:pt idx="192">
                  <c:v>337.5</c:v>
                </c:pt>
                <c:pt idx="193">
                  <c:v>337.5</c:v>
                </c:pt>
                <c:pt idx="194">
                  <c:v>337.5</c:v>
                </c:pt>
                <c:pt idx="195">
                  <c:v>337.5</c:v>
                </c:pt>
                <c:pt idx="196">
                  <c:v>337.5</c:v>
                </c:pt>
                <c:pt idx="197">
                  <c:v>337.5</c:v>
                </c:pt>
                <c:pt idx="198">
                  <c:v>337.5</c:v>
                </c:pt>
                <c:pt idx="199">
                  <c:v>337.5</c:v>
                </c:pt>
                <c:pt idx="200">
                  <c:v>337.5</c:v>
                </c:pt>
                <c:pt idx="201">
                  <c:v>337.5</c:v>
                </c:pt>
                <c:pt idx="202">
                  <c:v>337.5</c:v>
                </c:pt>
                <c:pt idx="203">
                  <c:v>337.5</c:v>
                </c:pt>
                <c:pt idx="204">
                  <c:v>337.5</c:v>
                </c:pt>
                <c:pt idx="205">
                  <c:v>337.5</c:v>
                </c:pt>
                <c:pt idx="206">
                  <c:v>337.5</c:v>
                </c:pt>
                <c:pt idx="207">
                  <c:v>337.5</c:v>
                </c:pt>
                <c:pt idx="208">
                  <c:v>337.5</c:v>
                </c:pt>
                <c:pt idx="209">
                  <c:v>337.5</c:v>
                </c:pt>
                <c:pt idx="210">
                  <c:v>337.5</c:v>
                </c:pt>
                <c:pt idx="211">
                  <c:v>337.5</c:v>
                </c:pt>
                <c:pt idx="212">
                  <c:v>337.5</c:v>
                </c:pt>
                <c:pt idx="213">
                  <c:v>337.5</c:v>
                </c:pt>
                <c:pt idx="214">
                  <c:v>337.5</c:v>
                </c:pt>
                <c:pt idx="215">
                  <c:v>337.5</c:v>
                </c:pt>
                <c:pt idx="216">
                  <c:v>337.5</c:v>
                </c:pt>
                <c:pt idx="217">
                  <c:v>337.5</c:v>
                </c:pt>
                <c:pt idx="218">
                  <c:v>337.5</c:v>
                </c:pt>
                <c:pt idx="219">
                  <c:v>337.5</c:v>
                </c:pt>
                <c:pt idx="220">
                  <c:v>337.5</c:v>
                </c:pt>
                <c:pt idx="221">
                  <c:v>337.5</c:v>
                </c:pt>
                <c:pt idx="222">
                  <c:v>489.68099999999998</c:v>
                </c:pt>
                <c:pt idx="223">
                  <c:v>463.86599999999999</c:v>
                </c:pt>
                <c:pt idx="224">
                  <c:v>675</c:v>
                </c:pt>
                <c:pt idx="225">
                  <c:v>675</c:v>
                </c:pt>
                <c:pt idx="226">
                  <c:v>675</c:v>
                </c:pt>
                <c:pt idx="227">
                  <c:v>675</c:v>
                </c:pt>
                <c:pt idx="228">
                  <c:v>675</c:v>
                </c:pt>
                <c:pt idx="229">
                  <c:v>675</c:v>
                </c:pt>
                <c:pt idx="230">
                  <c:v>675</c:v>
                </c:pt>
                <c:pt idx="231">
                  <c:v>675</c:v>
                </c:pt>
                <c:pt idx="232">
                  <c:v>675</c:v>
                </c:pt>
                <c:pt idx="233">
                  <c:v>675</c:v>
                </c:pt>
                <c:pt idx="234">
                  <c:v>675</c:v>
                </c:pt>
                <c:pt idx="235">
                  <c:v>675</c:v>
                </c:pt>
                <c:pt idx="236">
                  <c:v>675</c:v>
                </c:pt>
                <c:pt idx="237">
                  <c:v>632.42899999999997</c:v>
                </c:pt>
                <c:pt idx="238">
                  <c:v>675</c:v>
                </c:pt>
                <c:pt idx="239">
                  <c:v>498.12900000000002</c:v>
                </c:pt>
                <c:pt idx="240">
                  <c:v>579.85</c:v>
                </c:pt>
                <c:pt idx="241">
                  <c:v>439.29399999999998</c:v>
                </c:pt>
                <c:pt idx="242">
                  <c:v>440.34199999999998</c:v>
                </c:pt>
                <c:pt idx="243">
                  <c:v>441.709</c:v>
                </c:pt>
                <c:pt idx="244">
                  <c:v>479.90300000000002</c:v>
                </c:pt>
                <c:pt idx="245">
                  <c:v>415.94400000000002</c:v>
                </c:pt>
                <c:pt idx="246">
                  <c:v>535.04499999999996</c:v>
                </c:pt>
                <c:pt idx="247">
                  <c:v>337.5</c:v>
                </c:pt>
                <c:pt idx="248">
                  <c:v>366.00900000000001</c:v>
                </c:pt>
                <c:pt idx="249">
                  <c:v>337.5</c:v>
                </c:pt>
                <c:pt idx="250">
                  <c:v>337.5</c:v>
                </c:pt>
                <c:pt idx="251">
                  <c:v>365.27100000000002</c:v>
                </c:pt>
                <c:pt idx="252">
                  <c:v>337.5</c:v>
                </c:pt>
                <c:pt idx="253">
                  <c:v>337.5</c:v>
                </c:pt>
                <c:pt idx="254">
                  <c:v>337.5</c:v>
                </c:pt>
                <c:pt idx="255">
                  <c:v>453.41800000000001</c:v>
                </c:pt>
                <c:pt idx="256">
                  <c:v>410.00900000000001</c:v>
                </c:pt>
                <c:pt idx="257">
                  <c:v>441.41300000000001</c:v>
                </c:pt>
                <c:pt idx="258">
                  <c:v>364.721</c:v>
                </c:pt>
                <c:pt idx="259">
                  <c:v>402.935</c:v>
                </c:pt>
                <c:pt idx="260">
                  <c:v>512.90300000000002</c:v>
                </c:pt>
                <c:pt idx="261">
                  <c:v>542.93799999999999</c:v>
                </c:pt>
                <c:pt idx="262">
                  <c:v>623.78099999999995</c:v>
                </c:pt>
                <c:pt idx="263">
                  <c:v>624.16600000000005</c:v>
                </c:pt>
                <c:pt idx="264">
                  <c:v>649.69000000000005</c:v>
                </c:pt>
                <c:pt idx="265">
                  <c:v>454.91899999999998</c:v>
                </c:pt>
                <c:pt idx="266">
                  <c:v>628.08199999999999</c:v>
                </c:pt>
                <c:pt idx="267">
                  <c:v>675</c:v>
                </c:pt>
                <c:pt idx="268">
                  <c:v>637.58299999999997</c:v>
                </c:pt>
                <c:pt idx="269">
                  <c:v>567.65599999999995</c:v>
                </c:pt>
                <c:pt idx="270">
                  <c:v>587.33699999999999</c:v>
                </c:pt>
                <c:pt idx="271">
                  <c:v>609.72400000000005</c:v>
                </c:pt>
                <c:pt idx="272">
                  <c:v>419.69</c:v>
                </c:pt>
                <c:pt idx="273">
                  <c:v>354.072</c:v>
                </c:pt>
                <c:pt idx="274">
                  <c:v>337.5</c:v>
                </c:pt>
                <c:pt idx="275">
                  <c:v>337.5</c:v>
                </c:pt>
                <c:pt idx="276">
                  <c:v>337.5</c:v>
                </c:pt>
                <c:pt idx="277">
                  <c:v>337.5</c:v>
                </c:pt>
                <c:pt idx="278">
                  <c:v>337.5</c:v>
                </c:pt>
                <c:pt idx="279">
                  <c:v>337.5</c:v>
                </c:pt>
                <c:pt idx="280">
                  <c:v>337.5</c:v>
                </c:pt>
                <c:pt idx="281">
                  <c:v>337.5</c:v>
                </c:pt>
                <c:pt idx="282">
                  <c:v>337.5</c:v>
                </c:pt>
                <c:pt idx="283">
                  <c:v>337.5</c:v>
                </c:pt>
                <c:pt idx="284">
                  <c:v>337.5</c:v>
                </c:pt>
                <c:pt idx="285">
                  <c:v>337.5</c:v>
                </c:pt>
                <c:pt idx="286">
                  <c:v>337.5</c:v>
                </c:pt>
                <c:pt idx="287">
                  <c:v>337.5</c:v>
                </c:pt>
                <c:pt idx="288">
                  <c:v>337.5</c:v>
                </c:pt>
                <c:pt idx="289">
                  <c:v>337.5</c:v>
                </c:pt>
                <c:pt idx="290">
                  <c:v>337.5</c:v>
                </c:pt>
                <c:pt idx="291">
                  <c:v>337.5</c:v>
                </c:pt>
                <c:pt idx="292">
                  <c:v>337.5</c:v>
                </c:pt>
                <c:pt idx="293">
                  <c:v>337.5</c:v>
                </c:pt>
                <c:pt idx="294">
                  <c:v>337.5</c:v>
                </c:pt>
                <c:pt idx="295">
                  <c:v>337.5</c:v>
                </c:pt>
                <c:pt idx="296">
                  <c:v>337.5</c:v>
                </c:pt>
                <c:pt idx="297">
                  <c:v>337.5</c:v>
                </c:pt>
                <c:pt idx="298">
                  <c:v>337.5</c:v>
                </c:pt>
                <c:pt idx="299">
                  <c:v>337.5</c:v>
                </c:pt>
                <c:pt idx="300">
                  <c:v>337.5</c:v>
                </c:pt>
                <c:pt idx="301">
                  <c:v>337.5</c:v>
                </c:pt>
                <c:pt idx="302">
                  <c:v>337.5</c:v>
                </c:pt>
                <c:pt idx="303">
                  <c:v>337.5</c:v>
                </c:pt>
                <c:pt idx="304">
                  <c:v>337.5</c:v>
                </c:pt>
                <c:pt idx="305">
                  <c:v>337.5</c:v>
                </c:pt>
                <c:pt idx="306">
                  <c:v>337.5</c:v>
                </c:pt>
                <c:pt idx="307">
                  <c:v>337.5</c:v>
                </c:pt>
                <c:pt idx="308">
                  <c:v>337.5</c:v>
                </c:pt>
                <c:pt idx="309">
                  <c:v>337.5</c:v>
                </c:pt>
                <c:pt idx="310">
                  <c:v>337.5</c:v>
                </c:pt>
                <c:pt idx="311">
                  <c:v>337.5</c:v>
                </c:pt>
                <c:pt idx="312">
                  <c:v>337.5</c:v>
                </c:pt>
                <c:pt idx="313">
                  <c:v>337.5</c:v>
                </c:pt>
                <c:pt idx="314">
                  <c:v>337.5</c:v>
                </c:pt>
                <c:pt idx="315">
                  <c:v>337.5</c:v>
                </c:pt>
                <c:pt idx="316">
                  <c:v>337.5</c:v>
                </c:pt>
                <c:pt idx="317">
                  <c:v>337.5</c:v>
                </c:pt>
                <c:pt idx="318">
                  <c:v>337.5</c:v>
                </c:pt>
                <c:pt idx="319">
                  <c:v>337.5</c:v>
                </c:pt>
                <c:pt idx="320">
                  <c:v>337.5</c:v>
                </c:pt>
                <c:pt idx="321">
                  <c:v>337.5</c:v>
                </c:pt>
                <c:pt idx="322">
                  <c:v>337.5</c:v>
                </c:pt>
                <c:pt idx="323">
                  <c:v>337.5</c:v>
                </c:pt>
                <c:pt idx="324">
                  <c:v>337.5</c:v>
                </c:pt>
                <c:pt idx="325">
                  <c:v>337.5</c:v>
                </c:pt>
                <c:pt idx="326">
                  <c:v>337.5</c:v>
                </c:pt>
                <c:pt idx="327">
                  <c:v>337.5</c:v>
                </c:pt>
                <c:pt idx="328">
                  <c:v>337.5</c:v>
                </c:pt>
                <c:pt idx="329">
                  <c:v>337.5</c:v>
                </c:pt>
                <c:pt idx="330">
                  <c:v>337.5</c:v>
                </c:pt>
                <c:pt idx="331">
                  <c:v>337.5</c:v>
                </c:pt>
                <c:pt idx="332">
                  <c:v>337.5</c:v>
                </c:pt>
                <c:pt idx="333">
                  <c:v>337.5</c:v>
                </c:pt>
                <c:pt idx="334">
                  <c:v>337.5</c:v>
                </c:pt>
                <c:pt idx="335">
                  <c:v>337.5</c:v>
                </c:pt>
                <c:pt idx="336">
                  <c:v>337.5</c:v>
                </c:pt>
                <c:pt idx="337">
                  <c:v>337.5</c:v>
                </c:pt>
                <c:pt idx="338">
                  <c:v>337.5</c:v>
                </c:pt>
                <c:pt idx="339">
                  <c:v>337.5</c:v>
                </c:pt>
                <c:pt idx="340">
                  <c:v>337.5</c:v>
                </c:pt>
                <c:pt idx="341">
                  <c:v>337.5</c:v>
                </c:pt>
                <c:pt idx="342">
                  <c:v>337.5</c:v>
                </c:pt>
                <c:pt idx="343">
                  <c:v>337.5</c:v>
                </c:pt>
                <c:pt idx="344">
                  <c:v>337.5</c:v>
                </c:pt>
                <c:pt idx="345">
                  <c:v>337.5</c:v>
                </c:pt>
                <c:pt idx="346">
                  <c:v>337.5</c:v>
                </c:pt>
                <c:pt idx="347">
                  <c:v>337.5</c:v>
                </c:pt>
                <c:pt idx="348">
                  <c:v>337.5</c:v>
                </c:pt>
                <c:pt idx="349">
                  <c:v>337.5</c:v>
                </c:pt>
                <c:pt idx="350">
                  <c:v>337.5</c:v>
                </c:pt>
                <c:pt idx="351">
                  <c:v>337.5</c:v>
                </c:pt>
                <c:pt idx="352">
                  <c:v>337.5</c:v>
                </c:pt>
                <c:pt idx="353">
                  <c:v>337.5</c:v>
                </c:pt>
                <c:pt idx="354">
                  <c:v>337.5</c:v>
                </c:pt>
                <c:pt idx="355">
                  <c:v>337.5</c:v>
                </c:pt>
                <c:pt idx="356">
                  <c:v>337.5</c:v>
                </c:pt>
                <c:pt idx="357">
                  <c:v>337.5</c:v>
                </c:pt>
                <c:pt idx="358">
                  <c:v>337.5</c:v>
                </c:pt>
                <c:pt idx="359">
                  <c:v>337.5</c:v>
                </c:pt>
                <c:pt idx="360">
                  <c:v>337.5</c:v>
                </c:pt>
                <c:pt idx="361">
                  <c:v>337.5</c:v>
                </c:pt>
                <c:pt idx="362">
                  <c:v>337.5</c:v>
                </c:pt>
                <c:pt idx="363">
                  <c:v>337.5</c:v>
                </c:pt>
                <c:pt idx="364">
                  <c:v>337.5</c:v>
                </c:pt>
                <c:pt idx="365">
                  <c:v>337.5</c:v>
                </c:pt>
                <c:pt idx="366">
                  <c:v>337.5</c:v>
                </c:pt>
                <c:pt idx="367">
                  <c:v>337.5</c:v>
                </c:pt>
                <c:pt idx="368">
                  <c:v>337.5</c:v>
                </c:pt>
                <c:pt idx="369">
                  <c:v>337.5</c:v>
                </c:pt>
                <c:pt idx="370">
                  <c:v>337.5</c:v>
                </c:pt>
                <c:pt idx="371">
                  <c:v>337.5</c:v>
                </c:pt>
                <c:pt idx="372">
                  <c:v>337.5</c:v>
                </c:pt>
                <c:pt idx="373">
                  <c:v>337.5</c:v>
                </c:pt>
                <c:pt idx="374">
                  <c:v>337.5</c:v>
                </c:pt>
                <c:pt idx="375">
                  <c:v>337.5</c:v>
                </c:pt>
                <c:pt idx="376">
                  <c:v>337.5</c:v>
                </c:pt>
                <c:pt idx="377">
                  <c:v>337.5</c:v>
                </c:pt>
                <c:pt idx="378">
                  <c:v>337.5</c:v>
                </c:pt>
                <c:pt idx="379">
                  <c:v>337.5</c:v>
                </c:pt>
                <c:pt idx="380">
                  <c:v>337.5</c:v>
                </c:pt>
                <c:pt idx="381">
                  <c:v>337.5</c:v>
                </c:pt>
                <c:pt idx="382">
                  <c:v>337.5</c:v>
                </c:pt>
                <c:pt idx="383">
                  <c:v>337.5</c:v>
                </c:pt>
                <c:pt idx="384">
                  <c:v>337.5</c:v>
                </c:pt>
                <c:pt idx="385">
                  <c:v>337.5</c:v>
                </c:pt>
                <c:pt idx="386">
                  <c:v>337.5</c:v>
                </c:pt>
                <c:pt idx="387">
                  <c:v>337.5</c:v>
                </c:pt>
                <c:pt idx="388">
                  <c:v>337.5</c:v>
                </c:pt>
                <c:pt idx="389">
                  <c:v>337.5</c:v>
                </c:pt>
                <c:pt idx="390">
                  <c:v>337.5</c:v>
                </c:pt>
                <c:pt idx="391">
                  <c:v>337.5</c:v>
                </c:pt>
                <c:pt idx="392">
                  <c:v>337.5</c:v>
                </c:pt>
                <c:pt idx="393">
                  <c:v>337.5</c:v>
                </c:pt>
                <c:pt idx="394">
                  <c:v>337.5</c:v>
                </c:pt>
                <c:pt idx="395">
                  <c:v>337.5</c:v>
                </c:pt>
                <c:pt idx="396">
                  <c:v>337.5</c:v>
                </c:pt>
                <c:pt idx="397">
                  <c:v>337.5</c:v>
                </c:pt>
                <c:pt idx="398">
                  <c:v>337.5</c:v>
                </c:pt>
                <c:pt idx="399">
                  <c:v>337.5</c:v>
                </c:pt>
                <c:pt idx="400">
                  <c:v>337.5</c:v>
                </c:pt>
                <c:pt idx="401">
                  <c:v>337.5</c:v>
                </c:pt>
                <c:pt idx="402">
                  <c:v>337.5</c:v>
                </c:pt>
                <c:pt idx="403">
                  <c:v>337.5</c:v>
                </c:pt>
                <c:pt idx="404">
                  <c:v>337.5</c:v>
                </c:pt>
                <c:pt idx="405">
                  <c:v>337.5</c:v>
                </c:pt>
                <c:pt idx="406">
                  <c:v>337.5</c:v>
                </c:pt>
                <c:pt idx="407">
                  <c:v>337.5</c:v>
                </c:pt>
                <c:pt idx="408">
                  <c:v>337.5</c:v>
                </c:pt>
                <c:pt idx="409">
                  <c:v>337.5</c:v>
                </c:pt>
                <c:pt idx="410">
                  <c:v>337.5</c:v>
                </c:pt>
                <c:pt idx="411">
                  <c:v>337.5</c:v>
                </c:pt>
                <c:pt idx="412">
                  <c:v>337.5</c:v>
                </c:pt>
                <c:pt idx="413">
                  <c:v>337.5</c:v>
                </c:pt>
                <c:pt idx="414">
                  <c:v>337.5</c:v>
                </c:pt>
                <c:pt idx="415">
                  <c:v>337.5</c:v>
                </c:pt>
                <c:pt idx="416">
                  <c:v>337.5</c:v>
                </c:pt>
                <c:pt idx="417">
                  <c:v>337.5</c:v>
                </c:pt>
                <c:pt idx="418">
                  <c:v>337.5</c:v>
                </c:pt>
                <c:pt idx="419">
                  <c:v>337.5</c:v>
                </c:pt>
                <c:pt idx="420">
                  <c:v>337.5</c:v>
                </c:pt>
                <c:pt idx="421">
                  <c:v>337.5</c:v>
                </c:pt>
                <c:pt idx="422">
                  <c:v>337.5</c:v>
                </c:pt>
                <c:pt idx="423">
                  <c:v>337.5</c:v>
                </c:pt>
                <c:pt idx="424">
                  <c:v>337.5</c:v>
                </c:pt>
                <c:pt idx="425">
                  <c:v>337.5</c:v>
                </c:pt>
                <c:pt idx="426">
                  <c:v>337.5</c:v>
                </c:pt>
                <c:pt idx="427">
                  <c:v>337.5</c:v>
                </c:pt>
                <c:pt idx="428">
                  <c:v>337.5</c:v>
                </c:pt>
                <c:pt idx="429">
                  <c:v>337.5</c:v>
                </c:pt>
                <c:pt idx="430">
                  <c:v>337.5</c:v>
                </c:pt>
                <c:pt idx="431">
                  <c:v>337.5</c:v>
                </c:pt>
                <c:pt idx="432">
                  <c:v>337.5</c:v>
                </c:pt>
                <c:pt idx="433">
                  <c:v>337.5</c:v>
                </c:pt>
                <c:pt idx="434">
                  <c:v>337.5</c:v>
                </c:pt>
                <c:pt idx="435">
                  <c:v>337.5</c:v>
                </c:pt>
                <c:pt idx="436">
                  <c:v>337.5</c:v>
                </c:pt>
                <c:pt idx="437">
                  <c:v>337.5</c:v>
                </c:pt>
                <c:pt idx="438">
                  <c:v>337.5</c:v>
                </c:pt>
                <c:pt idx="439">
                  <c:v>337.5</c:v>
                </c:pt>
                <c:pt idx="440">
                  <c:v>337.5</c:v>
                </c:pt>
                <c:pt idx="441">
                  <c:v>337.5</c:v>
                </c:pt>
                <c:pt idx="442">
                  <c:v>337.5</c:v>
                </c:pt>
                <c:pt idx="443">
                  <c:v>337.5</c:v>
                </c:pt>
                <c:pt idx="444">
                  <c:v>337.5</c:v>
                </c:pt>
                <c:pt idx="445">
                  <c:v>337.5</c:v>
                </c:pt>
                <c:pt idx="446">
                  <c:v>337.5</c:v>
                </c:pt>
                <c:pt idx="447">
                  <c:v>337.5</c:v>
                </c:pt>
                <c:pt idx="448">
                  <c:v>337.5</c:v>
                </c:pt>
                <c:pt idx="449">
                  <c:v>337.5</c:v>
                </c:pt>
                <c:pt idx="450">
                  <c:v>337.5</c:v>
                </c:pt>
                <c:pt idx="451">
                  <c:v>337.5</c:v>
                </c:pt>
                <c:pt idx="452">
                  <c:v>337.5</c:v>
                </c:pt>
                <c:pt idx="453">
                  <c:v>337.5</c:v>
                </c:pt>
                <c:pt idx="454">
                  <c:v>337.5</c:v>
                </c:pt>
                <c:pt idx="455">
                  <c:v>337.5</c:v>
                </c:pt>
                <c:pt idx="456">
                  <c:v>337.5</c:v>
                </c:pt>
                <c:pt idx="457">
                  <c:v>337.5</c:v>
                </c:pt>
                <c:pt idx="458">
                  <c:v>337.5</c:v>
                </c:pt>
                <c:pt idx="459">
                  <c:v>337.5</c:v>
                </c:pt>
                <c:pt idx="460">
                  <c:v>337.5</c:v>
                </c:pt>
                <c:pt idx="461">
                  <c:v>337.5</c:v>
                </c:pt>
                <c:pt idx="462">
                  <c:v>337.5</c:v>
                </c:pt>
                <c:pt idx="463">
                  <c:v>337.5</c:v>
                </c:pt>
                <c:pt idx="464">
                  <c:v>337.5</c:v>
                </c:pt>
                <c:pt idx="465">
                  <c:v>337.5</c:v>
                </c:pt>
                <c:pt idx="466">
                  <c:v>337.5</c:v>
                </c:pt>
                <c:pt idx="467">
                  <c:v>337.5</c:v>
                </c:pt>
                <c:pt idx="468">
                  <c:v>337.5</c:v>
                </c:pt>
                <c:pt idx="469">
                  <c:v>337.5</c:v>
                </c:pt>
                <c:pt idx="470">
                  <c:v>337.5</c:v>
                </c:pt>
                <c:pt idx="471">
                  <c:v>337.5</c:v>
                </c:pt>
                <c:pt idx="472">
                  <c:v>337.5</c:v>
                </c:pt>
                <c:pt idx="473">
                  <c:v>337.5</c:v>
                </c:pt>
                <c:pt idx="474">
                  <c:v>337.5</c:v>
                </c:pt>
                <c:pt idx="475">
                  <c:v>337.5</c:v>
                </c:pt>
                <c:pt idx="476">
                  <c:v>337.5</c:v>
                </c:pt>
                <c:pt idx="477">
                  <c:v>337.5</c:v>
                </c:pt>
                <c:pt idx="478">
                  <c:v>337.5</c:v>
                </c:pt>
                <c:pt idx="479">
                  <c:v>337.5</c:v>
                </c:pt>
                <c:pt idx="480">
                  <c:v>337.5</c:v>
                </c:pt>
              </c:numCache>
            </c:numRef>
          </c:val>
        </c:ser>
        <c:ser>
          <c:idx val="5"/>
          <c:order val="5"/>
          <c:tx>
            <c:strRef>
              <c:f>Scenario1_15_TN_UC!$G$1</c:f>
              <c:strCache>
                <c:ptCount val="1"/>
                <c:pt idx="0">
                  <c:v>Wind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numRef>
              <c:f>Scenario1_15_TN_UC!$A$2:$A$482</c:f>
              <c:numCache>
                <c:formatCode>m/d/yyyy\ h:mm</c:formatCode>
                <c:ptCount val="481"/>
                <c:pt idx="0">
                  <c:v>42186</c:v>
                </c:pt>
                <c:pt idx="1">
                  <c:v>42186.010416666664</c:v>
                </c:pt>
                <c:pt idx="2">
                  <c:v>42186.020833333336</c:v>
                </c:pt>
                <c:pt idx="3">
                  <c:v>42186.03125</c:v>
                </c:pt>
                <c:pt idx="4">
                  <c:v>42186.041666666664</c:v>
                </c:pt>
                <c:pt idx="5">
                  <c:v>42186.052083333336</c:v>
                </c:pt>
                <c:pt idx="6">
                  <c:v>42186.0625</c:v>
                </c:pt>
                <c:pt idx="7">
                  <c:v>42186.072916666664</c:v>
                </c:pt>
                <c:pt idx="8">
                  <c:v>42186.083333333336</c:v>
                </c:pt>
                <c:pt idx="9">
                  <c:v>42186.09375</c:v>
                </c:pt>
                <c:pt idx="10">
                  <c:v>42186.104166666664</c:v>
                </c:pt>
                <c:pt idx="11">
                  <c:v>42186.114583333336</c:v>
                </c:pt>
                <c:pt idx="12">
                  <c:v>42186.125</c:v>
                </c:pt>
                <c:pt idx="13">
                  <c:v>42186.135416666664</c:v>
                </c:pt>
                <c:pt idx="14">
                  <c:v>42186.145833333336</c:v>
                </c:pt>
                <c:pt idx="15">
                  <c:v>42186.15625</c:v>
                </c:pt>
                <c:pt idx="16">
                  <c:v>42186.166666666664</c:v>
                </c:pt>
                <c:pt idx="17">
                  <c:v>42186.177083333336</c:v>
                </c:pt>
                <c:pt idx="18">
                  <c:v>42186.1875</c:v>
                </c:pt>
                <c:pt idx="19">
                  <c:v>42186.197916666664</c:v>
                </c:pt>
                <c:pt idx="20">
                  <c:v>42186.208333333336</c:v>
                </c:pt>
                <c:pt idx="21">
                  <c:v>42186.21875</c:v>
                </c:pt>
                <c:pt idx="22">
                  <c:v>42186.229166666664</c:v>
                </c:pt>
                <c:pt idx="23">
                  <c:v>42186.239583333336</c:v>
                </c:pt>
                <c:pt idx="24">
                  <c:v>42186.25</c:v>
                </c:pt>
                <c:pt idx="25">
                  <c:v>42186.260416666664</c:v>
                </c:pt>
                <c:pt idx="26">
                  <c:v>42186.270833333336</c:v>
                </c:pt>
                <c:pt idx="27">
                  <c:v>42186.28125</c:v>
                </c:pt>
                <c:pt idx="28">
                  <c:v>42186.291666666664</c:v>
                </c:pt>
                <c:pt idx="29">
                  <c:v>42186.302083333336</c:v>
                </c:pt>
                <c:pt idx="30">
                  <c:v>42186.3125</c:v>
                </c:pt>
                <c:pt idx="31">
                  <c:v>42186.322916666664</c:v>
                </c:pt>
                <c:pt idx="32">
                  <c:v>42186.333333333336</c:v>
                </c:pt>
                <c:pt idx="33">
                  <c:v>42186.34375</c:v>
                </c:pt>
                <c:pt idx="34">
                  <c:v>42186.354166666664</c:v>
                </c:pt>
                <c:pt idx="35">
                  <c:v>42186.364583333336</c:v>
                </c:pt>
                <c:pt idx="36">
                  <c:v>42186.375</c:v>
                </c:pt>
                <c:pt idx="37">
                  <c:v>42186.385416666664</c:v>
                </c:pt>
                <c:pt idx="38">
                  <c:v>42186.395833333336</c:v>
                </c:pt>
                <c:pt idx="39">
                  <c:v>42186.40625</c:v>
                </c:pt>
                <c:pt idx="40">
                  <c:v>42186.416666666664</c:v>
                </c:pt>
                <c:pt idx="41">
                  <c:v>42186.427083333336</c:v>
                </c:pt>
                <c:pt idx="42">
                  <c:v>42186.4375</c:v>
                </c:pt>
                <c:pt idx="43">
                  <c:v>42186.447916666664</c:v>
                </c:pt>
                <c:pt idx="44">
                  <c:v>42186.458333333336</c:v>
                </c:pt>
                <c:pt idx="45">
                  <c:v>42186.46875</c:v>
                </c:pt>
                <c:pt idx="46">
                  <c:v>42186.479166666664</c:v>
                </c:pt>
                <c:pt idx="47">
                  <c:v>42186.489583333336</c:v>
                </c:pt>
                <c:pt idx="48">
                  <c:v>42186.5</c:v>
                </c:pt>
                <c:pt idx="49">
                  <c:v>42186.510416666664</c:v>
                </c:pt>
                <c:pt idx="50">
                  <c:v>42186.520833333336</c:v>
                </c:pt>
                <c:pt idx="51">
                  <c:v>42186.53125</c:v>
                </c:pt>
                <c:pt idx="52">
                  <c:v>42186.541666666664</c:v>
                </c:pt>
                <c:pt idx="53">
                  <c:v>42186.552083333336</c:v>
                </c:pt>
                <c:pt idx="54">
                  <c:v>42186.5625</c:v>
                </c:pt>
                <c:pt idx="55">
                  <c:v>42186.572916666664</c:v>
                </c:pt>
                <c:pt idx="56">
                  <c:v>42186.583333333336</c:v>
                </c:pt>
                <c:pt idx="57">
                  <c:v>42186.59375</c:v>
                </c:pt>
                <c:pt idx="58">
                  <c:v>42186.604166666664</c:v>
                </c:pt>
                <c:pt idx="59">
                  <c:v>42186.614583333336</c:v>
                </c:pt>
                <c:pt idx="60">
                  <c:v>42186.625</c:v>
                </c:pt>
                <c:pt idx="61">
                  <c:v>42186.635416666664</c:v>
                </c:pt>
                <c:pt idx="62">
                  <c:v>42186.645833333336</c:v>
                </c:pt>
                <c:pt idx="63">
                  <c:v>42186.65625</c:v>
                </c:pt>
                <c:pt idx="64">
                  <c:v>42186.666666666664</c:v>
                </c:pt>
                <c:pt idx="65">
                  <c:v>42186.677083333336</c:v>
                </c:pt>
                <c:pt idx="66">
                  <c:v>42186.6875</c:v>
                </c:pt>
                <c:pt idx="67">
                  <c:v>42186.697916666664</c:v>
                </c:pt>
                <c:pt idx="68">
                  <c:v>42186.708333333336</c:v>
                </c:pt>
                <c:pt idx="69">
                  <c:v>42186.71875</c:v>
                </c:pt>
                <c:pt idx="70">
                  <c:v>42186.729166666664</c:v>
                </c:pt>
                <c:pt idx="71">
                  <c:v>42186.739583333336</c:v>
                </c:pt>
                <c:pt idx="72">
                  <c:v>42186.75</c:v>
                </c:pt>
                <c:pt idx="73">
                  <c:v>42186.760416666664</c:v>
                </c:pt>
                <c:pt idx="74">
                  <c:v>42186.770833333336</c:v>
                </c:pt>
                <c:pt idx="75">
                  <c:v>42186.78125</c:v>
                </c:pt>
                <c:pt idx="76">
                  <c:v>42186.791666666664</c:v>
                </c:pt>
                <c:pt idx="77">
                  <c:v>42186.802083333336</c:v>
                </c:pt>
                <c:pt idx="78">
                  <c:v>42186.8125</c:v>
                </c:pt>
                <c:pt idx="79">
                  <c:v>42186.822916666664</c:v>
                </c:pt>
                <c:pt idx="80">
                  <c:v>42186.833333333336</c:v>
                </c:pt>
                <c:pt idx="81">
                  <c:v>42186.84375</c:v>
                </c:pt>
                <c:pt idx="82">
                  <c:v>42186.854166666664</c:v>
                </c:pt>
                <c:pt idx="83">
                  <c:v>42186.864583333336</c:v>
                </c:pt>
                <c:pt idx="84">
                  <c:v>42186.875</c:v>
                </c:pt>
                <c:pt idx="85">
                  <c:v>42186.885416666664</c:v>
                </c:pt>
                <c:pt idx="86">
                  <c:v>42186.895833333336</c:v>
                </c:pt>
                <c:pt idx="87">
                  <c:v>42186.90625</c:v>
                </c:pt>
                <c:pt idx="88">
                  <c:v>42186.916666666664</c:v>
                </c:pt>
                <c:pt idx="89">
                  <c:v>42186.927083333336</c:v>
                </c:pt>
                <c:pt idx="90">
                  <c:v>42186.9375</c:v>
                </c:pt>
                <c:pt idx="91">
                  <c:v>42186.947916666664</c:v>
                </c:pt>
                <c:pt idx="92">
                  <c:v>42186.958333333336</c:v>
                </c:pt>
                <c:pt idx="93">
                  <c:v>42186.96875</c:v>
                </c:pt>
                <c:pt idx="94">
                  <c:v>42186.979166666664</c:v>
                </c:pt>
                <c:pt idx="95">
                  <c:v>42186.989583333336</c:v>
                </c:pt>
                <c:pt idx="96">
                  <c:v>42187</c:v>
                </c:pt>
                <c:pt idx="97">
                  <c:v>42187.010416666664</c:v>
                </c:pt>
                <c:pt idx="98">
                  <c:v>42187.020833333336</c:v>
                </c:pt>
                <c:pt idx="99">
                  <c:v>42187.03125</c:v>
                </c:pt>
                <c:pt idx="100">
                  <c:v>42187.041666666664</c:v>
                </c:pt>
                <c:pt idx="101">
                  <c:v>42187.052083333336</c:v>
                </c:pt>
                <c:pt idx="102">
                  <c:v>42187.0625</c:v>
                </c:pt>
                <c:pt idx="103">
                  <c:v>42187.072916666664</c:v>
                </c:pt>
                <c:pt idx="104">
                  <c:v>42187.083333333336</c:v>
                </c:pt>
                <c:pt idx="105">
                  <c:v>42187.09375</c:v>
                </c:pt>
                <c:pt idx="106">
                  <c:v>42187.104166666664</c:v>
                </c:pt>
                <c:pt idx="107">
                  <c:v>42187.114583333336</c:v>
                </c:pt>
                <c:pt idx="108">
                  <c:v>42187.125</c:v>
                </c:pt>
                <c:pt idx="109">
                  <c:v>42187.135416666664</c:v>
                </c:pt>
                <c:pt idx="110">
                  <c:v>42187.145833333336</c:v>
                </c:pt>
                <c:pt idx="111">
                  <c:v>42187.15625</c:v>
                </c:pt>
                <c:pt idx="112">
                  <c:v>42187.166666666664</c:v>
                </c:pt>
                <c:pt idx="113">
                  <c:v>42187.177083333336</c:v>
                </c:pt>
                <c:pt idx="114">
                  <c:v>42187.1875</c:v>
                </c:pt>
                <c:pt idx="115">
                  <c:v>42187.197916666664</c:v>
                </c:pt>
                <c:pt idx="116">
                  <c:v>42187.208333333336</c:v>
                </c:pt>
                <c:pt idx="117">
                  <c:v>42187.21875</c:v>
                </c:pt>
                <c:pt idx="118">
                  <c:v>42187.229166666664</c:v>
                </c:pt>
                <c:pt idx="119">
                  <c:v>42187.239583333336</c:v>
                </c:pt>
                <c:pt idx="120">
                  <c:v>42187.25</c:v>
                </c:pt>
                <c:pt idx="121">
                  <c:v>42187.260416666664</c:v>
                </c:pt>
                <c:pt idx="122">
                  <c:v>42187.270833333336</c:v>
                </c:pt>
                <c:pt idx="123">
                  <c:v>42187.28125</c:v>
                </c:pt>
                <c:pt idx="124">
                  <c:v>42187.291666666664</c:v>
                </c:pt>
                <c:pt idx="125">
                  <c:v>42187.302083333336</c:v>
                </c:pt>
                <c:pt idx="126">
                  <c:v>42187.3125</c:v>
                </c:pt>
                <c:pt idx="127">
                  <c:v>42187.322916666664</c:v>
                </c:pt>
                <c:pt idx="128">
                  <c:v>42187.333333333336</c:v>
                </c:pt>
                <c:pt idx="129">
                  <c:v>42187.34375</c:v>
                </c:pt>
                <c:pt idx="130">
                  <c:v>42187.354166666664</c:v>
                </c:pt>
                <c:pt idx="131">
                  <c:v>42187.364583333336</c:v>
                </c:pt>
                <c:pt idx="132">
                  <c:v>42187.375</c:v>
                </c:pt>
                <c:pt idx="133">
                  <c:v>42187.385416666664</c:v>
                </c:pt>
                <c:pt idx="134">
                  <c:v>42187.395833333336</c:v>
                </c:pt>
                <c:pt idx="135">
                  <c:v>42187.40625</c:v>
                </c:pt>
                <c:pt idx="136">
                  <c:v>42187.416666666664</c:v>
                </c:pt>
                <c:pt idx="137">
                  <c:v>42187.427083333336</c:v>
                </c:pt>
                <c:pt idx="138">
                  <c:v>42187.4375</c:v>
                </c:pt>
                <c:pt idx="139">
                  <c:v>42187.447916666664</c:v>
                </c:pt>
                <c:pt idx="140">
                  <c:v>42187.458333333336</c:v>
                </c:pt>
                <c:pt idx="141">
                  <c:v>42187.46875</c:v>
                </c:pt>
                <c:pt idx="142">
                  <c:v>42187.479166666664</c:v>
                </c:pt>
                <c:pt idx="143">
                  <c:v>42187.489583333336</c:v>
                </c:pt>
                <c:pt idx="144">
                  <c:v>42187.5</c:v>
                </c:pt>
                <c:pt idx="145">
                  <c:v>42187.510416666664</c:v>
                </c:pt>
                <c:pt idx="146">
                  <c:v>42187.520833333336</c:v>
                </c:pt>
                <c:pt idx="147">
                  <c:v>42187.53125</c:v>
                </c:pt>
                <c:pt idx="148">
                  <c:v>42187.541666666664</c:v>
                </c:pt>
                <c:pt idx="149">
                  <c:v>42187.552083333336</c:v>
                </c:pt>
                <c:pt idx="150">
                  <c:v>42187.5625</c:v>
                </c:pt>
                <c:pt idx="151">
                  <c:v>42187.572916666664</c:v>
                </c:pt>
                <c:pt idx="152">
                  <c:v>42187.583333333336</c:v>
                </c:pt>
                <c:pt idx="153">
                  <c:v>42187.59375</c:v>
                </c:pt>
                <c:pt idx="154">
                  <c:v>42187.604166666664</c:v>
                </c:pt>
                <c:pt idx="155">
                  <c:v>42187.614583333336</c:v>
                </c:pt>
                <c:pt idx="156">
                  <c:v>42187.625</c:v>
                </c:pt>
                <c:pt idx="157">
                  <c:v>42187.635416666664</c:v>
                </c:pt>
                <c:pt idx="158">
                  <c:v>42187.645833333336</c:v>
                </c:pt>
                <c:pt idx="159">
                  <c:v>42187.65625</c:v>
                </c:pt>
                <c:pt idx="160">
                  <c:v>42187.666666666664</c:v>
                </c:pt>
                <c:pt idx="161">
                  <c:v>42187.677083333336</c:v>
                </c:pt>
                <c:pt idx="162">
                  <c:v>42187.6875</c:v>
                </c:pt>
                <c:pt idx="163">
                  <c:v>42187.697916666664</c:v>
                </c:pt>
                <c:pt idx="164">
                  <c:v>42187.708333333336</c:v>
                </c:pt>
                <c:pt idx="165">
                  <c:v>42187.71875</c:v>
                </c:pt>
                <c:pt idx="166">
                  <c:v>42187.729166666664</c:v>
                </c:pt>
                <c:pt idx="167">
                  <c:v>42187.739583333336</c:v>
                </c:pt>
                <c:pt idx="168">
                  <c:v>42187.75</c:v>
                </c:pt>
                <c:pt idx="169">
                  <c:v>42187.760416666664</c:v>
                </c:pt>
                <c:pt idx="170">
                  <c:v>42187.770833333336</c:v>
                </c:pt>
                <c:pt idx="171">
                  <c:v>42187.78125</c:v>
                </c:pt>
                <c:pt idx="172">
                  <c:v>42187.791666666664</c:v>
                </c:pt>
                <c:pt idx="173">
                  <c:v>42187.802083333336</c:v>
                </c:pt>
                <c:pt idx="174">
                  <c:v>42187.8125</c:v>
                </c:pt>
                <c:pt idx="175">
                  <c:v>42187.822916666664</c:v>
                </c:pt>
                <c:pt idx="176">
                  <c:v>42187.833333333336</c:v>
                </c:pt>
                <c:pt idx="177">
                  <c:v>42187.84375</c:v>
                </c:pt>
                <c:pt idx="178">
                  <c:v>42187.854166666664</c:v>
                </c:pt>
                <c:pt idx="179">
                  <c:v>42187.864583333336</c:v>
                </c:pt>
                <c:pt idx="180">
                  <c:v>42187.875</c:v>
                </c:pt>
                <c:pt idx="181">
                  <c:v>42187.885416666664</c:v>
                </c:pt>
                <c:pt idx="182">
                  <c:v>42187.895833333336</c:v>
                </c:pt>
                <c:pt idx="183">
                  <c:v>42187.90625</c:v>
                </c:pt>
                <c:pt idx="184">
                  <c:v>42187.916666666664</c:v>
                </c:pt>
                <c:pt idx="185">
                  <c:v>42187.927083333336</c:v>
                </c:pt>
                <c:pt idx="186">
                  <c:v>42187.9375</c:v>
                </c:pt>
                <c:pt idx="187">
                  <c:v>42187.947916666664</c:v>
                </c:pt>
                <c:pt idx="188">
                  <c:v>42187.958333333336</c:v>
                </c:pt>
                <c:pt idx="189">
                  <c:v>42187.96875</c:v>
                </c:pt>
                <c:pt idx="190">
                  <c:v>42187.979166666664</c:v>
                </c:pt>
                <c:pt idx="191">
                  <c:v>42187.989583333336</c:v>
                </c:pt>
                <c:pt idx="192">
                  <c:v>42188</c:v>
                </c:pt>
                <c:pt idx="193">
                  <c:v>42188.010416666664</c:v>
                </c:pt>
                <c:pt idx="194">
                  <c:v>42188.020833333336</c:v>
                </c:pt>
                <c:pt idx="195">
                  <c:v>42188.03125</c:v>
                </c:pt>
                <c:pt idx="196">
                  <c:v>42188.041666666664</c:v>
                </c:pt>
                <c:pt idx="197">
                  <c:v>42188.052083333336</c:v>
                </c:pt>
                <c:pt idx="198">
                  <c:v>42188.0625</c:v>
                </c:pt>
                <c:pt idx="199">
                  <c:v>42188.072916666664</c:v>
                </c:pt>
                <c:pt idx="200">
                  <c:v>42188.083333333336</c:v>
                </c:pt>
                <c:pt idx="201">
                  <c:v>42188.09375</c:v>
                </c:pt>
                <c:pt idx="202">
                  <c:v>42188.104166666664</c:v>
                </c:pt>
                <c:pt idx="203">
                  <c:v>42188.114583333336</c:v>
                </c:pt>
                <c:pt idx="204">
                  <c:v>42188.125</c:v>
                </c:pt>
                <c:pt idx="205">
                  <c:v>42188.135416666664</c:v>
                </c:pt>
                <c:pt idx="206">
                  <c:v>42188.145833333336</c:v>
                </c:pt>
                <c:pt idx="207">
                  <c:v>42188.15625</c:v>
                </c:pt>
                <c:pt idx="208">
                  <c:v>42188.166666666664</c:v>
                </c:pt>
                <c:pt idx="209">
                  <c:v>42188.177083333336</c:v>
                </c:pt>
                <c:pt idx="210">
                  <c:v>42188.1875</c:v>
                </c:pt>
                <c:pt idx="211">
                  <c:v>42188.197916666664</c:v>
                </c:pt>
                <c:pt idx="212">
                  <c:v>42188.208333333336</c:v>
                </c:pt>
                <c:pt idx="213">
                  <c:v>42188.21875</c:v>
                </c:pt>
                <c:pt idx="214">
                  <c:v>42188.229166666664</c:v>
                </c:pt>
                <c:pt idx="215">
                  <c:v>42188.239583333336</c:v>
                </c:pt>
                <c:pt idx="216">
                  <c:v>42188.25</c:v>
                </c:pt>
                <c:pt idx="217">
                  <c:v>42188.260416666664</c:v>
                </c:pt>
                <c:pt idx="218">
                  <c:v>42188.270833333336</c:v>
                </c:pt>
                <c:pt idx="219">
                  <c:v>42188.28125</c:v>
                </c:pt>
                <c:pt idx="220">
                  <c:v>42188.291666666664</c:v>
                </c:pt>
                <c:pt idx="221">
                  <c:v>42188.302083333336</c:v>
                </c:pt>
                <c:pt idx="222">
                  <c:v>42188.3125</c:v>
                </c:pt>
                <c:pt idx="223">
                  <c:v>42188.322916666664</c:v>
                </c:pt>
                <c:pt idx="224">
                  <c:v>42188.333333333336</c:v>
                </c:pt>
                <c:pt idx="225">
                  <c:v>42188.34375</c:v>
                </c:pt>
                <c:pt idx="226">
                  <c:v>42188.354166666664</c:v>
                </c:pt>
                <c:pt idx="227">
                  <c:v>42188.364583333336</c:v>
                </c:pt>
                <c:pt idx="228">
                  <c:v>42188.375</c:v>
                </c:pt>
                <c:pt idx="229">
                  <c:v>42188.385416666664</c:v>
                </c:pt>
                <c:pt idx="230">
                  <c:v>42188.395833333336</c:v>
                </c:pt>
                <c:pt idx="231">
                  <c:v>42188.40625</c:v>
                </c:pt>
                <c:pt idx="232">
                  <c:v>42188.416666666664</c:v>
                </c:pt>
                <c:pt idx="233">
                  <c:v>42188.427083333336</c:v>
                </c:pt>
                <c:pt idx="234">
                  <c:v>42188.4375</c:v>
                </c:pt>
                <c:pt idx="235">
                  <c:v>42188.447916666664</c:v>
                </c:pt>
                <c:pt idx="236">
                  <c:v>42188.458333333336</c:v>
                </c:pt>
                <c:pt idx="237">
                  <c:v>42188.46875</c:v>
                </c:pt>
                <c:pt idx="238">
                  <c:v>42188.479166666664</c:v>
                </c:pt>
                <c:pt idx="239">
                  <c:v>42188.489583333336</c:v>
                </c:pt>
                <c:pt idx="240">
                  <c:v>42188.5</c:v>
                </c:pt>
                <c:pt idx="241">
                  <c:v>42188.510416666664</c:v>
                </c:pt>
                <c:pt idx="242">
                  <c:v>42188.520833333336</c:v>
                </c:pt>
                <c:pt idx="243">
                  <c:v>42188.53125</c:v>
                </c:pt>
                <c:pt idx="244">
                  <c:v>42188.541666666664</c:v>
                </c:pt>
                <c:pt idx="245">
                  <c:v>42188.552083333336</c:v>
                </c:pt>
                <c:pt idx="246">
                  <c:v>42188.5625</c:v>
                </c:pt>
                <c:pt idx="247">
                  <c:v>42188.572916666664</c:v>
                </c:pt>
                <c:pt idx="248">
                  <c:v>42188.583333333336</c:v>
                </c:pt>
                <c:pt idx="249">
                  <c:v>42188.59375</c:v>
                </c:pt>
                <c:pt idx="250">
                  <c:v>42188.604166666664</c:v>
                </c:pt>
                <c:pt idx="251">
                  <c:v>42188.614583333336</c:v>
                </c:pt>
                <c:pt idx="252">
                  <c:v>42188.625</c:v>
                </c:pt>
                <c:pt idx="253">
                  <c:v>42188.635416666664</c:v>
                </c:pt>
                <c:pt idx="254">
                  <c:v>42188.645833333336</c:v>
                </c:pt>
                <c:pt idx="255">
                  <c:v>42188.65625</c:v>
                </c:pt>
                <c:pt idx="256">
                  <c:v>42188.666666666664</c:v>
                </c:pt>
                <c:pt idx="257">
                  <c:v>42188.677083333336</c:v>
                </c:pt>
                <c:pt idx="258">
                  <c:v>42188.6875</c:v>
                </c:pt>
                <c:pt idx="259">
                  <c:v>42188.697916666664</c:v>
                </c:pt>
                <c:pt idx="260">
                  <c:v>42188.708333333336</c:v>
                </c:pt>
                <c:pt idx="261">
                  <c:v>42188.71875</c:v>
                </c:pt>
                <c:pt idx="262">
                  <c:v>42188.729166666664</c:v>
                </c:pt>
                <c:pt idx="263">
                  <c:v>42188.739583333336</c:v>
                </c:pt>
                <c:pt idx="264">
                  <c:v>42188.75</c:v>
                </c:pt>
                <c:pt idx="265">
                  <c:v>42188.760416666664</c:v>
                </c:pt>
                <c:pt idx="266">
                  <c:v>42188.770833333336</c:v>
                </c:pt>
                <c:pt idx="267">
                  <c:v>42188.78125</c:v>
                </c:pt>
                <c:pt idx="268">
                  <c:v>42188.791666666664</c:v>
                </c:pt>
                <c:pt idx="269">
                  <c:v>42188.802083333336</c:v>
                </c:pt>
                <c:pt idx="270">
                  <c:v>42188.8125</c:v>
                </c:pt>
                <c:pt idx="271">
                  <c:v>42188.822916666664</c:v>
                </c:pt>
                <c:pt idx="272">
                  <c:v>42188.833333333336</c:v>
                </c:pt>
                <c:pt idx="273">
                  <c:v>42188.84375</c:v>
                </c:pt>
                <c:pt idx="274">
                  <c:v>42188.854166666664</c:v>
                </c:pt>
                <c:pt idx="275">
                  <c:v>42188.864583333336</c:v>
                </c:pt>
                <c:pt idx="276">
                  <c:v>42188.875</c:v>
                </c:pt>
                <c:pt idx="277">
                  <c:v>42188.885416666664</c:v>
                </c:pt>
                <c:pt idx="278">
                  <c:v>42188.895833333336</c:v>
                </c:pt>
                <c:pt idx="279">
                  <c:v>42188.90625</c:v>
                </c:pt>
                <c:pt idx="280">
                  <c:v>42188.916666666664</c:v>
                </c:pt>
                <c:pt idx="281">
                  <c:v>42188.927083333336</c:v>
                </c:pt>
                <c:pt idx="282">
                  <c:v>42188.9375</c:v>
                </c:pt>
                <c:pt idx="283">
                  <c:v>42188.947916666664</c:v>
                </c:pt>
                <c:pt idx="284">
                  <c:v>42188.958333333336</c:v>
                </c:pt>
                <c:pt idx="285">
                  <c:v>42188.96875</c:v>
                </c:pt>
                <c:pt idx="286">
                  <c:v>42188.979166666664</c:v>
                </c:pt>
                <c:pt idx="287">
                  <c:v>42188.989583333336</c:v>
                </c:pt>
                <c:pt idx="288">
                  <c:v>42189</c:v>
                </c:pt>
                <c:pt idx="289">
                  <c:v>42189.010416666664</c:v>
                </c:pt>
                <c:pt idx="290">
                  <c:v>42189.020833333336</c:v>
                </c:pt>
                <c:pt idx="291">
                  <c:v>42189.03125</c:v>
                </c:pt>
                <c:pt idx="292">
                  <c:v>42189.041666666664</c:v>
                </c:pt>
                <c:pt idx="293">
                  <c:v>42189.052083333336</c:v>
                </c:pt>
                <c:pt idx="294">
                  <c:v>42189.0625</c:v>
                </c:pt>
                <c:pt idx="295">
                  <c:v>42189.072916666664</c:v>
                </c:pt>
                <c:pt idx="296">
                  <c:v>42189.083333333336</c:v>
                </c:pt>
                <c:pt idx="297">
                  <c:v>42189.09375</c:v>
                </c:pt>
                <c:pt idx="298">
                  <c:v>42189.104166666664</c:v>
                </c:pt>
                <c:pt idx="299">
                  <c:v>42189.114583333336</c:v>
                </c:pt>
                <c:pt idx="300">
                  <c:v>42189.125</c:v>
                </c:pt>
                <c:pt idx="301">
                  <c:v>42189.135416666664</c:v>
                </c:pt>
                <c:pt idx="302">
                  <c:v>42189.145833333336</c:v>
                </c:pt>
                <c:pt idx="303">
                  <c:v>42189.15625</c:v>
                </c:pt>
                <c:pt idx="304">
                  <c:v>42189.166666666664</c:v>
                </c:pt>
                <c:pt idx="305">
                  <c:v>42189.177083333336</c:v>
                </c:pt>
                <c:pt idx="306">
                  <c:v>42189.1875</c:v>
                </c:pt>
                <c:pt idx="307">
                  <c:v>42189.197916666664</c:v>
                </c:pt>
                <c:pt idx="308">
                  <c:v>42189.208333333336</c:v>
                </c:pt>
                <c:pt idx="309">
                  <c:v>42189.21875</c:v>
                </c:pt>
                <c:pt idx="310">
                  <c:v>42189.229166666664</c:v>
                </c:pt>
                <c:pt idx="311">
                  <c:v>42189.239583333336</c:v>
                </c:pt>
                <c:pt idx="312">
                  <c:v>42189.25</c:v>
                </c:pt>
                <c:pt idx="313">
                  <c:v>42189.260416666664</c:v>
                </c:pt>
                <c:pt idx="314">
                  <c:v>42189.270833333336</c:v>
                </c:pt>
                <c:pt idx="315">
                  <c:v>42189.28125</c:v>
                </c:pt>
                <c:pt idx="316">
                  <c:v>42189.291666666664</c:v>
                </c:pt>
                <c:pt idx="317">
                  <c:v>42189.302083333336</c:v>
                </c:pt>
                <c:pt idx="318">
                  <c:v>42189.3125</c:v>
                </c:pt>
                <c:pt idx="319">
                  <c:v>42189.322916666664</c:v>
                </c:pt>
                <c:pt idx="320">
                  <c:v>42189.333333333336</c:v>
                </c:pt>
                <c:pt idx="321">
                  <c:v>42189.34375</c:v>
                </c:pt>
                <c:pt idx="322">
                  <c:v>42189.354166666664</c:v>
                </c:pt>
                <c:pt idx="323">
                  <c:v>42189.364583333336</c:v>
                </c:pt>
                <c:pt idx="324">
                  <c:v>42189.375</c:v>
                </c:pt>
                <c:pt idx="325">
                  <c:v>42189.385416666664</c:v>
                </c:pt>
                <c:pt idx="326">
                  <c:v>42189.395833333336</c:v>
                </c:pt>
                <c:pt idx="327">
                  <c:v>42189.40625</c:v>
                </c:pt>
                <c:pt idx="328">
                  <c:v>42189.416666666664</c:v>
                </c:pt>
                <c:pt idx="329">
                  <c:v>42189.427083333336</c:v>
                </c:pt>
                <c:pt idx="330">
                  <c:v>42189.4375</c:v>
                </c:pt>
                <c:pt idx="331">
                  <c:v>42189.447916666664</c:v>
                </c:pt>
                <c:pt idx="332">
                  <c:v>42189.458333333336</c:v>
                </c:pt>
                <c:pt idx="333">
                  <c:v>42189.46875</c:v>
                </c:pt>
                <c:pt idx="334">
                  <c:v>42189.479166666664</c:v>
                </c:pt>
                <c:pt idx="335">
                  <c:v>42189.489583333336</c:v>
                </c:pt>
                <c:pt idx="336">
                  <c:v>42189.5</c:v>
                </c:pt>
                <c:pt idx="337">
                  <c:v>42189.510416666664</c:v>
                </c:pt>
                <c:pt idx="338">
                  <c:v>42189.520833333336</c:v>
                </c:pt>
                <c:pt idx="339">
                  <c:v>42189.53125</c:v>
                </c:pt>
                <c:pt idx="340">
                  <c:v>42189.541666666664</c:v>
                </c:pt>
                <c:pt idx="341">
                  <c:v>42189.552083333336</c:v>
                </c:pt>
                <c:pt idx="342">
                  <c:v>42189.5625</c:v>
                </c:pt>
                <c:pt idx="343">
                  <c:v>42189.572916666664</c:v>
                </c:pt>
                <c:pt idx="344">
                  <c:v>42189.583333333336</c:v>
                </c:pt>
                <c:pt idx="345">
                  <c:v>42189.59375</c:v>
                </c:pt>
                <c:pt idx="346">
                  <c:v>42189.604166666664</c:v>
                </c:pt>
                <c:pt idx="347">
                  <c:v>42189.614583333336</c:v>
                </c:pt>
                <c:pt idx="348">
                  <c:v>42189.625</c:v>
                </c:pt>
                <c:pt idx="349">
                  <c:v>42189.635416666664</c:v>
                </c:pt>
                <c:pt idx="350">
                  <c:v>42189.645833333336</c:v>
                </c:pt>
                <c:pt idx="351">
                  <c:v>42189.65625</c:v>
                </c:pt>
                <c:pt idx="352">
                  <c:v>42189.666666666664</c:v>
                </c:pt>
                <c:pt idx="353">
                  <c:v>42189.677083333336</c:v>
                </c:pt>
                <c:pt idx="354">
                  <c:v>42189.6875</c:v>
                </c:pt>
                <c:pt idx="355">
                  <c:v>42189.697916666664</c:v>
                </c:pt>
                <c:pt idx="356">
                  <c:v>42189.708333333336</c:v>
                </c:pt>
                <c:pt idx="357">
                  <c:v>42189.71875</c:v>
                </c:pt>
                <c:pt idx="358">
                  <c:v>42189.729166666664</c:v>
                </c:pt>
                <c:pt idx="359">
                  <c:v>42189.739583333336</c:v>
                </c:pt>
                <c:pt idx="360">
                  <c:v>42189.75</c:v>
                </c:pt>
                <c:pt idx="361">
                  <c:v>42189.760416666664</c:v>
                </c:pt>
                <c:pt idx="362">
                  <c:v>42189.770833333336</c:v>
                </c:pt>
                <c:pt idx="363">
                  <c:v>42189.78125</c:v>
                </c:pt>
                <c:pt idx="364">
                  <c:v>42189.791666666664</c:v>
                </c:pt>
                <c:pt idx="365">
                  <c:v>42189.802083333336</c:v>
                </c:pt>
                <c:pt idx="366">
                  <c:v>42189.8125</c:v>
                </c:pt>
                <c:pt idx="367">
                  <c:v>42189.822916666664</c:v>
                </c:pt>
                <c:pt idx="368">
                  <c:v>42189.833333333336</c:v>
                </c:pt>
                <c:pt idx="369">
                  <c:v>42189.84375</c:v>
                </c:pt>
                <c:pt idx="370">
                  <c:v>42189.854166666664</c:v>
                </c:pt>
                <c:pt idx="371">
                  <c:v>42189.864583333336</c:v>
                </c:pt>
                <c:pt idx="372">
                  <c:v>42189.875</c:v>
                </c:pt>
                <c:pt idx="373">
                  <c:v>42189.885416666664</c:v>
                </c:pt>
                <c:pt idx="374">
                  <c:v>42189.895833333336</c:v>
                </c:pt>
                <c:pt idx="375">
                  <c:v>42189.90625</c:v>
                </c:pt>
                <c:pt idx="376">
                  <c:v>42189.916666666664</c:v>
                </c:pt>
                <c:pt idx="377">
                  <c:v>42189.927083333336</c:v>
                </c:pt>
                <c:pt idx="378">
                  <c:v>42189.9375</c:v>
                </c:pt>
                <c:pt idx="379">
                  <c:v>42189.947916666664</c:v>
                </c:pt>
                <c:pt idx="380">
                  <c:v>42189.958333333336</c:v>
                </c:pt>
                <c:pt idx="381">
                  <c:v>42189.96875</c:v>
                </c:pt>
                <c:pt idx="382">
                  <c:v>42189.979166666664</c:v>
                </c:pt>
                <c:pt idx="383">
                  <c:v>42189.989583333336</c:v>
                </c:pt>
                <c:pt idx="384">
                  <c:v>42190</c:v>
                </c:pt>
                <c:pt idx="385">
                  <c:v>42190.010416666664</c:v>
                </c:pt>
                <c:pt idx="386">
                  <c:v>42190.020833333336</c:v>
                </c:pt>
                <c:pt idx="387">
                  <c:v>42190.03125</c:v>
                </c:pt>
                <c:pt idx="388">
                  <c:v>42190.041666666664</c:v>
                </c:pt>
                <c:pt idx="389">
                  <c:v>42190.052083333336</c:v>
                </c:pt>
                <c:pt idx="390">
                  <c:v>42190.0625</c:v>
                </c:pt>
                <c:pt idx="391">
                  <c:v>42190.072916666664</c:v>
                </c:pt>
                <c:pt idx="392">
                  <c:v>42190.083333333336</c:v>
                </c:pt>
                <c:pt idx="393">
                  <c:v>42190.09375</c:v>
                </c:pt>
                <c:pt idx="394">
                  <c:v>42190.104166666664</c:v>
                </c:pt>
                <c:pt idx="395">
                  <c:v>42190.114583333336</c:v>
                </c:pt>
                <c:pt idx="396">
                  <c:v>42190.125</c:v>
                </c:pt>
                <c:pt idx="397">
                  <c:v>42190.135416666664</c:v>
                </c:pt>
                <c:pt idx="398">
                  <c:v>42190.145833333336</c:v>
                </c:pt>
                <c:pt idx="399">
                  <c:v>42190.15625</c:v>
                </c:pt>
                <c:pt idx="400">
                  <c:v>42190.166666666664</c:v>
                </c:pt>
                <c:pt idx="401">
                  <c:v>42190.177083333336</c:v>
                </c:pt>
                <c:pt idx="402">
                  <c:v>42190.1875</c:v>
                </c:pt>
                <c:pt idx="403">
                  <c:v>42190.197916666664</c:v>
                </c:pt>
                <c:pt idx="404">
                  <c:v>42190.208333333336</c:v>
                </c:pt>
                <c:pt idx="405">
                  <c:v>42190.21875</c:v>
                </c:pt>
                <c:pt idx="406">
                  <c:v>42190.229166666664</c:v>
                </c:pt>
                <c:pt idx="407">
                  <c:v>42190.239583333336</c:v>
                </c:pt>
                <c:pt idx="408">
                  <c:v>42190.25</c:v>
                </c:pt>
                <c:pt idx="409">
                  <c:v>42190.260416666664</c:v>
                </c:pt>
                <c:pt idx="410">
                  <c:v>42190.270833333336</c:v>
                </c:pt>
                <c:pt idx="411">
                  <c:v>42190.28125</c:v>
                </c:pt>
                <c:pt idx="412">
                  <c:v>42190.291666666664</c:v>
                </c:pt>
                <c:pt idx="413">
                  <c:v>42190.302083333336</c:v>
                </c:pt>
                <c:pt idx="414">
                  <c:v>42190.3125</c:v>
                </c:pt>
                <c:pt idx="415">
                  <c:v>42190.322916666664</c:v>
                </c:pt>
                <c:pt idx="416">
                  <c:v>42190.333333333336</c:v>
                </c:pt>
                <c:pt idx="417">
                  <c:v>42190.34375</c:v>
                </c:pt>
                <c:pt idx="418">
                  <c:v>42190.354166666664</c:v>
                </c:pt>
                <c:pt idx="419">
                  <c:v>42190.364583333336</c:v>
                </c:pt>
                <c:pt idx="420">
                  <c:v>42190.375</c:v>
                </c:pt>
                <c:pt idx="421">
                  <c:v>42190.385416666664</c:v>
                </c:pt>
                <c:pt idx="422">
                  <c:v>42190.395833333336</c:v>
                </c:pt>
                <c:pt idx="423">
                  <c:v>42190.40625</c:v>
                </c:pt>
                <c:pt idx="424">
                  <c:v>42190.416666666664</c:v>
                </c:pt>
                <c:pt idx="425">
                  <c:v>42190.427083333336</c:v>
                </c:pt>
                <c:pt idx="426">
                  <c:v>42190.4375</c:v>
                </c:pt>
                <c:pt idx="427">
                  <c:v>42190.447916666664</c:v>
                </c:pt>
                <c:pt idx="428">
                  <c:v>42190.458333333336</c:v>
                </c:pt>
                <c:pt idx="429">
                  <c:v>42190.46875</c:v>
                </c:pt>
                <c:pt idx="430">
                  <c:v>42190.479166666664</c:v>
                </c:pt>
                <c:pt idx="431">
                  <c:v>42190.489583333336</c:v>
                </c:pt>
                <c:pt idx="432">
                  <c:v>42190.5</c:v>
                </c:pt>
                <c:pt idx="433">
                  <c:v>42190.510416666664</c:v>
                </c:pt>
                <c:pt idx="434">
                  <c:v>42190.520833333336</c:v>
                </c:pt>
                <c:pt idx="435">
                  <c:v>42190.53125</c:v>
                </c:pt>
                <c:pt idx="436">
                  <c:v>42190.541666666664</c:v>
                </c:pt>
                <c:pt idx="437">
                  <c:v>42190.552083333336</c:v>
                </c:pt>
                <c:pt idx="438">
                  <c:v>42190.5625</c:v>
                </c:pt>
                <c:pt idx="439">
                  <c:v>42190.572916666664</c:v>
                </c:pt>
                <c:pt idx="440">
                  <c:v>42190.583333333336</c:v>
                </c:pt>
                <c:pt idx="441">
                  <c:v>42190.59375</c:v>
                </c:pt>
                <c:pt idx="442">
                  <c:v>42190.604166666664</c:v>
                </c:pt>
                <c:pt idx="443">
                  <c:v>42190.614583333336</c:v>
                </c:pt>
                <c:pt idx="444">
                  <c:v>42190.625</c:v>
                </c:pt>
                <c:pt idx="445">
                  <c:v>42190.635416666664</c:v>
                </c:pt>
                <c:pt idx="446">
                  <c:v>42190.645833333336</c:v>
                </c:pt>
                <c:pt idx="447">
                  <c:v>42190.65625</c:v>
                </c:pt>
                <c:pt idx="448">
                  <c:v>42190.666666666664</c:v>
                </c:pt>
                <c:pt idx="449">
                  <c:v>42190.677083333336</c:v>
                </c:pt>
                <c:pt idx="450">
                  <c:v>42190.6875</c:v>
                </c:pt>
                <c:pt idx="451">
                  <c:v>42190.697916666664</c:v>
                </c:pt>
                <c:pt idx="452">
                  <c:v>42190.708333333336</c:v>
                </c:pt>
                <c:pt idx="453">
                  <c:v>42190.71875</c:v>
                </c:pt>
                <c:pt idx="454">
                  <c:v>42190.729166666664</c:v>
                </c:pt>
                <c:pt idx="455">
                  <c:v>42190.739583333336</c:v>
                </c:pt>
                <c:pt idx="456">
                  <c:v>42190.75</c:v>
                </c:pt>
                <c:pt idx="457">
                  <c:v>42190.760416666664</c:v>
                </c:pt>
                <c:pt idx="458">
                  <c:v>42190.770833333336</c:v>
                </c:pt>
                <c:pt idx="459">
                  <c:v>42190.78125</c:v>
                </c:pt>
                <c:pt idx="460">
                  <c:v>42190.791666666664</c:v>
                </c:pt>
                <c:pt idx="461">
                  <c:v>42190.802083333336</c:v>
                </c:pt>
                <c:pt idx="462">
                  <c:v>42190.8125</c:v>
                </c:pt>
                <c:pt idx="463">
                  <c:v>42190.822916666664</c:v>
                </c:pt>
                <c:pt idx="464">
                  <c:v>42190.833333333336</c:v>
                </c:pt>
                <c:pt idx="465">
                  <c:v>42190.84375</c:v>
                </c:pt>
                <c:pt idx="466">
                  <c:v>42190.854166666664</c:v>
                </c:pt>
                <c:pt idx="467">
                  <c:v>42190.864583333336</c:v>
                </c:pt>
                <c:pt idx="468">
                  <c:v>42190.875</c:v>
                </c:pt>
                <c:pt idx="469">
                  <c:v>42190.885416666664</c:v>
                </c:pt>
                <c:pt idx="470">
                  <c:v>42190.895833333336</c:v>
                </c:pt>
                <c:pt idx="471">
                  <c:v>42190.90625</c:v>
                </c:pt>
                <c:pt idx="472">
                  <c:v>42190.916666666664</c:v>
                </c:pt>
                <c:pt idx="473">
                  <c:v>42190.927083333336</c:v>
                </c:pt>
                <c:pt idx="474">
                  <c:v>42190.9375</c:v>
                </c:pt>
                <c:pt idx="475">
                  <c:v>42190.947916666664</c:v>
                </c:pt>
                <c:pt idx="476">
                  <c:v>42190.958333333336</c:v>
                </c:pt>
                <c:pt idx="477">
                  <c:v>42190.96875</c:v>
                </c:pt>
                <c:pt idx="478">
                  <c:v>42190.979166666664</c:v>
                </c:pt>
                <c:pt idx="479">
                  <c:v>42190.989583333336</c:v>
                </c:pt>
                <c:pt idx="480">
                  <c:v>42191</c:v>
                </c:pt>
              </c:numCache>
            </c:numRef>
          </c:cat>
          <c:val>
            <c:numRef>
              <c:f>Scenario1_15_TN_UC!$G$2:$G$482</c:f>
              <c:numCache>
                <c:formatCode>General</c:formatCode>
                <c:ptCount val="481"/>
                <c:pt idx="0">
                  <c:v>758</c:v>
                </c:pt>
                <c:pt idx="1">
                  <c:v>715.80700000000002</c:v>
                </c:pt>
                <c:pt idx="2">
                  <c:v>765.05899999999997</c:v>
                </c:pt>
                <c:pt idx="3">
                  <c:v>714.21799999999996</c:v>
                </c:pt>
                <c:pt idx="4">
                  <c:v>751</c:v>
                </c:pt>
                <c:pt idx="5">
                  <c:v>711.84100000000001</c:v>
                </c:pt>
                <c:pt idx="6">
                  <c:v>740.06899999999996</c:v>
                </c:pt>
                <c:pt idx="7">
                  <c:v>696.19200000000001</c:v>
                </c:pt>
                <c:pt idx="8">
                  <c:v>708</c:v>
                </c:pt>
                <c:pt idx="9">
                  <c:v>660.72500000000002</c:v>
                </c:pt>
                <c:pt idx="10">
                  <c:v>737.39499999999998</c:v>
                </c:pt>
                <c:pt idx="11">
                  <c:v>659.39800000000002</c:v>
                </c:pt>
                <c:pt idx="12">
                  <c:v>666</c:v>
                </c:pt>
                <c:pt idx="13">
                  <c:v>650.94399999999996</c:v>
                </c:pt>
                <c:pt idx="14">
                  <c:v>609.80700000000002</c:v>
                </c:pt>
                <c:pt idx="15">
                  <c:v>598.846</c:v>
                </c:pt>
                <c:pt idx="16">
                  <c:v>541</c:v>
                </c:pt>
                <c:pt idx="17">
                  <c:v>508.005</c:v>
                </c:pt>
                <c:pt idx="18">
                  <c:v>498.94799999999998</c:v>
                </c:pt>
                <c:pt idx="19">
                  <c:v>510.84399999999999</c:v>
                </c:pt>
                <c:pt idx="20">
                  <c:v>485</c:v>
                </c:pt>
                <c:pt idx="21">
                  <c:v>461.58199999999999</c:v>
                </c:pt>
                <c:pt idx="22">
                  <c:v>460.637</c:v>
                </c:pt>
                <c:pt idx="23">
                  <c:v>370.31799999999998</c:v>
                </c:pt>
                <c:pt idx="24">
                  <c:v>385</c:v>
                </c:pt>
                <c:pt idx="25">
                  <c:v>379.76799999999997</c:v>
                </c:pt>
                <c:pt idx="26">
                  <c:v>371.61200000000002</c:v>
                </c:pt>
                <c:pt idx="27">
                  <c:v>357.98899999999998</c:v>
                </c:pt>
                <c:pt idx="28">
                  <c:v>377</c:v>
                </c:pt>
                <c:pt idx="29">
                  <c:v>354.05099999999999</c:v>
                </c:pt>
                <c:pt idx="30">
                  <c:v>375.13200000000001</c:v>
                </c:pt>
                <c:pt idx="31">
                  <c:v>361.25</c:v>
                </c:pt>
                <c:pt idx="32">
                  <c:v>350</c:v>
                </c:pt>
                <c:pt idx="33">
                  <c:v>314.7</c:v>
                </c:pt>
                <c:pt idx="34">
                  <c:v>345.68</c:v>
                </c:pt>
                <c:pt idx="35">
                  <c:v>342.91399999999999</c:v>
                </c:pt>
                <c:pt idx="36">
                  <c:v>320</c:v>
                </c:pt>
                <c:pt idx="37">
                  <c:v>330.00200000000001</c:v>
                </c:pt>
                <c:pt idx="38">
                  <c:v>337.24700000000001</c:v>
                </c:pt>
                <c:pt idx="39">
                  <c:v>341.56799999999998</c:v>
                </c:pt>
                <c:pt idx="40">
                  <c:v>341</c:v>
                </c:pt>
                <c:pt idx="41">
                  <c:v>318.97199999999998</c:v>
                </c:pt>
                <c:pt idx="42">
                  <c:v>334.24200000000002</c:v>
                </c:pt>
                <c:pt idx="43">
                  <c:v>326.09699999999998</c:v>
                </c:pt>
                <c:pt idx="44">
                  <c:v>337</c:v>
                </c:pt>
                <c:pt idx="45">
                  <c:v>334.53100000000001</c:v>
                </c:pt>
                <c:pt idx="46">
                  <c:v>336.91500000000002</c:v>
                </c:pt>
                <c:pt idx="47">
                  <c:v>362.39</c:v>
                </c:pt>
                <c:pt idx="48">
                  <c:v>337</c:v>
                </c:pt>
                <c:pt idx="49">
                  <c:v>359.66500000000002</c:v>
                </c:pt>
                <c:pt idx="50">
                  <c:v>366.39800000000002</c:v>
                </c:pt>
                <c:pt idx="51">
                  <c:v>402.75299999999999</c:v>
                </c:pt>
                <c:pt idx="52">
                  <c:v>433</c:v>
                </c:pt>
                <c:pt idx="53">
                  <c:v>413.12900000000002</c:v>
                </c:pt>
                <c:pt idx="54">
                  <c:v>379.44499999999999</c:v>
                </c:pt>
                <c:pt idx="55">
                  <c:v>361.95299999999997</c:v>
                </c:pt>
                <c:pt idx="56">
                  <c:v>329</c:v>
                </c:pt>
                <c:pt idx="57">
                  <c:v>293.18599999999998</c:v>
                </c:pt>
                <c:pt idx="58">
                  <c:v>300.10300000000001</c:v>
                </c:pt>
                <c:pt idx="59">
                  <c:v>283.76100000000002</c:v>
                </c:pt>
                <c:pt idx="60">
                  <c:v>254</c:v>
                </c:pt>
                <c:pt idx="61">
                  <c:v>268.28300000000002</c:v>
                </c:pt>
                <c:pt idx="62">
                  <c:v>233.24700000000001</c:v>
                </c:pt>
                <c:pt idx="63">
                  <c:v>224.09</c:v>
                </c:pt>
                <c:pt idx="64">
                  <c:v>206</c:v>
                </c:pt>
                <c:pt idx="65">
                  <c:v>212.5</c:v>
                </c:pt>
                <c:pt idx="66">
                  <c:v>187.73099999999999</c:v>
                </c:pt>
                <c:pt idx="67">
                  <c:v>200.69399999999999</c:v>
                </c:pt>
                <c:pt idx="68">
                  <c:v>195</c:v>
                </c:pt>
                <c:pt idx="69">
                  <c:v>205.18899999999999</c:v>
                </c:pt>
                <c:pt idx="70">
                  <c:v>200.279</c:v>
                </c:pt>
                <c:pt idx="71">
                  <c:v>189.108</c:v>
                </c:pt>
                <c:pt idx="72">
                  <c:v>185</c:v>
                </c:pt>
                <c:pt idx="73">
                  <c:v>251.19900000000001</c:v>
                </c:pt>
                <c:pt idx="74">
                  <c:v>317.66800000000001</c:v>
                </c:pt>
                <c:pt idx="75">
                  <c:v>418.08</c:v>
                </c:pt>
                <c:pt idx="76">
                  <c:v>465</c:v>
                </c:pt>
                <c:pt idx="77">
                  <c:v>513.85900000000004</c:v>
                </c:pt>
                <c:pt idx="78">
                  <c:v>624.94100000000003</c:v>
                </c:pt>
                <c:pt idx="79">
                  <c:v>678.702</c:v>
                </c:pt>
                <c:pt idx="80">
                  <c:v>778</c:v>
                </c:pt>
                <c:pt idx="81">
                  <c:v>813.54499999999996</c:v>
                </c:pt>
                <c:pt idx="82">
                  <c:v>800.06600000000003</c:v>
                </c:pt>
                <c:pt idx="83">
                  <c:v>758.01199999999994</c:v>
                </c:pt>
                <c:pt idx="84">
                  <c:v>827</c:v>
                </c:pt>
                <c:pt idx="85">
                  <c:v>838.51900000000001</c:v>
                </c:pt>
                <c:pt idx="86">
                  <c:v>814.23699999999997</c:v>
                </c:pt>
                <c:pt idx="87">
                  <c:v>784.80899999999997</c:v>
                </c:pt>
                <c:pt idx="88">
                  <c:v>801</c:v>
                </c:pt>
                <c:pt idx="89">
                  <c:v>784.89800000000002</c:v>
                </c:pt>
                <c:pt idx="90">
                  <c:v>782.38199999999995</c:v>
                </c:pt>
                <c:pt idx="91">
                  <c:v>829.21400000000006</c:v>
                </c:pt>
                <c:pt idx="92">
                  <c:v>743</c:v>
                </c:pt>
                <c:pt idx="93">
                  <c:v>698.84400000000005</c:v>
                </c:pt>
                <c:pt idx="94">
                  <c:v>769.03499999999997</c:v>
                </c:pt>
                <c:pt idx="95">
                  <c:v>657.66700000000003</c:v>
                </c:pt>
                <c:pt idx="96">
                  <c:v>663</c:v>
                </c:pt>
                <c:pt idx="97">
                  <c:v>654.70899999999995</c:v>
                </c:pt>
                <c:pt idx="98">
                  <c:v>611.10199999999998</c:v>
                </c:pt>
                <c:pt idx="99">
                  <c:v>543.34400000000005</c:v>
                </c:pt>
                <c:pt idx="100">
                  <c:v>538</c:v>
                </c:pt>
                <c:pt idx="101">
                  <c:v>506.93200000000002</c:v>
                </c:pt>
                <c:pt idx="102">
                  <c:v>489.40600000000001</c:v>
                </c:pt>
                <c:pt idx="103">
                  <c:v>444.41300000000001</c:v>
                </c:pt>
                <c:pt idx="104">
                  <c:v>441</c:v>
                </c:pt>
                <c:pt idx="105">
                  <c:v>433.66899999999998</c:v>
                </c:pt>
                <c:pt idx="106">
                  <c:v>407.16300000000001</c:v>
                </c:pt>
                <c:pt idx="107">
                  <c:v>381.78300000000002</c:v>
                </c:pt>
                <c:pt idx="108">
                  <c:v>365</c:v>
                </c:pt>
                <c:pt idx="109">
                  <c:v>329.98099999999999</c:v>
                </c:pt>
                <c:pt idx="110">
                  <c:v>337.31200000000001</c:v>
                </c:pt>
                <c:pt idx="111">
                  <c:v>309.29599999999999</c:v>
                </c:pt>
                <c:pt idx="112">
                  <c:v>305</c:v>
                </c:pt>
                <c:pt idx="113">
                  <c:v>295.22199999999998</c:v>
                </c:pt>
                <c:pt idx="114">
                  <c:v>285.11900000000003</c:v>
                </c:pt>
                <c:pt idx="115">
                  <c:v>265.637</c:v>
                </c:pt>
                <c:pt idx="116">
                  <c:v>243</c:v>
                </c:pt>
                <c:pt idx="117">
                  <c:v>225.732</c:v>
                </c:pt>
                <c:pt idx="118">
                  <c:v>215.11</c:v>
                </c:pt>
                <c:pt idx="119">
                  <c:v>201.27799999999999</c:v>
                </c:pt>
                <c:pt idx="120">
                  <c:v>186</c:v>
                </c:pt>
                <c:pt idx="121">
                  <c:v>172.203</c:v>
                </c:pt>
                <c:pt idx="122">
                  <c:v>172.01499999999999</c:v>
                </c:pt>
                <c:pt idx="123">
                  <c:v>149.29300000000001</c:v>
                </c:pt>
                <c:pt idx="124">
                  <c:v>138</c:v>
                </c:pt>
                <c:pt idx="125">
                  <c:v>127.35299999999999</c:v>
                </c:pt>
                <c:pt idx="126">
                  <c:v>105.70699999999999</c:v>
                </c:pt>
                <c:pt idx="127">
                  <c:v>91.968999999999994</c:v>
                </c:pt>
                <c:pt idx="128">
                  <c:v>85</c:v>
                </c:pt>
                <c:pt idx="129">
                  <c:v>91.653999999999996</c:v>
                </c:pt>
                <c:pt idx="130">
                  <c:v>87.906000000000006</c:v>
                </c:pt>
                <c:pt idx="131">
                  <c:v>91.230999999999995</c:v>
                </c:pt>
                <c:pt idx="132">
                  <c:v>94</c:v>
                </c:pt>
                <c:pt idx="133">
                  <c:v>83.700999999999993</c:v>
                </c:pt>
                <c:pt idx="134">
                  <c:v>61.965000000000003</c:v>
                </c:pt>
                <c:pt idx="135">
                  <c:v>47.848999999999997</c:v>
                </c:pt>
                <c:pt idx="136">
                  <c:v>34</c:v>
                </c:pt>
                <c:pt idx="137">
                  <c:v>35.26</c:v>
                </c:pt>
                <c:pt idx="138">
                  <c:v>45.002000000000002</c:v>
                </c:pt>
                <c:pt idx="139">
                  <c:v>44.715000000000003</c:v>
                </c:pt>
                <c:pt idx="140">
                  <c:v>54</c:v>
                </c:pt>
                <c:pt idx="141">
                  <c:v>52.697000000000003</c:v>
                </c:pt>
                <c:pt idx="142">
                  <c:v>52.405000000000001</c:v>
                </c:pt>
                <c:pt idx="143">
                  <c:v>52.073</c:v>
                </c:pt>
                <c:pt idx="144">
                  <c:v>54</c:v>
                </c:pt>
                <c:pt idx="145">
                  <c:v>59.314</c:v>
                </c:pt>
                <c:pt idx="146">
                  <c:v>68.759</c:v>
                </c:pt>
                <c:pt idx="147">
                  <c:v>77.83</c:v>
                </c:pt>
                <c:pt idx="148">
                  <c:v>87</c:v>
                </c:pt>
                <c:pt idx="149">
                  <c:v>85.942999999999998</c:v>
                </c:pt>
                <c:pt idx="150">
                  <c:v>79.507000000000005</c:v>
                </c:pt>
                <c:pt idx="151">
                  <c:v>79.234999999999999</c:v>
                </c:pt>
                <c:pt idx="152">
                  <c:v>75</c:v>
                </c:pt>
                <c:pt idx="153">
                  <c:v>80.113</c:v>
                </c:pt>
                <c:pt idx="154">
                  <c:v>82.438999999999993</c:v>
                </c:pt>
                <c:pt idx="155">
                  <c:v>82.572999999999993</c:v>
                </c:pt>
                <c:pt idx="156">
                  <c:v>86</c:v>
                </c:pt>
                <c:pt idx="157">
                  <c:v>92.05</c:v>
                </c:pt>
                <c:pt idx="158">
                  <c:v>100.66200000000001</c:v>
                </c:pt>
                <c:pt idx="159">
                  <c:v>111.181</c:v>
                </c:pt>
                <c:pt idx="160">
                  <c:v>122</c:v>
                </c:pt>
                <c:pt idx="161">
                  <c:v>134.81100000000001</c:v>
                </c:pt>
                <c:pt idx="162">
                  <c:v>129.261</c:v>
                </c:pt>
                <c:pt idx="163">
                  <c:v>140.94499999999999</c:v>
                </c:pt>
                <c:pt idx="164">
                  <c:v>136</c:v>
                </c:pt>
                <c:pt idx="165">
                  <c:v>145.756</c:v>
                </c:pt>
                <c:pt idx="166">
                  <c:v>170.17</c:v>
                </c:pt>
                <c:pt idx="167">
                  <c:v>207.97</c:v>
                </c:pt>
                <c:pt idx="168">
                  <c:v>210</c:v>
                </c:pt>
                <c:pt idx="169">
                  <c:v>258.11099999999999</c:v>
                </c:pt>
                <c:pt idx="170">
                  <c:v>271.68</c:v>
                </c:pt>
                <c:pt idx="171">
                  <c:v>301.97300000000001</c:v>
                </c:pt>
                <c:pt idx="172">
                  <c:v>354</c:v>
                </c:pt>
                <c:pt idx="173">
                  <c:v>388.95400000000001</c:v>
                </c:pt>
                <c:pt idx="174">
                  <c:v>453.36900000000003</c:v>
                </c:pt>
                <c:pt idx="175">
                  <c:v>477.93299999999999</c:v>
                </c:pt>
                <c:pt idx="176">
                  <c:v>536</c:v>
                </c:pt>
                <c:pt idx="177">
                  <c:v>493.971</c:v>
                </c:pt>
                <c:pt idx="178">
                  <c:v>456.38400000000001</c:v>
                </c:pt>
                <c:pt idx="179">
                  <c:v>448.86599999999999</c:v>
                </c:pt>
                <c:pt idx="180">
                  <c:v>399</c:v>
                </c:pt>
                <c:pt idx="181">
                  <c:v>387.24400000000003</c:v>
                </c:pt>
                <c:pt idx="182">
                  <c:v>437.80799999999999</c:v>
                </c:pt>
                <c:pt idx="183">
                  <c:v>406.87200000000001</c:v>
                </c:pt>
                <c:pt idx="184">
                  <c:v>395</c:v>
                </c:pt>
                <c:pt idx="185">
                  <c:v>405.75900000000001</c:v>
                </c:pt>
                <c:pt idx="186">
                  <c:v>451.142</c:v>
                </c:pt>
                <c:pt idx="187">
                  <c:v>459.83</c:v>
                </c:pt>
                <c:pt idx="188">
                  <c:v>471</c:v>
                </c:pt>
                <c:pt idx="189">
                  <c:v>500.81200000000001</c:v>
                </c:pt>
                <c:pt idx="190">
                  <c:v>460.77499999999998</c:v>
                </c:pt>
                <c:pt idx="191">
                  <c:v>516.45600000000002</c:v>
                </c:pt>
                <c:pt idx="192">
                  <c:v>509</c:v>
                </c:pt>
                <c:pt idx="193">
                  <c:v>493.10199999999998</c:v>
                </c:pt>
                <c:pt idx="194">
                  <c:v>474.03500000000003</c:v>
                </c:pt>
                <c:pt idx="195">
                  <c:v>418.69299999999998</c:v>
                </c:pt>
                <c:pt idx="196">
                  <c:v>401</c:v>
                </c:pt>
                <c:pt idx="197">
                  <c:v>412.73500000000001</c:v>
                </c:pt>
                <c:pt idx="198">
                  <c:v>367.488</c:v>
                </c:pt>
                <c:pt idx="199">
                  <c:v>354.18400000000003</c:v>
                </c:pt>
                <c:pt idx="200">
                  <c:v>357</c:v>
                </c:pt>
                <c:pt idx="201">
                  <c:v>372.23</c:v>
                </c:pt>
                <c:pt idx="202">
                  <c:v>391.94400000000002</c:v>
                </c:pt>
                <c:pt idx="203">
                  <c:v>422.2</c:v>
                </c:pt>
                <c:pt idx="204">
                  <c:v>413</c:v>
                </c:pt>
                <c:pt idx="205">
                  <c:v>399.24799999999999</c:v>
                </c:pt>
                <c:pt idx="206">
                  <c:v>369.99099999999999</c:v>
                </c:pt>
                <c:pt idx="207">
                  <c:v>358.399</c:v>
                </c:pt>
                <c:pt idx="208">
                  <c:v>348</c:v>
                </c:pt>
                <c:pt idx="209">
                  <c:v>338.37900000000002</c:v>
                </c:pt>
                <c:pt idx="210">
                  <c:v>351.62299999999999</c:v>
                </c:pt>
                <c:pt idx="211">
                  <c:v>311.79199999999997</c:v>
                </c:pt>
                <c:pt idx="212">
                  <c:v>306</c:v>
                </c:pt>
                <c:pt idx="213">
                  <c:v>280.65300000000002</c:v>
                </c:pt>
                <c:pt idx="214">
                  <c:v>290.86399999999998</c:v>
                </c:pt>
                <c:pt idx="215">
                  <c:v>256.19400000000002</c:v>
                </c:pt>
                <c:pt idx="216">
                  <c:v>272</c:v>
                </c:pt>
                <c:pt idx="217">
                  <c:v>222.61699999999999</c:v>
                </c:pt>
                <c:pt idx="218">
                  <c:v>185.24600000000001</c:v>
                </c:pt>
                <c:pt idx="219">
                  <c:v>162.94900000000001</c:v>
                </c:pt>
                <c:pt idx="220">
                  <c:v>114</c:v>
                </c:pt>
                <c:pt idx="221">
                  <c:v>87.700999999999993</c:v>
                </c:pt>
                <c:pt idx="222">
                  <c:v>69.474999999999994</c:v>
                </c:pt>
                <c:pt idx="223">
                  <c:v>52.476999999999997</c:v>
                </c:pt>
                <c:pt idx="224">
                  <c:v>33</c:v>
                </c:pt>
                <c:pt idx="225">
                  <c:v>44.8</c:v>
                </c:pt>
                <c:pt idx="226">
                  <c:v>51.667000000000002</c:v>
                </c:pt>
                <c:pt idx="227">
                  <c:v>65.700999999999993</c:v>
                </c:pt>
                <c:pt idx="228">
                  <c:v>69</c:v>
                </c:pt>
                <c:pt idx="229">
                  <c:v>85.320999999999998</c:v>
                </c:pt>
                <c:pt idx="230">
                  <c:v>104.59099999999999</c:v>
                </c:pt>
                <c:pt idx="231">
                  <c:v>116.496</c:v>
                </c:pt>
                <c:pt idx="232">
                  <c:v>135</c:v>
                </c:pt>
                <c:pt idx="233">
                  <c:v>119.548</c:v>
                </c:pt>
                <c:pt idx="234">
                  <c:v>124.381</c:v>
                </c:pt>
                <c:pt idx="235">
                  <c:v>133.90600000000001</c:v>
                </c:pt>
                <c:pt idx="236">
                  <c:v>126</c:v>
                </c:pt>
                <c:pt idx="237">
                  <c:v>123.913</c:v>
                </c:pt>
                <c:pt idx="238">
                  <c:v>105.574</c:v>
                </c:pt>
                <c:pt idx="239">
                  <c:v>106.467</c:v>
                </c:pt>
                <c:pt idx="240">
                  <c:v>90</c:v>
                </c:pt>
                <c:pt idx="241">
                  <c:v>97.161000000000001</c:v>
                </c:pt>
                <c:pt idx="242">
                  <c:v>121.35899999999999</c:v>
                </c:pt>
                <c:pt idx="243">
                  <c:v>128.21</c:v>
                </c:pt>
                <c:pt idx="244">
                  <c:v>132</c:v>
                </c:pt>
                <c:pt idx="245">
                  <c:v>119.613</c:v>
                </c:pt>
                <c:pt idx="246">
                  <c:v>144.59700000000001</c:v>
                </c:pt>
                <c:pt idx="247">
                  <c:v>142.81</c:v>
                </c:pt>
                <c:pt idx="248">
                  <c:v>130</c:v>
                </c:pt>
                <c:pt idx="249">
                  <c:v>118.298</c:v>
                </c:pt>
                <c:pt idx="250">
                  <c:v>97.165000000000006</c:v>
                </c:pt>
                <c:pt idx="251">
                  <c:v>95.456000000000003</c:v>
                </c:pt>
                <c:pt idx="252">
                  <c:v>83</c:v>
                </c:pt>
                <c:pt idx="253">
                  <c:v>82.231999999999999</c:v>
                </c:pt>
                <c:pt idx="254">
                  <c:v>83.323999999999998</c:v>
                </c:pt>
                <c:pt idx="255">
                  <c:v>85.802999999999997</c:v>
                </c:pt>
                <c:pt idx="256">
                  <c:v>86</c:v>
                </c:pt>
                <c:pt idx="257">
                  <c:v>82.55</c:v>
                </c:pt>
                <c:pt idx="258">
                  <c:v>91.03</c:v>
                </c:pt>
                <c:pt idx="259">
                  <c:v>101.886</c:v>
                </c:pt>
                <c:pt idx="260">
                  <c:v>99</c:v>
                </c:pt>
                <c:pt idx="261">
                  <c:v>116.336</c:v>
                </c:pt>
                <c:pt idx="262">
                  <c:v>152.56899999999999</c:v>
                </c:pt>
                <c:pt idx="263">
                  <c:v>185.923</c:v>
                </c:pt>
                <c:pt idx="264">
                  <c:v>194</c:v>
                </c:pt>
                <c:pt idx="265">
                  <c:v>225.267</c:v>
                </c:pt>
                <c:pt idx="266">
                  <c:v>257.62099999999998</c:v>
                </c:pt>
                <c:pt idx="267">
                  <c:v>286.47399999999999</c:v>
                </c:pt>
                <c:pt idx="268">
                  <c:v>322</c:v>
                </c:pt>
                <c:pt idx="269">
                  <c:v>361.238</c:v>
                </c:pt>
                <c:pt idx="270">
                  <c:v>356.32299999999998</c:v>
                </c:pt>
                <c:pt idx="271">
                  <c:v>408.59899999999999</c:v>
                </c:pt>
                <c:pt idx="272">
                  <c:v>424</c:v>
                </c:pt>
                <c:pt idx="273">
                  <c:v>468.93099999999998</c:v>
                </c:pt>
                <c:pt idx="274">
                  <c:v>520.17700000000002</c:v>
                </c:pt>
                <c:pt idx="275">
                  <c:v>563.56600000000003</c:v>
                </c:pt>
                <c:pt idx="276">
                  <c:v>583</c:v>
                </c:pt>
                <c:pt idx="277">
                  <c:v>558.08399999999995</c:v>
                </c:pt>
                <c:pt idx="278">
                  <c:v>634.91399999999999</c:v>
                </c:pt>
                <c:pt idx="279">
                  <c:v>657.66300000000001</c:v>
                </c:pt>
                <c:pt idx="280">
                  <c:v>717</c:v>
                </c:pt>
                <c:pt idx="281">
                  <c:v>746.45</c:v>
                </c:pt>
                <c:pt idx="282">
                  <c:v>744.13099999999997</c:v>
                </c:pt>
                <c:pt idx="283">
                  <c:v>771.35699999999997</c:v>
                </c:pt>
                <c:pt idx="284">
                  <c:v>780</c:v>
                </c:pt>
                <c:pt idx="285">
                  <c:v>778.73099999999999</c:v>
                </c:pt>
                <c:pt idx="286">
                  <c:v>752.43700000000001</c:v>
                </c:pt>
                <c:pt idx="287">
                  <c:v>809.51300000000003</c:v>
                </c:pt>
                <c:pt idx="288">
                  <c:v>810</c:v>
                </c:pt>
                <c:pt idx="289">
                  <c:v>817.36699999999996</c:v>
                </c:pt>
                <c:pt idx="290">
                  <c:v>810.05600000000004</c:v>
                </c:pt>
                <c:pt idx="291">
                  <c:v>779.43399999999997</c:v>
                </c:pt>
                <c:pt idx="292">
                  <c:v>787</c:v>
                </c:pt>
                <c:pt idx="293">
                  <c:v>746.64599999999996</c:v>
                </c:pt>
                <c:pt idx="294">
                  <c:v>739.98199999999997</c:v>
                </c:pt>
                <c:pt idx="295">
                  <c:v>700.93399999999997</c:v>
                </c:pt>
                <c:pt idx="296">
                  <c:v>699</c:v>
                </c:pt>
                <c:pt idx="297">
                  <c:v>635.93799999999999</c:v>
                </c:pt>
                <c:pt idx="298">
                  <c:v>689.92399999999998</c:v>
                </c:pt>
                <c:pt idx="299">
                  <c:v>627.23</c:v>
                </c:pt>
                <c:pt idx="300">
                  <c:v>598</c:v>
                </c:pt>
                <c:pt idx="301">
                  <c:v>565.58799999999997</c:v>
                </c:pt>
                <c:pt idx="302">
                  <c:v>561.19200000000001</c:v>
                </c:pt>
                <c:pt idx="303">
                  <c:v>530.84100000000001</c:v>
                </c:pt>
                <c:pt idx="304">
                  <c:v>510</c:v>
                </c:pt>
                <c:pt idx="305">
                  <c:v>498.43599999999998</c:v>
                </c:pt>
                <c:pt idx="306">
                  <c:v>467.59800000000001</c:v>
                </c:pt>
                <c:pt idx="307">
                  <c:v>447.32100000000003</c:v>
                </c:pt>
                <c:pt idx="308">
                  <c:v>433</c:v>
                </c:pt>
                <c:pt idx="309">
                  <c:v>435.822</c:v>
                </c:pt>
                <c:pt idx="310">
                  <c:v>408.28199999999998</c:v>
                </c:pt>
                <c:pt idx="311">
                  <c:v>418.36200000000002</c:v>
                </c:pt>
                <c:pt idx="312">
                  <c:v>403</c:v>
                </c:pt>
                <c:pt idx="313">
                  <c:v>376.31599999999997</c:v>
                </c:pt>
                <c:pt idx="314">
                  <c:v>345.2</c:v>
                </c:pt>
                <c:pt idx="315">
                  <c:v>340.43799999999999</c:v>
                </c:pt>
                <c:pt idx="316">
                  <c:v>323</c:v>
                </c:pt>
                <c:pt idx="317">
                  <c:v>302.06599999999997</c:v>
                </c:pt>
                <c:pt idx="318">
                  <c:v>279.928</c:v>
                </c:pt>
                <c:pt idx="319">
                  <c:v>257.64699999999999</c:v>
                </c:pt>
                <c:pt idx="320">
                  <c:v>230</c:v>
                </c:pt>
                <c:pt idx="321">
                  <c:v>198.41399999999999</c:v>
                </c:pt>
                <c:pt idx="322">
                  <c:v>180.82</c:v>
                </c:pt>
                <c:pt idx="323">
                  <c:v>182.02600000000001</c:v>
                </c:pt>
                <c:pt idx="324">
                  <c:v>179</c:v>
                </c:pt>
                <c:pt idx="325">
                  <c:v>165.50200000000001</c:v>
                </c:pt>
                <c:pt idx="326">
                  <c:v>163.96</c:v>
                </c:pt>
                <c:pt idx="327">
                  <c:v>159.26599999999999</c:v>
                </c:pt>
                <c:pt idx="328">
                  <c:v>143</c:v>
                </c:pt>
                <c:pt idx="329">
                  <c:v>117.08</c:v>
                </c:pt>
                <c:pt idx="330">
                  <c:v>108.733</c:v>
                </c:pt>
                <c:pt idx="331">
                  <c:v>92.55</c:v>
                </c:pt>
                <c:pt idx="332">
                  <c:v>68</c:v>
                </c:pt>
                <c:pt idx="333">
                  <c:v>71.435000000000002</c:v>
                </c:pt>
                <c:pt idx="334">
                  <c:v>75.069000000000003</c:v>
                </c:pt>
                <c:pt idx="335">
                  <c:v>73.486999999999995</c:v>
                </c:pt>
                <c:pt idx="336">
                  <c:v>84</c:v>
                </c:pt>
                <c:pt idx="337">
                  <c:v>99.313000000000002</c:v>
                </c:pt>
                <c:pt idx="338">
                  <c:v>112.905</c:v>
                </c:pt>
                <c:pt idx="339">
                  <c:v>138.655</c:v>
                </c:pt>
                <c:pt idx="340">
                  <c:v>155</c:v>
                </c:pt>
                <c:pt idx="341">
                  <c:v>147.708</c:v>
                </c:pt>
                <c:pt idx="342">
                  <c:v>137.40100000000001</c:v>
                </c:pt>
                <c:pt idx="343">
                  <c:v>118.77200000000001</c:v>
                </c:pt>
                <c:pt idx="344">
                  <c:v>108</c:v>
                </c:pt>
                <c:pt idx="345">
                  <c:v>93.09</c:v>
                </c:pt>
                <c:pt idx="346">
                  <c:v>89.063000000000002</c:v>
                </c:pt>
                <c:pt idx="347">
                  <c:v>69.492999999999995</c:v>
                </c:pt>
                <c:pt idx="348">
                  <c:v>62</c:v>
                </c:pt>
                <c:pt idx="349">
                  <c:v>51.247</c:v>
                </c:pt>
                <c:pt idx="350">
                  <c:v>50.444000000000003</c:v>
                </c:pt>
                <c:pt idx="351">
                  <c:v>41.774999999999999</c:v>
                </c:pt>
                <c:pt idx="352">
                  <c:v>38</c:v>
                </c:pt>
                <c:pt idx="353">
                  <c:v>34.731000000000002</c:v>
                </c:pt>
                <c:pt idx="354">
                  <c:v>26.64</c:v>
                </c:pt>
                <c:pt idx="355">
                  <c:v>18.702000000000002</c:v>
                </c:pt>
                <c:pt idx="356">
                  <c:v>13</c:v>
                </c:pt>
                <c:pt idx="357">
                  <c:v>19.013999999999999</c:v>
                </c:pt>
                <c:pt idx="358">
                  <c:v>26.106000000000002</c:v>
                </c:pt>
                <c:pt idx="359">
                  <c:v>32.412999999999997</c:v>
                </c:pt>
                <c:pt idx="360">
                  <c:v>38</c:v>
                </c:pt>
                <c:pt idx="361">
                  <c:v>69.804000000000002</c:v>
                </c:pt>
                <c:pt idx="362">
                  <c:v>87.966999999999999</c:v>
                </c:pt>
                <c:pt idx="363">
                  <c:v>109.836</c:v>
                </c:pt>
                <c:pt idx="364">
                  <c:v>142</c:v>
                </c:pt>
                <c:pt idx="365">
                  <c:v>193.75800000000001</c:v>
                </c:pt>
                <c:pt idx="366">
                  <c:v>220.16200000000001</c:v>
                </c:pt>
                <c:pt idx="367">
                  <c:v>286.59100000000001</c:v>
                </c:pt>
                <c:pt idx="368">
                  <c:v>317</c:v>
                </c:pt>
                <c:pt idx="369">
                  <c:v>385.39499999999998</c:v>
                </c:pt>
                <c:pt idx="370">
                  <c:v>433.70499999999998</c:v>
                </c:pt>
                <c:pt idx="371">
                  <c:v>494.71499999999997</c:v>
                </c:pt>
                <c:pt idx="372">
                  <c:v>540</c:v>
                </c:pt>
                <c:pt idx="373">
                  <c:v>533.81200000000001</c:v>
                </c:pt>
                <c:pt idx="374">
                  <c:v>523.19899999999996</c:v>
                </c:pt>
                <c:pt idx="375">
                  <c:v>508.50400000000002</c:v>
                </c:pt>
                <c:pt idx="376">
                  <c:v>488</c:v>
                </c:pt>
                <c:pt idx="377">
                  <c:v>514.005</c:v>
                </c:pt>
                <c:pt idx="378">
                  <c:v>518.75599999999997</c:v>
                </c:pt>
                <c:pt idx="379">
                  <c:v>470.11200000000002</c:v>
                </c:pt>
                <c:pt idx="380">
                  <c:v>488</c:v>
                </c:pt>
                <c:pt idx="381">
                  <c:v>490.25200000000001</c:v>
                </c:pt>
                <c:pt idx="382">
                  <c:v>511.43900000000002</c:v>
                </c:pt>
                <c:pt idx="383">
                  <c:v>475.63</c:v>
                </c:pt>
                <c:pt idx="384">
                  <c:v>471</c:v>
                </c:pt>
                <c:pt idx="385">
                  <c:v>457.13200000000001</c:v>
                </c:pt>
                <c:pt idx="386">
                  <c:v>429.67700000000002</c:v>
                </c:pt>
                <c:pt idx="387">
                  <c:v>450.75299999999999</c:v>
                </c:pt>
                <c:pt idx="388">
                  <c:v>420</c:v>
                </c:pt>
                <c:pt idx="389">
                  <c:v>406.79599999999999</c:v>
                </c:pt>
                <c:pt idx="390">
                  <c:v>402.80700000000002</c:v>
                </c:pt>
                <c:pt idx="391">
                  <c:v>405.28399999999999</c:v>
                </c:pt>
                <c:pt idx="392">
                  <c:v>393</c:v>
                </c:pt>
                <c:pt idx="393">
                  <c:v>410.084</c:v>
                </c:pt>
                <c:pt idx="394">
                  <c:v>395.78100000000001</c:v>
                </c:pt>
                <c:pt idx="395">
                  <c:v>413.66899999999998</c:v>
                </c:pt>
                <c:pt idx="396">
                  <c:v>421</c:v>
                </c:pt>
                <c:pt idx="397">
                  <c:v>442.036</c:v>
                </c:pt>
                <c:pt idx="398">
                  <c:v>418.46600000000001</c:v>
                </c:pt>
                <c:pt idx="399">
                  <c:v>472.726</c:v>
                </c:pt>
                <c:pt idx="400">
                  <c:v>471</c:v>
                </c:pt>
                <c:pt idx="401">
                  <c:v>422.654</c:v>
                </c:pt>
                <c:pt idx="402">
                  <c:v>430.137</c:v>
                </c:pt>
                <c:pt idx="403">
                  <c:v>402.02600000000001</c:v>
                </c:pt>
                <c:pt idx="404">
                  <c:v>383</c:v>
                </c:pt>
                <c:pt idx="405">
                  <c:v>381.39100000000002</c:v>
                </c:pt>
                <c:pt idx="406">
                  <c:v>356.7</c:v>
                </c:pt>
                <c:pt idx="407">
                  <c:v>332.44200000000001</c:v>
                </c:pt>
                <c:pt idx="408">
                  <c:v>331</c:v>
                </c:pt>
                <c:pt idx="409">
                  <c:v>299.06200000000001</c:v>
                </c:pt>
                <c:pt idx="410">
                  <c:v>269.13099999999997</c:v>
                </c:pt>
                <c:pt idx="411">
                  <c:v>237.053</c:v>
                </c:pt>
                <c:pt idx="412">
                  <c:v>195</c:v>
                </c:pt>
                <c:pt idx="413">
                  <c:v>173.845</c:v>
                </c:pt>
                <c:pt idx="414">
                  <c:v>128.149</c:v>
                </c:pt>
                <c:pt idx="415">
                  <c:v>107.84099999999999</c:v>
                </c:pt>
                <c:pt idx="416">
                  <c:v>77</c:v>
                </c:pt>
                <c:pt idx="417">
                  <c:v>80.635999999999996</c:v>
                </c:pt>
                <c:pt idx="418">
                  <c:v>90.707999999999998</c:v>
                </c:pt>
                <c:pt idx="419">
                  <c:v>99.751000000000005</c:v>
                </c:pt>
                <c:pt idx="420">
                  <c:v>102</c:v>
                </c:pt>
                <c:pt idx="421">
                  <c:v>100.21899999999999</c:v>
                </c:pt>
                <c:pt idx="422">
                  <c:v>99.497</c:v>
                </c:pt>
                <c:pt idx="423">
                  <c:v>96.096999999999994</c:v>
                </c:pt>
                <c:pt idx="424">
                  <c:v>93</c:v>
                </c:pt>
                <c:pt idx="425">
                  <c:v>99.694000000000003</c:v>
                </c:pt>
                <c:pt idx="426">
                  <c:v>101.932</c:v>
                </c:pt>
                <c:pt idx="427">
                  <c:v>106.411</c:v>
                </c:pt>
                <c:pt idx="428">
                  <c:v>104</c:v>
                </c:pt>
                <c:pt idx="429">
                  <c:v>153.435</c:v>
                </c:pt>
                <c:pt idx="430">
                  <c:v>204.953</c:v>
                </c:pt>
                <c:pt idx="431">
                  <c:v>245.56</c:v>
                </c:pt>
                <c:pt idx="432">
                  <c:v>277</c:v>
                </c:pt>
                <c:pt idx="433">
                  <c:v>288.435</c:v>
                </c:pt>
                <c:pt idx="434">
                  <c:v>281.14499999999998</c:v>
                </c:pt>
                <c:pt idx="435">
                  <c:v>287.37</c:v>
                </c:pt>
                <c:pt idx="436">
                  <c:v>293</c:v>
                </c:pt>
                <c:pt idx="437">
                  <c:v>269.62099999999998</c:v>
                </c:pt>
                <c:pt idx="438">
                  <c:v>293.77800000000002</c:v>
                </c:pt>
                <c:pt idx="439">
                  <c:v>321.161</c:v>
                </c:pt>
                <c:pt idx="440">
                  <c:v>321</c:v>
                </c:pt>
                <c:pt idx="441">
                  <c:v>275.82299999999998</c:v>
                </c:pt>
                <c:pt idx="442">
                  <c:v>261.25</c:v>
                </c:pt>
                <c:pt idx="443">
                  <c:v>214.29900000000001</c:v>
                </c:pt>
                <c:pt idx="444">
                  <c:v>185</c:v>
                </c:pt>
                <c:pt idx="445">
                  <c:v>164.47399999999999</c:v>
                </c:pt>
                <c:pt idx="446">
                  <c:v>169.97300000000001</c:v>
                </c:pt>
                <c:pt idx="447">
                  <c:v>159.40299999999999</c:v>
                </c:pt>
                <c:pt idx="448">
                  <c:v>143</c:v>
                </c:pt>
                <c:pt idx="449">
                  <c:v>130.953</c:v>
                </c:pt>
                <c:pt idx="450">
                  <c:v>127.761</c:v>
                </c:pt>
                <c:pt idx="451">
                  <c:v>112.26600000000001</c:v>
                </c:pt>
                <c:pt idx="452">
                  <c:v>109</c:v>
                </c:pt>
                <c:pt idx="453">
                  <c:v>104.883</c:v>
                </c:pt>
                <c:pt idx="454">
                  <c:v>108.27200000000001</c:v>
                </c:pt>
                <c:pt idx="455">
                  <c:v>100.68</c:v>
                </c:pt>
                <c:pt idx="456">
                  <c:v>104</c:v>
                </c:pt>
                <c:pt idx="457">
                  <c:v>141.58099999999999</c:v>
                </c:pt>
                <c:pt idx="458">
                  <c:v>179.65299999999999</c:v>
                </c:pt>
                <c:pt idx="459">
                  <c:v>218.46199999999999</c:v>
                </c:pt>
                <c:pt idx="460">
                  <c:v>258</c:v>
                </c:pt>
                <c:pt idx="461">
                  <c:v>313.83699999999999</c:v>
                </c:pt>
                <c:pt idx="462">
                  <c:v>370.05200000000002</c:v>
                </c:pt>
                <c:pt idx="463">
                  <c:v>431.89800000000002</c:v>
                </c:pt>
                <c:pt idx="464">
                  <c:v>477</c:v>
                </c:pt>
                <c:pt idx="465">
                  <c:v>509.56400000000002</c:v>
                </c:pt>
                <c:pt idx="466">
                  <c:v>605.96699999999998</c:v>
                </c:pt>
                <c:pt idx="467">
                  <c:v>638.18100000000004</c:v>
                </c:pt>
                <c:pt idx="468">
                  <c:v>729</c:v>
                </c:pt>
                <c:pt idx="469">
                  <c:v>713.46199999999999</c:v>
                </c:pt>
                <c:pt idx="470">
                  <c:v>667.72</c:v>
                </c:pt>
                <c:pt idx="471">
                  <c:v>672.95299999999997</c:v>
                </c:pt>
                <c:pt idx="472">
                  <c:v>636</c:v>
                </c:pt>
                <c:pt idx="473">
                  <c:v>659.31799999999998</c:v>
                </c:pt>
                <c:pt idx="474">
                  <c:v>706.38499999999999</c:v>
                </c:pt>
                <c:pt idx="475">
                  <c:v>678.22299999999996</c:v>
                </c:pt>
                <c:pt idx="476">
                  <c:v>760</c:v>
                </c:pt>
                <c:pt idx="477">
                  <c:v>732.03399999999999</c:v>
                </c:pt>
                <c:pt idx="478">
                  <c:v>767.71799999999996</c:v>
                </c:pt>
                <c:pt idx="479">
                  <c:v>683.66800000000001</c:v>
                </c:pt>
                <c:pt idx="480">
                  <c:v>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625048"/>
        <c:axId val="464617992"/>
      </c:areaChart>
      <c:catAx>
        <c:axId val="464625048"/>
        <c:scaling>
          <c:orientation val="minMax"/>
        </c:scaling>
        <c:delete val="0"/>
        <c:axPos val="b"/>
        <c:numFmt formatCode="m/d/yyyy\ 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17992"/>
        <c:crosses val="autoZero"/>
        <c:auto val="0"/>
        <c:lblAlgn val="ctr"/>
        <c:lblOffset val="100"/>
        <c:noMultiLvlLbl val="0"/>
      </c:catAx>
      <c:valAx>
        <c:axId val="464617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4625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65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39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04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182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0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29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19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3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06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40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46CE-1B51-4AF8-B97C-AAFCB09B870F}" type="datetimeFigureOut">
              <a:rPr lang="pt-BR" smtClean="0"/>
              <a:t>11/04/2016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2635-F2A4-4A79-8EED-DEB6AD32C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19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13" Type="http://schemas.openxmlformats.org/officeDocument/2006/relationships/chart" Target="../charts/chart12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chart" Target="../charts/chart10.xml"/><Relationship Id="rId5" Type="http://schemas.openxmlformats.org/officeDocument/2006/relationships/chart" Target="../charts/chart4.xml"/><Relationship Id="rId15" Type="http://schemas.openxmlformats.org/officeDocument/2006/relationships/image" Target="../media/image19.png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13" Type="http://schemas.openxmlformats.org/officeDocument/2006/relationships/chart" Target="../charts/chart24.xml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12" Type="http://schemas.openxmlformats.org/officeDocument/2006/relationships/chart" Target="../charts/chart23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11" Type="http://schemas.openxmlformats.org/officeDocument/2006/relationships/chart" Target="../charts/chart22.xml"/><Relationship Id="rId5" Type="http://schemas.openxmlformats.org/officeDocument/2006/relationships/chart" Target="../charts/chart16.xml"/><Relationship Id="rId15" Type="http://schemas.openxmlformats.org/officeDocument/2006/relationships/image" Target="../media/image19.png"/><Relationship Id="rId10" Type="http://schemas.openxmlformats.org/officeDocument/2006/relationships/chart" Target="../charts/chart21.xml"/><Relationship Id="rId4" Type="http://schemas.openxmlformats.org/officeDocument/2006/relationships/chart" Target="../charts/chart15.xml"/><Relationship Id="rId9" Type="http://schemas.openxmlformats.org/officeDocument/2006/relationships/chart" Target="../charts/chart20.xml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9.xml"/><Relationship Id="rId13" Type="http://schemas.openxmlformats.org/officeDocument/2006/relationships/chart" Target="../charts/chart34.xml"/><Relationship Id="rId3" Type="http://schemas.openxmlformats.org/officeDocument/2006/relationships/image" Target="../media/image19.png"/><Relationship Id="rId7" Type="http://schemas.openxmlformats.org/officeDocument/2006/relationships/chart" Target="../charts/chart28.xml"/><Relationship Id="rId12" Type="http://schemas.openxmlformats.org/officeDocument/2006/relationships/chart" Target="../charts/chart3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11" Type="http://schemas.openxmlformats.org/officeDocument/2006/relationships/chart" Target="../charts/chart32.xml"/><Relationship Id="rId5" Type="http://schemas.openxmlformats.org/officeDocument/2006/relationships/chart" Target="../charts/chart26.xml"/><Relationship Id="rId15" Type="http://schemas.openxmlformats.org/officeDocument/2006/relationships/chart" Target="../charts/chart36.xml"/><Relationship Id="rId10" Type="http://schemas.openxmlformats.org/officeDocument/2006/relationships/chart" Target="../charts/chart31.xml"/><Relationship Id="rId4" Type="http://schemas.openxmlformats.org/officeDocument/2006/relationships/chart" Target="../charts/chart25.xml"/><Relationship Id="rId9" Type="http://schemas.openxmlformats.org/officeDocument/2006/relationships/chart" Target="../charts/chart30.xml"/><Relationship Id="rId14" Type="http://schemas.openxmlformats.org/officeDocument/2006/relationships/chart" Target="../charts/char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0" y="22860"/>
            <a:ext cx="12193094" cy="10849537"/>
            <a:chOff x="0" y="22860"/>
            <a:chExt cx="12193094" cy="1084953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4498" y="22860"/>
              <a:ext cx="7411484" cy="981212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04072"/>
              <a:ext cx="6149340" cy="2960793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9339" y="1004072"/>
              <a:ext cx="6043755" cy="2960793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64865"/>
              <a:ext cx="6149338" cy="2139804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977302"/>
              <a:ext cx="12192000" cy="2665254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8538135"/>
              <a:ext cx="6149338" cy="2334262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9338" y="8538135"/>
              <a:ext cx="6042662" cy="2293768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9338" y="4010389"/>
              <a:ext cx="6042662" cy="2306487"/>
            </a:xfrm>
            <a:prstGeom prst="rect">
              <a:avLst/>
            </a:prstGeom>
          </p:spPr>
        </p:pic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517640" y="-785802"/>
            <a:ext cx="12193057" cy="1085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9465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8373" cy="313182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73" y="0"/>
            <a:ext cx="6202111" cy="31318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820"/>
            <a:ext cx="6208373" cy="3125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72" y="3131819"/>
            <a:ext cx="6202111" cy="31256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404" y="6257500"/>
            <a:ext cx="6436775" cy="326963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372" y="6274150"/>
            <a:ext cx="6202112" cy="32529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0500" y="-4229100"/>
            <a:ext cx="12580983" cy="42291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786652" y="-4347029"/>
            <a:ext cx="12638103" cy="13759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tângulo 62"/>
          <p:cNvSpPr/>
          <p:nvPr/>
        </p:nvSpPr>
        <p:spPr>
          <a:xfrm>
            <a:off x="0" y="-1647851"/>
            <a:ext cx="14840947" cy="11514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507079" y="-1612481"/>
            <a:ext cx="13367644" cy="11442770"/>
            <a:chOff x="-587822" y="-2292385"/>
            <a:chExt cx="13367644" cy="11442770"/>
          </a:xfrm>
        </p:grpSpPr>
        <p:graphicFrame>
          <p:nvGraphicFramePr>
            <p:cNvPr id="125" name="Gráfico 12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0129804"/>
                </p:ext>
              </p:extLst>
            </p:nvPr>
          </p:nvGraphicFramePr>
          <p:xfrm>
            <a:off x="8454710" y="595280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6" name="Gráfico 12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56963810"/>
                </p:ext>
              </p:extLst>
            </p:nvPr>
          </p:nvGraphicFramePr>
          <p:xfrm>
            <a:off x="8454710" y="348294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7" name="Gráfico 1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56693566"/>
                </p:ext>
              </p:extLst>
            </p:nvPr>
          </p:nvGraphicFramePr>
          <p:xfrm>
            <a:off x="8454710" y="-229238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28" name="Gráfico 12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655256"/>
                </p:ext>
              </p:extLst>
            </p:nvPr>
          </p:nvGraphicFramePr>
          <p:xfrm>
            <a:off x="8454710" y="6370609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29" name="Gráfico 1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1346891"/>
                </p:ext>
              </p:extLst>
            </p:nvPr>
          </p:nvGraphicFramePr>
          <p:xfrm>
            <a:off x="-587822" y="595280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30" name="Gráfico 1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2462500"/>
                </p:ext>
              </p:extLst>
            </p:nvPr>
          </p:nvGraphicFramePr>
          <p:xfrm>
            <a:off x="-587822" y="348294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31" name="Gráfico 13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47834798"/>
                </p:ext>
              </p:extLst>
            </p:nvPr>
          </p:nvGraphicFramePr>
          <p:xfrm>
            <a:off x="-587822" y="-2292385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32" name="Gráfico 1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8592843"/>
                </p:ext>
              </p:extLst>
            </p:nvPr>
          </p:nvGraphicFramePr>
          <p:xfrm>
            <a:off x="-587822" y="6370609"/>
            <a:ext cx="4325112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33" name="Gráfico 13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71480007"/>
                </p:ext>
              </p:extLst>
            </p:nvPr>
          </p:nvGraphicFramePr>
          <p:xfrm>
            <a:off x="3928682" y="595280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34" name="Gráfico 1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3433247"/>
                </p:ext>
              </p:extLst>
            </p:nvPr>
          </p:nvGraphicFramePr>
          <p:xfrm>
            <a:off x="3928682" y="3482945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135" name="Gráfico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50836000"/>
                </p:ext>
              </p:extLst>
            </p:nvPr>
          </p:nvGraphicFramePr>
          <p:xfrm>
            <a:off x="3928682" y="6370609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136" name="Gráfico 13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2856741"/>
                </p:ext>
              </p:extLst>
            </p:nvPr>
          </p:nvGraphicFramePr>
          <p:xfrm>
            <a:off x="3928682" y="-2292385"/>
            <a:ext cx="4334637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cxnSp>
        <p:nvCxnSpPr>
          <p:cNvPr id="78" name="Conector reto 77"/>
          <p:cNvCxnSpPr/>
          <p:nvPr/>
        </p:nvCxnSpPr>
        <p:spPr>
          <a:xfrm flipH="1">
            <a:off x="807692" y="-1614182"/>
            <a:ext cx="42181" cy="1148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to 78"/>
          <p:cNvCxnSpPr>
            <a:stCxn id="63" idx="1"/>
          </p:cNvCxnSpPr>
          <p:nvPr/>
        </p:nvCxnSpPr>
        <p:spPr>
          <a:xfrm>
            <a:off x="0" y="4109363"/>
            <a:ext cx="8076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CaixaDeTexto 79"/>
          <p:cNvSpPr txBox="1"/>
          <p:nvPr/>
        </p:nvSpPr>
        <p:spPr>
          <a:xfrm>
            <a:off x="0" y="-1614182"/>
            <a:ext cx="677108" cy="57235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3200" b="1" dirty="0" err="1" smtClean="0"/>
              <a:t>Transmission</a:t>
            </a:r>
            <a:r>
              <a:rPr lang="pt-BR" sz="3200" b="1" dirty="0" smtClean="0"/>
              <a:t> Off</a:t>
            </a:r>
            <a:endParaRPr lang="pt-BR" sz="3200" b="1" dirty="0"/>
          </a:p>
        </p:txBody>
      </p:sp>
      <p:sp>
        <p:nvSpPr>
          <p:cNvPr id="81" name="CaixaDeTexto 80"/>
          <p:cNvSpPr txBox="1"/>
          <p:nvPr/>
        </p:nvSpPr>
        <p:spPr>
          <a:xfrm>
            <a:off x="-46182" y="4109363"/>
            <a:ext cx="800219" cy="57235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4000" b="1" dirty="0" err="1" smtClean="0"/>
              <a:t>Transmission</a:t>
            </a:r>
            <a:r>
              <a:rPr lang="pt-BR" sz="4000" b="1" dirty="0" smtClean="0"/>
              <a:t> </a:t>
            </a:r>
            <a:r>
              <a:rPr lang="pt-BR" sz="4000" b="1" dirty="0" err="1" smtClean="0"/>
              <a:t>On</a:t>
            </a:r>
            <a:endParaRPr lang="pt-BR" sz="4000" b="1" dirty="0"/>
          </a:p>
        </p:txBody>
      </p:sp>
      <p:cxnSp>
        <p:nvCxnSpPr>
          <p:cNvPr id="82" name="Conector reto 81"/>
          <p:cNvCxnSpPr>
            <a:endCxn id="63" idx="3"/>
          </p:cNvCxnSpPr>
          <p:nvPr/>
        </p:nvCxnSpPr>
        <p:spPr>
          <a:xfrm>
            <a:off x="0" y="4109363"/>
            <a:ext cx="148409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ector reto 82"/>
          <p:cNvCxnSpPr>
            <a:stCxn id="80" idx="3"/>
          </p:cNvCxnSpPr>
          <p:nvPr/>
        </p:nvCxnSpPr>
        <p:spPr>
          <a:xfrm flipV="1">
            <a:off x="677108" y="1189872"/>
            <a:ext cx="14210022" cy="5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reto 83"/>
          <p:cNvCxnSpPr/>
          <p:nvPr/>
        </p:nvCxnSpPr>
        <p:spPr>
          <a:xfrm>
            <a:off x="898057" y="6995186"/>
            <a:ext cx="13989073" cy="1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896059" y="-1614182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86" name="CaixaDeTexto 85"/>
          <p:cNvSpPr txBox="1"/>
          <p:nvPr/>
        </p:nvSpPr>
        <p:spPr>
          <a:xfrm>
            <a:off x="937035" y="1259615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87" name="CaixaDeTexto 86"/>
          <p:cNvSpPr txBox="1"/>
          <p:nvPr/>
        </p:nvSpPr>
        <p:spPr>
          <a:xfrm>
            <a:off x="887646" y="4073288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928623" y="6947085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89" name="Retângulo 88"/>
          <p:cNvSpPr/>
          <p:nvPr/>
        </p:nvSpPr>
        <p:spPr>
          <a:xfrm>
            <a:off x="0" y="-2250132"/>
            <a:ext cx="14840947" cy="603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90" name="Retângulo 89"/>
          <p:cNvSpPr/>
          <p:nvPr/>
        </p:nvSpPr>
        <p:spPr>
          <a:xfrm>
            <a:off x="0" y="-2949677"/>
            <a:ext cx="14840947" cy="694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Power </a:t>
            </a:r>
            <a:r>
              <a:rPr lang="pt-BR" sz="2400" b="1" dirty="0" smtClean="0"/>
              <a:t>Output(MW) </a:t>
            </a:r>
            <a:r>
              <a:rPr lang="pt-BR" sz="2400" b="1" dirty="0" smtClean="0"/>
              <a:t>– </a:t>
            </a:r>
            <a:r>
              <a:rPr lang="pt-BR" sz="2400" b="1" dirty="0" err="1" smtClean="0"/>
              <a:t>Scenario</a:t>
            </a:r>
            <a:r>
              <a:rPr lang="pt-BR" sz="2400" b="1" dirty="0" smtClean="0"/>
              <a:t> </a:t>
            </a:r>
            <a:r>
              <a:rPr lang="pt-BR" sz="2400" b="1" dirty="0"/>
              <a:t>1</a:t>
            </a:r>
            <a:endParaRPr lang="pt-BR" sz="2400" b="1" dirty="0"/>
          </a:p>
        </p:txBody>
      </p:sp>
      <p:cxnSp>
        <p:nvCxnSpPr>
          <p:cNvPr id="91" name="Conector reto 90"/>
          <p:cNvCxnSpPr/>
          <p:nvPr/>
        </p:nvCxnSpPr>
        <p:spPr>
          <a:xfrm>
            <a:off x="5839429" y="-2255480"/>
            <a:ext cx="91650" cy="12088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>
            <a:off x="10257857" y="-2287542"/>
            <a:ext cx="167820" cy="12154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CaixaDeTexto 92"/>
          <p:cNvSpPr txBox="1"/>
          <p:nvPr/>
        </p:nvSpPr>
        <p:spPr>
          <a:xfrm>
            <a:off x="1856667" y="-2167847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60 minutes</a:t>
            </a:r>
            <a:endParaRPr lang="pt-BR" sz="2400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6103088" y="-2167848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15 minutes</a:t>
            </a:r>
            <a:endParaRPr lang="pt-BR" sz="2400" dirty="0"/>
          </a:p>
        </p:txBody>
      </p:sp>
      <p:sp>
        <p:nvSpPr>
          <p:cNvPr id="95" name="CaixaDeTexto 94"/>
          <p:cNvSpPr txBox="1"/>
          <p:nvPr/>
        </p:nvSpPr>
        <p:spPr>
          <a:xfrm>
            <a:off x="10723715" y="-2167847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5 minutes</a:t>
            </a:r>
            <a:endParaRPr lang="pt-BR" sz="2400" dirty="0"/>
          </a:p>
        </p:txBody>
      </p:sp>
      <p:cxnSp>
        <p:nvCxnSpPr>
          <p:cNvPr id="96" name="Conector reto 95"/>
          <p:cNvCxnSpPr/>
          <p:nvPr/>
        </p:nvCxnSpPr>
        <p:spPr>
          <a:xfrm flipH="1">
            <a:off x="1498868" y="-2255480"/>
            <a:ext cx="26778" cy="12088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ângulo 96"/>
          <p:cNvSpPr/>
          <p:nvPr/>
        </p:nvSpPr>
        <p:spPr>
          <a:xfrm>
            <a:off x="0" y="9866576"/>
            <a:ext cx="14840947" cy="60477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8" name="Grupo 97"/>
          <p:cNvGrpSpPr/>
          <p:nvPr/>
        </p:nvGrpSpPr>
        <p:grpSpPr>
          <a:xfrm>
            <a:off x="3540836" y="9930105"/>
            <a:ext cx="8657331" cy="505085"/>
            <a:chOff x="1333151" y="8135905"/>
            <a:chExt cx="6941250" cy="434627"/>
          </a:xfrm>
        </p:grpSpPr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3151" y="8135905"/>
              <a:ext cx="6302089" cy="434627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1577" y="8213752"/>
              <a:ext cx="712824" cy="278931"/>
            </a:xfrm>
            <a:prstGeom prst="rect">
              <a:avLst/>
            </a:prstGeom>
          </p:spPr>
        </p:pic>
      </p:grpSp>
      <p:cxnSp>
        <p:nvCxnSpPr>
          <p:cNvPr id="101" name="Conector reto 100"/>
          <p:cNvCxnSpPr/>
          <p:nvPr/>
        </p:nvCxnSpPr>
        <p:spPr>
          <a:xfrm flipV="1">
            <a:off x="2531054" y="-1653198"/>
            <a:ext cx="46251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ector reto 101"/>
          <p:cNvCxnSpPr/>
          <p:nvPr/>
        </p:nvCxnSpPr>
        <p:spPr>
          <a:xfrm flipV="1">
            <a:off x="3350025" y="-1615098"/>
            <a:ext cx="100293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ector reto 102"/>
          <p:cNvCxnSpPr/>
          <p:nvPr/>
        </p:nvCxnSpPr>
        <p:spPr>
          <a:xfrm flipV="1">
            <a:off x="4150304" y="-1634148"/>
            <a:ext cx="52347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ector reto 103"/>
          <p:cNvCxnSpPr/>
          <p:nvPr/>
        </p:nvCxnSpPr>
        <p:spPr>
          <a:xfrm flipV="1">
            <a:off x="4969454" y="-1634148"/>
            <a:ext cx="58423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V="1">
            <a:off x="6912554" y="-1634148"/>
            <a:ext cx="41908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ector reto 105"/>
          <p:cNvCxnSpPr/>
          <p:nvPr/>
        </p:nvCxnSpPr>
        <p:spPr>
          <a:xfrm flipH="1" flipV="1">
            <a:off x="7775096" y="-1634148"/>
            <a:ext cx="32808" cy="1146705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to 106"/>
          <p:cNvCxnSpPr/>
          <p:nvPr/>
        </p:nvCxnSpPr>
        <p:spPr>
          <a:xfrm flipV="1">
            <a:off x="8569904" y="-1634148"/>
            <a:ext cx="25828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V="1">
            <a:off x="9274754" y="-1634148"/>
            <a:ext cx="36330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to 108"/>
          <p:cNvCxnSpPr/>
          <p:nvPr/>
        </p:nvCxnSpPr>
        <p:spPr>
          <a:xfrm flipV="1">
            <a:off x="11304417" y="-1634149"/>
            <a:ext cx="36805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onector reto 109"/>
          <p:cNvCxnSpPr/>
          <p:nvPr/>
        </p:nvCxnSpPr>
        <p:spPr>
          <a:xfrm flipH="1" flipV="1">
            <a:off x="13054342" y="-1653199"/>
            <a:ext cx="11362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 flipV="1">
            <a:off x="13868863" y="-1653198"/>
            <a:ext cx="15991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ector reto 111"/>
          <p:cNvCxnSpPr/>
          <p:nvPr/>
        </p:nvCxnSpPr>
        <p:spPr>
          <a:xfrm flipH="1" flipV="1">
            <a:off x="12168048" y="-1615099"/>
            <a:ext cx="30119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21696" y="-2444264"/>
            <a:ext cx="14840947" cy="115144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8" name="Grupo 107"/>
          <p:cNvGrpSpPr/>
          <p:nvPr/>
        </p:nvGrpSpPr>
        <p:grpSpPr>
          <a:xfrm>
            <a:off x="1863340" y="-2423007"/>
            <a:ext cx="13295180" cy="11537148"/>
            <a:chOff x="1863340" y="-2423007"/>
            <a:chExt cx="13295180" cy="11537148"/>
          </a:xfrm>
        </p:grpSpPr>
        <p:graphicFrame>
          <p:nvGraphicFramePr>
            <p:cNvPr id="96" name="Gráfico 9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54048413"/>
                </p:ext>
              </p:extLst>
            </p:nvPr>
          </p:nvGraphicFramePr>
          <p:xfrm>
            <a:off x="6318751" y="-2423007"/>
            <a:ext cx="43129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97" name="Gráfico 9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60925431"/>
                </p:ext>
              </p:extLst>
            </p:nvPr>
          </p:nvGraphicFramePr>
          <p:xfrm>
            <a:off x="6318751" y="490777"/>
            <a:ext cx="43129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8" name="Gráfico 9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31591534"/>
                </p:ext>
              </p:extLst>
            </p:nvPr>
          </p:nvGraphicFramePr>
          <p:xfrm>
            <a:off x="6318751" y="3424476"/>
            <a:ext cx="43129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99" name="Gráfico 9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98853603"/>
                </p:ext>
              </p:extLst>
            </p:nvPr>
          </p:nvGraphicFramePr>
          <p:xfrm>
            <a:off x="6318751" y="6334365"/>
            <a:ext cx="43129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00" name="Gráfico 9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99721110"/>
                </p:ext>
              </p:extLst>
            </p:nvPr>
          </p:nvGraphicFramePr>
          <p:xfrm>
            <a:off x="10836075" y="-2423007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01" name="Gráfico 10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22837530"/>
                </p:ext>
              </p:extLst>
            </p:nvPr>
          </p:nvGraphicFramePr>
          <p:xfrm>
            <a:off x="10836075" y="490777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02" name="Gráfico 10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58766686"/>
                </p:ext>
              </p:extLst>
            </p:nvPr>
          </p:nvGraphicFramePr>
          <p:xfrm>
            <a:off x="10836075" y="3424476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03" name="Gráfico 10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2116936"/>
                </p:ext>
              </p:extLst>
            </p:nvPr>
          </p:nvGraphicFramePr>
          <p:xfrm>
            <a:off x="10836075" y="6334365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04" name="Gráfico 10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3578178"/>
                </p:ext>
              </p:extLst>
            </p:nvPr>
          </p:nvGraphicFramePr>
          <p:xfrm>
            <a:off x="1863340" y="-2423007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05" name="Gráfico 10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40444432"/>
                </p:ext>
              </p:extLst>
            </p:nvPr>
          </p:nvGraphicFramePr>
          <p:xfrm>
            <a:off x="1863340" y="490777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106" name="Gráfico 10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47484685"/>
                </p:ext>
              </p:extLst>
            </p:nvPr>
          </p:nvGraphicFramePr>
          <p:xfrm>
            <a:off x="1863340" y="3424476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107" name="Gráfico 10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32298158"/>
                </p:ext>
              </p:extLst>
            </p:nvPr>
          </p:nvGraphicFramePr>
          <p:xfrm>
            <a:off x="1863340" y="6334365"/>
            <a:ext cx="4322445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</p:grpSp>
      <p:cxnSp>
        <p:nvCxnSpPr>
          <p:cNvPr id="6" name="Conector reto 5"/>
          <p:cNvCxnSpPr/>
          <p:nvPr/>
        </p:nvCxnSpPr>
        <p:spPr>
          <a:xfrm flipH="1">
            <a:off x="1229388" y="-2410595"/>
            <a:ext cx="42181" cy="11480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4" idx="1"/>
          </p:cNvCxnSpPr>
          <p:nvPr/>
        </p:nvCxnSpPr>
        <p:spPr>
          <a:xfrm>
            <a:off x="421696" y="3312950"/>
            <a:ext cx="8076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421696" y="-2410595"/>
            <a:ext cx="677108" cy="57235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3200" b="1" dirty="0" err="1" smtClean="0"/>
              <a:t>Transmission</a:t>
            </a:r>
            <a:r>
              <a:rPr lang="pt-BR" sz="3200" b="1" dirty="0" smtClean="0"/>
              <a:t> Off</a:t>
            </a:r>
            <a:endParaRPr lang="pt-BR" sz="32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75514" y="3312950"/>
            <a:ext cx="800219" cy="57235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4000" b="1" dirty="0" err="1" smtClean="0"/>
              <a:t>Transmission</a:t>
            </a:r>
            <a:r>
              <a:rPr lang="pt-BR" sz="4000" b="1" dirty="0" smtClean="0"/>
              <a:t> </a:t>
            </a:r>
            <a:r>
              <a:rPr lang="pt-BR" sz="4000" b="1" dirty="0" err="1" smtClean="0"/>
              <a:t>On</a:t>
            </a:r>
            <a:endParaRPr lang="pt-BR" sz="4000" b="1" dirty="0"/>
          </a:p>
        </p:txBody>
      </p:sp>
      <p:cxnSp>
        <p:nvCxnSpPr>
          <p:cNvPr id="16" name="Conector reto 15"/>
          <p:cNvCxnSpPr>
            <a:endCxn id="4" idx="3"/>
          </p:cNvCxnSpPr>
          <p:nvPr/>
        </p:nvCxnSpPr>
        <p:spPr>
          <a:xfrm>
            <a:off x="421696" y="3312950"/>
            <a:ext cx="148409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12" idx="3"/>
          </p:cNvCxnSpPr>
          <p:nvPr/>
        </p:nvCxnSpPr>
        <p:spPr>
          <a:xfrm flipV="1">
            <a:off x="1098804" y="393459"/>
            <a:ext cx="14210022" cy="5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319753" y="6198773"/>
            <a:ext cx="13989073" cy="1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317755" y="-2410595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358731" y="463202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1309342" y="3276875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err="1" smtClean="0"/>
              <a:t>Economic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Dispatch</a:t>
            </a:r>
            <a:endParaRPr lang="pt-BR" sz="2400" i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350319" y="6150672"/>
            <a:ext cx="553998" cy="288582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 i="1" dirty="0" smtClean="0"/>
              <a:t>Unit </a:t>
            </a:r>
            <a:r>
              <a:rPr lang="pt-BR" sz="2400" i="1" dirty="0" err="1" smtClean="0"/>
              <a:t>Commitment</a:t>
            </a:r>
            <a:endParaRPr lang="pt-BR" sz="2400" i="1" dirty="0"/>
          </a:p>
        </p:txBody>
      </p:sp>
      <p:sp>
        <p:nvSpPr>
          <p:cNvPr id="29" name="Retângulo 28"/>
          <p:cNvSpPr/>
          <p:nvPr/>
        </p:nvSpPr>
        <p:spPr>
          <a:xfrm>
            <a:off x="421696" y="-3046545"/>
            <a:ext cx="14840947" cy="603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50" name="Retângulo 49"/>
          <p:cNvSpPr/>
          <p:nvPr/>
        </p:nvSpPr>
        <p:spPr>
          <a:xfrm>
            <a:off x="421696" y="-3746090"/>
            <a:ext cx="14840947" cy="694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Power </a:t>
            </a:r>
            <a:r>
              <a:rPr lang="pt-BR" sz="2400" b="1" dirty="0" smtClean="0"/>
              <a:t>Output(MW) </a:t>
            </a:r>
            <a:r>
              <a:rPr lang="pt-BR" sz="2400" b="1" dirty="0" smtClean="0"/>
              <a:t>– </a:t>
            </a:r>
            <a:r>
              <a:rPr lang="pt-BR" sz="2400" b="1" dirty="0" err="1" smtClean="0"/>
              <a:t>Scenario</a:t>
            </a:r>
            <a:r>
              <a:rPr lang="pt-BR" sz="2400" b="1" dirty="0" smtClean="0"/>
              <a:t> </a:t>
            </a:r>
            <a:r>
              <a:rPr lang="pt-BR" sz="2400" b="1" dirty="0" smtClean="0"/>
              <a:t>2</a:t>
            </a:r>
            <a:endParaRPr lang="pt-BR" sz="2400" b="1" dirty="0"/>
          </a:p>
        </p:txBody>
      </p:sp>
      <p:cxnSp>
        <p:nvCxnSpPr>
          <p:cNvPr id="21" name="Conector reto 20"/>
          <p:cNvCxnSpPr/>
          <p:nvPr/>
        </p:nvCxnSpPr>
        <p:spPr>
          <a:xfrm>
            <a:off x="6261125" y="-3051893"/>
            <a:ext cx="91650" cy="12088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10679553" y="-3083955"/>
            <a:ext cx="167820" cy="12154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2278363" y="-2964260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60 minutes</a:t>
            </a:r>
            <a:endParaRPr lang="pt-BR" sz="2400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524784" y="-2964261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15 minutes</a:t>
            </a:r>
            <a:endParaRPr lang="pt-BR" sz="2400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11145411" y="-2964260"/>
            <a:ext cx="3894270" cy="461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5 minutes</a:t>
            </a:r>
            <a:endParaRPr lang="pt-BR" sz="2400" dirty="0"/>
          </a:p>
        </p:txBody>
      </p:sp>
      <p:cxnSp>
        <p:nvCxnSpPr>
          <p:cNvPr id="24" name="Conector reto 23"/>
          <p:cNvCxnSpPr/>
          <p:nvPr/>
        </p:nvCxnSpPr>
        <p:spPr>
          <a:xfrm flipH="1">
            <a:off x="1920564" y="-3051893"/>
            <a:ext cx="26778" cy="120883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421696" y="9070163"/>
            <a:ext cx="14840947" cy="60477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3962532" y="9133692"/>
            <a:ext cx="8657331" cy="505085"/>
            <a:chOff x="1333151" y="8135905"/>
            <a:chExt cx="6941250" cy="43462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33151" y="8135905"/>
              <a:ext cx="6302089" cy="434627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1577" y="8213752"/>
              <a:ext cx="712824" cy="278931"/>
            </a:xfrm>
            <a:prstGeom prst="rect">
              <a:avLst/>
            </a:prstGeom>
          </p:spPr>
        </p:pic>
      </p:grpSp>
      <p:cxnSp>
        <p:nvCxnSpPr>
          <p:cNvPr id="15" name="Conector reto 14"/>
          <p:cNvCxnSpPr/>
          <p:nvPr/>
        </p:nvCxnSpPr>
        <p:spPr>
          <a:xfrm flipV="1">
            <a:off x="2952750" y="-2449611"/>
            <a:ext cx="46251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V="1">
            <a:off x="3771721" y="-2411511"/>
            <a:ext cx="100293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flipV="1">
            <a:off x="4572000" y="-2430561"/>
            <a:ext cx="52347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V="1">
            <a:off x="5391150" y="-2430561"/>
            <a:ext cx="58423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V="1">
            <a:off x="7334250" y="-2430561"/>
            <a:ext cx="41908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 flipH="1" flipV="1">
            <a:off x="8196792" y="-2430561"/>
            <a:ext cx="32808" cy="1146705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 flipV="1">
            <a:off x="8991600" y="-2430561"/>
            <a:ext cx="25828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 flipV="1">
            <a:off x="9696450" y="-2430561"/>
            <a:ext cx="36330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V="1">
            <a:off x="11726113" y="-2430562"/>
            <a:ext cx="36805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 flipV="1">
            <a:off x="13476038" y="-2449612"/>
            <a:ext cx="11362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 flipV="1">
            <a:off x="14290559" y="-2449611"/>
            <a:ext cx="15991" cy="1148610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 flipV="1">
            <a:off x="12589744" y="-2411512"/>
            <a:ext cx="30119" cy="1148610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/>
          <p:cNvGrpSpPr/>
          <p:nvPr/>
        </p:nvGrpSpPr>
        <p:grpSpPr>
          <a:xfrm>
            <a:off x="375514" y="-3746090"/>
            <a:ext cx="14933312" cy="13421032"/>
            <a:chOff x="375514" y="-3746090"/>
            <a:chExt cx="14933312" cy="13421032"/>
          </a:xfrm>
        </p:grpSpPr>
        <p:sp>
          <p:nvSpPr>
            <p:cNvPr id="4" name="Retângulo 3"/>
            <p:cNvSpPr/>
            <p:nvPr/>
          </p:nvSpPr>
          <p:spPr>
            <a:xfrm>
              <a:off x="421696" y="-2444264"/>
              <a:ext cx="14840947" cy="115144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" name="Conector reto 5"/>
            <p:cNvCxnSpPr/>
            <p:nvPr/>
          </p:nvCxnSpPr>
          <p:spPr>
            <a:xfrm flipH="1">
              <a:off x="1229388" y="-2410595"/>
              <a:ext cx="42181" cy="114807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4" idx="1"/>
            </p:cNvCxnSpPr>
            <p:nvPr/>
          </p:nvCxnSpPr>
          <p:spPr>
            <a:xfrm>
              <a:off x="421696" y="3312950"/>
              <a:ext cx="80769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421696" y="-2410595"/>
              <a:ext cx="677108" cy="572354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3200" b="1" dirty="0" err="1" smtClean="0"/>
                <a:t>Transmission</a:t>
              </a:r>
              <a:r>
                <a:rPr lang="pt-BR" sz="3200" b="1" dirty="0" smtClean="0"/>
                <a:t> Off</a:t>
              </a:r>
              <a:endParaRPr lang="pt-BR" sz="3200" b="1" dirty="0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75514" y="3312950"/>
              <a:ext cx="800219" cy="572354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4000" b="1" dirty="0" err="1" smtClean="0"/>
                <a:t>Transmission</a:t>
              </a:r>
              <a:r>
                <a:rPr lang="pt-BR" sz="4000" b="1" dirty="0" smtClean="0"/>
                <a:t> </a:t>
              </a:r>
              <a:r>
                <a:rPr lang="pt-BR" sz="4000" b="1" dirty="0" err="1" smtClean="0"/>
                <a:t>On</a:t>
              </a:r>
              <a:endParaRPr lang="pt-BR" sz="4000" b="1" dirty="0"/>
            </a:p>
          </p:txBody>
        </p:sp>
        <p:cxnSp>
          <p:nvCxnSpPr>
            <p:cNvPr id="16" name="Conector reto 15"/>
            <p:cNvCxnSpPr>
              <a:endCxn id="4" idx="3"/>
            </p:cNvCxnSpPr>
            <p:nvPr/>
          </p:nvCxnSpPr>
          <p:spPr>
            <a:xfrm>
              <a:off x="421696" y="3312950"/>
              <a:ext cx="148409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>
              <a:stCxn id="12" idx="3"/>
            </p:cNvCxnSpPr>
            <p:nvPr/>
          </p:nvCxnSpPr>
          <p:spPr>
            <a:xfrm flipV="1">
              <a:off x="1098804" y="393459"/>
              <a:ext cx="14210022" cy="577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1319753" y="6198773"/>
              <a:ext cx="13989073" cy="120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aixaDeTexto 24"/>
            <p:cNvSpPr txBox="1"/>
            <p:nvPr/>
          </p:nvSpPr>
          <p:spPr>
            <a:xfrm>
              <a:off x="1317755" y="-2410595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Economic</a:t>
              </a:r>
              <a:r>
                <a:rPr lang="pt-BR" sz="2400" i="1" dirty="0" smtClean="0"/>
                <a:t> </a:t>
              </a:r>
              <a:r>
                <a:rPr lang="pt-BR" sz="2400" i="1" dirty="0" err="1" smtClean="0"/>
                <a:t>Dispatch</a:t>
              </a:r>
              <a:endParaRPr lang="pt-BR" sz="2400" i="1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358731" y="463202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smtClean="0"/>
                <a:t>Unit </a:t>
              </a:r>
              <a:r>
                <a:rPr lang="pt-BR" sz="2400" i="1" dirty="0" err="1" smtClean="0"/>
                <a:t>Commitment</a:t>
              </a:r>
              <a:endParaRPr lang="pt-BR" sz="2400" i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309342" y="3276875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err="1" smtClean="0"/>
                <a:t>Economic</a:t>
              </a:r>
              <a:r>
                <a:rPr lang="pt-BR" sz="2400" i="1" dirty="0" smtClean="0"/>
                <a:t> </a:t>
              </a:r>
              <a:r>
                <a:rPr lang="pt-BR" sz="2400" i="1" dirty="0" err="1" smtClean="0"/>
                <a:t>Dispatch</a:t>
              </a:r>
              <a:endParaRPr lang="pt-BR" sz="2400" i="1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350319" y="6150672"/>
              <a:ext cx="553998" cy="288582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pt-BR" sz="2400" i="1" dirty="0" smtClean="0"/>
                <a:t>Unit </a:t>
              </a:r>
              <a:r>
                <a:rPr lang="pt-BR" sz="2400" i="1" dirty="0" err="1" smtClean="0"/>
                <a:t>Commitment</a:t>
              </a:r>
              <a:endParaRPr lang="pt-BR" sz="2400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421696" y="-3046545"/>
              <a:ext cx="14840947" cy="60361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2400" b="1" dirty="0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421696" y="-3746090"/>
              <a:ext cx="14840947" cy="6941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/>
                <a:t>Power </a:t>
              </a:r>
              <a:r>
                <a:rPr lang="pt-BR" sz="2400" b="1" dirty="0" smtClean="0"/>
                <a:t>Output(MW) </a:t>
              </a:r>
              <a:r>
                <a:rPr lang="pt-BR" sz="2400" b="1" dirty="0" smtClean="0"/>
                <a:t>– </a:t>
              </a:r>
              <a:r>
                <a:rPr lang="pt-BR" sz="2400" b="1" dirty="0" err="1" smtClean="0"/>
                <a:t>Scenario</a:t>
              </a:r>
              <a:r>
                <a:rPr lang="pt-BR" sz="2400" b="1" dirty="0" smtClean="0"/>
                <a:t> 3</a:t>
              </a:r>
              <a:endParaRPr lang="pt-BR" sz="2400" b="1" dirty="0"/>
            </a:p>
          </p:txBody>
        </p:sp>
        <p:cxnSp>
          <p:nvCxnSpPr>
            <p:cNvPr id="21" name="Conector reto 20"/>
            <p:cNvCxnSpPr/>
            <p:nvPr/>
          </p:nvCxnSpPr>
          <p:spPr>
            <a:xfrm>
              <a:off x="6261125" y="-3051893"/>
              <a:ext cx="91650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10679553" y="-3083955"/>
              <a:ext cx="167820" cy="12154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aixaDeTexto 52"/>
            <p:cNvSpPr txBox="1"/>
            <p:nvPr/>
          </p:nvSpPr>
          <p:spPr>
            <a:xfrm>
              <a:off x="2278363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60 minutes</a:t>
              </a:r>
              <a:endParaRPr lang="pt-BR" sz="2400" dirty="0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6524784" y="-2964261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15 minutes</a:t>
              </a:r>
              <a:endParaRPr lang="pt-BR" sz="2400" dirty="0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11145411" y="-2964260"/>
              <a:ext cx="3894270" cy="461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dirty="0" smtClean="0"/>
                <a:t>5 minutes</a:t>
              </a:r>
              <a:endParaRPr lang="pt-BR" sz="2400" dirty="0"/>
            </a:p>
          </p:txBody>
        </p:sp>
        <p:cxnSp>
          <p:nvCxnSpPr>
            <p:cNvPr id="24" name="Conector reto 23"/>
            <p:cNvCxnSpPr/>
            <p:nvPr/>
          </p:nvCxnSpPr>
          <p:spPr>
            <a:xfrm flipH="1">
              <a:off x="1920564" y="-3051893"/>
              <a:ext cx="26778" cy="12088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tângulo 1"/>
            <p:cNvSpPr/>
            <p:nvPr/>
          </p:nvSpPr>
          <p:spPr>
            <a:xfrm>
              <a:off x="421696" y="9070163"/>
              <a:ext cx="14840947" cy="604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3962532" y="9133692"/>
              <a:ext cx="8657331" cy="505085"/>
              <a:chOff x="1333151" y="8135905"/>
              <a:chExt cx="6941250" cy="434627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3151" y="8135905"/>
                <a:ext cx="6302089" cy="434627"/>
              </a:xfrm>
              <a:prstGeom prst="rect">
                <a:avLst/>
              </a:prstGeom>
            </p:spPr>
          </p:pic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1577" y="8213752"/>
                <a:ext cx="712824" cy="278931"/>
              </a:xfrm>
              <a:prstGeom prst="rect">
                <a:avLst/>
              </a:prstGeom>
            </p:spPr>
          </p:pic>
        </p:grpSp>
        <p:graphicFrame>
          <p:nvGraphicFramePr>
            <p:cNvPr id="35" name="Gráfico 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150423"/>
                </p:ext>
              </p:extLst>
            </p:nvPr>
          </p:nvGraphicFramePr>
          <p:xfrm>
            <a:off x="1928688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6" name="Gráfico 3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59487042"/>
                </p:ext>
              </p:extLst>
            </p:nvPr>
          </p:nvGraphicFramePr>
          <p:xfrm>
            <a:off x="1928688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7" name="Gráfico 3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5695354"/>
                </p:ext>
              </p:extLst>
            </p:nvPr>
          </p:nvGraphicFramePr>
          <p:xfrm>
            <a:off x="1928688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8" name="Gráfico 3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29505993"/>
                </p:ext>
              </p:extLst>
            </p:nvPr>
          </p:nvGraphicFramePr>
          <p:xfrm>
            <a:off x="1928688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39" name="Gráfico 3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7114013"/>
                </p:ext>
              </p:extLst>
            </p:nvPr>
          </p:nvGraphicFramePr>
          <p:xfrm>
            <a:off x="10793923" y="6338487"/>
            <a:ext cx="4447820" cy="27797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0" name="Gráfico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0116758"/>
                </p:ext>
              </p:extLst>
            </p:nvPr>
          </p:nvGraphicFramePr>
          <p:xfrm>
            <a:off x="10807530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1" name="Gráfico 4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61292535"/>
                </p:ext>
              </p:extLst>
            </p:nvPr>
          </p:nvGraphicFramePr>
          <p:xfrm>
            <a:off x="10807530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42" name="Gráfico 4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2548052"/>
                </p:ext>
              </p:extLst>
            </p:nvPr>
          </p:nvGraphicFramePr>
          <p:xfrm>
            <a:off x="10807530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43" name="Gráfico 4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86727363"/>
                </p:ext>
              </p:extLst>
            </p:nvPr>
          </p:nvGraphicFramePr>
          <p:xfrm>
            <a:off x="6289811" y="6249856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44" name="Gráfico 4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251616"/>
                </p:ext>
              </p:extLst>
            </p:nvPr>
          </p:nvGraphicFramePr>
          <p:xfrm>
            <a:off x="6289811" y="33491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aphicFrame>
          <p:nvGraphicFramePr>
            <p:cNvPr id="45" name="Gráfico 4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79698187"/>
                </p:ext>
              </p:extLst>
            </p:nvPr>
          </p:nvGraphicFramePr>
          <p:xfrm>
            <a:off x="6289811" y="502259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46" name="Gráfico 4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323679"/>
                </p:ext>
              </p:extLst>
            </p:nvPr>
          </p:nvGraphicFramePr>
          <p:xfrm>
            <a:off x="6289811" y="-2390694"/>
            <a:ext cx="4447820" cy="2781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cxnSp>
          <p:nvCxnSpPr>
            <p:cNvPr id="15" name="Conector reto 14"/>
            <p:cNvCxnSpPr/>
            <p:nvPr/>
          </p:nvCxnSpPr>
          <p:spPr>
            <a:xfrm flipV="1">
              <a:off x="3061379" y="-2368420"/>
              <a:ext cx="51922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3780372" y="-2395275"/>
              <a:ext cx="53721" cy="1117399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4589050" y="-2368421"/>
              <a:ext cx="35297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5381933" y="-2449612"/>
              <a:ext cx="67640" cy="11173995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7335608" y="-2353685"/>
              <a:ext cx="40550" cy="1107806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V="1">
              <a:off x="8163918" y="-2379657"/>
              <a:ext cx="32874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8984552" y="-2368421"/>
              <a:ext cx="32876" cy="1109280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V="1">
              <a:off x="9692230" y="-2379657"/>
              <a:ext cx="40550" cy="11104039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1726713" y="-2418819"/>
              <a:ext cx="36205" cy="1129889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 flipV="1">
              <a:off x="13447821" y="-2378884"/>
              <a:ext cx="28217" cy="11284154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V="1">
              <a:off x="14273849" y="-2374993"/>
              <a:ext cx="16710" cy="11255063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V="1">
              <a:off x="12553539" y="-2379657"/>
              <a:ext cx="36205" cy="1118523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81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84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</dc:creator>
  <cp:lastModifiedBy>Daniel</cp:lastModifiedBy>
  <cp:revision>51</cp:revision>
  <dcterms:created xsi:type="dcterms:W3CDTF">2016-04-06T21:48:33Z</dcterms:created>
  <dcterms:modified xsi:type="dcterms:W3CDTF">2016-04-11T22:59:38Z</dcterms:modified>
</cp:coreProperties>
</file>